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media/image54.jpg" ContentType="image/jpeg"/>
  <Override PartName="/ppt/media/image55.jpg" ContentType="image/jpeg"/>
  <Override PartName="/ppt/media/image56.jpg" ContentType="image/jpeg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media/image88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91" r:id="rId4"/>
    <p:sldId id="292" r:id="rId5"/>
    <p:sldId id="258" r:id="rId6"/>
    <p:sldId id="259" r:id="rId7"/>
    <p:sldId id="288" r:id="rId8"/>
    <p:sldId id="286" r:id="rId9"/>
    <p:sldId id="293" r:id="rId10"/>
    <p:sldId id="270" r:id="rId11"/>
    <p:sldId id="263" r:id="rId12"/>
    <p:sldId id="262" r:id="rId13"/>
    <p:sldId id="264" r:id="rId14"/>
    <p:sldId id="265" r:id="rId15"/>
    <p:sldId id="278" r:id="rId16"/>
    <p:sldId id="285" r:id="rId17"/>
    <p:sldId id="289" r:id="rId18"/>
    <p:sldId id="287" r:id="rId19"/>
    <p:sldId id="284" r:id="rId20"/>
    <p:sldId id="274" r:id="rId21"/>
    <p:sldId id="266" r:id="rId22"/>
    <p:sldId id="276" r:id="rId23"/>
    <p:sldId id="277" r:id="rId24"/>
    <p:sldId id="279" r:id="rId25"/>
    <p:sldId id="290" r:id="rId26"/>
    <p:sldId id="280" r:id="rId27"/>
    <p:sldId id="282" r:id="rId28"/>
    <p:sldId id="269" r:id="rId29"/>
    <p:sldId id="272" r:id="rId30"/>
  </p:sldIdLst>
  <p:sldSz cx="10693400" cy="7562850"/>
  <p:notesSz cx="10693400" cy="756285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2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580" autoAdjust="0"/>
    <p:restoredTop sz="94227" autoAdjust="0"/>
  </p:normalViewPr>
  <p:slideViewPr>
    <p:cSldViewPr>
      <p:cViewPr varScale="1">
        <p:scale>
          <a:sx n="112" d="100"/>
          <a:sy n="112" d="100"/>
        </p:scale>
        <p:origin x="648" y="1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ko-KR" altLang="en-US" sz="1400" b="1" dirty="0"/>
              <a:t>코로나</a:t>
            </a:r>
            <a:r>
              <a:rPr lang="ko-KR" altLang="en-US" sz="1400" b="1" baseline="0" dirty="0"/>
              <a:t>  이후 해외여행 목적</a:t>
            </a:r>
            <a:endParaRPr lang="en-US" altLang="ko-KR" sz="1400" b="1" baseline="0" dirty="0"/>
          </a:p>
          <a:p>
            <a:pPr algn="r">
              <a:defRPr/>
            </a:pPr>
            <a:r>
              <a:rPr lang="ko-KR" altLang="en-US" sz="1100" dirty="0"/>
              <a:t>자료</a:t>
            </a:r>
            <a:r>
              <a:rPr lang="ko-KR" altLang="en-US" sz="1100" baseline="0" dirty="0"/>
              <a:t> </a:t>
            </a:r>
            <a:r>
              <a:rPr lang="en-US" altLang="ko-KR" sz="1100" baseline="0" dirty="0"/>
              <a:t>: 2023, </a:t>
            </a:r>
            <a:r>
              <a:rPr lang="ko-KR" altLang="en-US" sz="1100" baseline="0" dirty="0"/>
              <a:t>한국관광공사</a:t>
            </a:r>
            <a:endParaRPr lang="ko-KR" altLang="en-US" sz="1100" dirty="0"/>
          </a:p>
        </c:rich>
      </c:tx>
      <c:layout>
        <c:manualLayout>
          <c:xMode val="edge"/>
          <c:yMode val="edge"/>
          <c:x val="0.133252021156959"/>
          <c:y val="9.83836800841606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 altLang="ko-K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3065894336360987E-2"/>
          <c:y val="0.24199945075567575"/>
          <c:w val="0.90544413674117985"/>
          <c:h val="0.55895099756790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시장 점유율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A321-41BE-90B2-4842CEAB669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989-4DCD-BFE6-CD9D616DC7D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989-4DCD-BFE6-CD9D616DC7D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989-4DCD-BFE6-CD9D616DC7D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2F48-4891-A1E3-6527464C9FAA}"/>
              </c:ext>
            </c:extLst>
          </c:dPt>
          <c:cat>
            <c:strRef>
              <c:f>Sheet1!$A$2:$A$6</c:f>
              <c:strCache>
                <c:ptCount val="5"/>
                <c:pt idx="0">
                  <c:v>관광</c:v>
                </c:pt>
                <c:pt idx="1">
                  <c:v>친지방문</c:v>
                </c:pt>
                <c:pt idx="2">
                  <c:v>의료</c:v>
                </c:pt>
                <c:pt idx="3">
                  <c:v>교육</c:v>
                </c:pt>
                <c:pt idx="4">
                  <c:v>사업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21-41BE-90B2-4842CEAB66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11173065755873E-2"/>
          <c:y val="1.9325500979044286E-2"/>
          <c:w val="0.91662973968194117"/>
          <c:h val="0.89040786328052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매출(억)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257</c:v>
                </c:pt>
                <c:pt idx="1">
                  <c:v>342</c:v>
                </c:pt>
                <c:pt idx="2">
                  <c:v>455</c:v>
                </c:pt>
                <c:pt idx="3">
                  <c:v>465</c:v>
                </c:pt>
                <c:pt idx="4">
                  <c:v>387</c:v>
                </c:pt>
                <c:pt idx="7">
                  <c:v>200</c:v>
                </c:pt>
                <c:pt idx="8">
                  <c:v>240</c:v>
                </c:pt>
                <c:pt idx="9">
                  <c:v>310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02-5242-943F-17D1F225DE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BC02-5242-943F-17D1F225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070160"/>
        <c:axId val="37507245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송출인원(명)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numRef>
              <c:f>Sheet1!$A$2:$A$11</c:f>
              <c:numCache>
                <c:formatCode>General</c:formatCod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</c:numCache>
            </c:num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500</c:v>
                </c:pt>
                <c:pt idx="1">
                  <c:v>525</c:v>
                </c:pt>
                <c:pt idx="2">
                  <c:v>688</c:v>
                </c:pt>
                <c:pt idx="3">
                  <c:v>690</c:v>
                </c:pt>
                <c:pt idx="4">
                  <c:v>750</c:v>
                </c:pt>
                <c:pt idx="7">
                  <c:v>400</c:v>
                </c:pt>
                <c:pt idx="8">
                  <c:v>800</c:v>
                </c:pt>
                <c:pt idx="9">
                  <c:v>1000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C02-5242-943F-17D1F225DE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070160"/>
        <c:axId val="375072456"/>
      </c:lineChart>
      <c:catAx>
        <c:axId val="375070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072456"/>
        <c:crosses val="autoZero"/>
        <c:auto val="1"/>
        <c:lblAlgn val="ctr"/>
        <c:lblOffset val="100"/>
        <c:noMultiLvlLbl val="0"/>
      </c:catAx>
      <c:valAx>
        <c:axId val="375072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375070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5.9575106775843718E-2"/>
          <c:y val="1.4336957880264968E-2"/>
          <c:w val="0.16838002433757626"/>
          <c:h val="0.11595196433779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707383823652595E-2"/>
          <c:y val="1.9325500979044286E-2"/>
          <c:w val="0.91662973968194117"/>
          <c:h val="0.890407863280521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매출(억)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2020-21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2024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300</c:v>
                </c:pt>
                <c:pt idx="1">
                  <c:v>465</c:v>
                </c:pt>
                <c:pt idx="2">
                  <c:v>455</c:v>
                </c:pt>
                <c:pt idx="3">
                  <c:v>445</c:v>
                </c:pt>
                <c:pt idx="4">
                  <c:v>430</c:v>
                </c:pt>
                <c:pt idx="7">
                  <c:v>145</c:v>
                </c:pt>
                <c:pt idx="8">
                  <c:v>320</c:v>
                </c:pt>
                <c:pt idx="9">
                  <c:v>410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0-6146-A21B-0FFD69EE6E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X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Sheet1!$A$2:$A$11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2020-21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2024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</c:numCache>
            </c:numRef>
          </c:val>
          <c:extLst>
            <c:ext xmlns:c16="http://schemas.microsoft.com/office/drawing/2014/chart" uri="{C3380CC4-5D6E-409C-BE32-E72D297353CC}">
              <c16:uniqueId val="{00000001-4EC0-6146-A21B-0FFD69EE6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5070160"/>
        <c:axId val="375072456"/>
      </c:barChart>
      <c:lineChart>
        <c:grouping val="stacke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송출 인원(명)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Sheet1!$A$2:$A$11</c:f>
              <c:strCache>
                <c:ptCount val="10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2020-21</c:v>
                </c:pt>
                <c:pt idx="6">
                  <c:v>2022</c:v>
                </c:pt>
                <c:pt idx="7">
                  <c:v>2023</c:v>
                </c:pt>
                <c:pt idx="8">
                  <c:v>2024</c:v>
                </c:pt>
                <c:pt idx="9">
                  <c:v>2024</c:v>
                </c:pt>
              </c:strCache>
            </c:strRef>
          </c:cat>
          <c:val>
            <c:numRef>
              <c:f>Sheet1!$D$2:$D$11</c:f>
              <c:numCache>
                <c:formatCode>General</c:formatCode>
                <c:ptCount val="10"/>
                <c:pt idx="0">
                  <c:v>550</c:v>
                </c:pt>
                <c:pt idx="1">
                  <c:v>750</c:v>
                </c:pt>
                <c:pt idx="2">
                  <c:v>740</c:v>
                </c:pt>
                <c:pt idx="3">
                  <c:v>700</c:v>
                </c:pt>
                <c:pt idx="4">
                  <c:v>690</c:v>
                </c:pt>
                <c:pt idx="7">
                  <c:v>500</c:v>
                </c:pt>
                <c:pt idx="8">
                  <c:v>600</c:v>
                </c:pt>
                <c:pt idx="9">
                  <c:v>800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C0-6146-A21B-0FFD69EE6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5070160"/>
        <c:axId val="375072456"/>
      </c:lineChart>
      <c:catAx>
        <c:axId val="375070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75072456"/>
        <c:crosses val="autoZero"/>
        <c:auto val="1"/>
        <c:lblAlgn val="ctr"/>
        <c:lblOffset val="100"/>
        <c:noMultiLvlLbl val="0"/>
      </c:catAx>
      <c:valAx>
        <c:axId val="37507245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crossAx val="37507016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62065425879898584"/>
          <c:y val="1.6982460525767611E-2"/>
          <c:w val="0.19680802873761402"/>
          <c:h val="9.47879431737699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5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12014E-667E-4C9B-B2FB-3AC7211DB1B3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EA9D7B1-7F07-4B28-970F-5652DA2A908A}">
      <dgm:prSet phldrT="[텍스트]"/>
      <dgm:spPr>
        <a:solidFill>
          <a:srgbClr val="002060"/>
        </a:solidFill>
      </dgm:spPr>
      <dgm:t>
        <a:bodyPr/>
        <a:lstStyle/>
        <a:p>
          <a:pPr latinLnBrk="1"/>
          <a:r>
            <a:rPr lang="en-US" altLang="ko-KR" dirty="0"/>
            <a:t>VISION</a:t>
          </a:r>
          <a:endParaRPr lang="ko-KR" altLang="en-US" dirty="0"/>
        </a:p>
      </dgm:t>
    </dgm:pt>
    <dgm:pt modelId="{868E3497-3DF3-4844-ADDF-DEE9E2CF0F86}" type="parTrans" cxnId="{17904B1E-2ABA-48A0-ABF1-F524742AB3AE}">
      <dgm:prSet/>
      <dgm:spPr/>
      <dgm:t>
        <a:bodyPr/>
        <a:lstStyle/>
        <a:p>
          <a:pPr latinLnBrk="1"/>
          <a:endParaRPr lang="ko-KR" altLang="en-US"/>
        </a:p>
      </dgm:t>
    </dgm:pt>
    <dgm:pt modelId="{0D24DEED-7598-4970-8A0F-CC694D281F06}" type="sibTrans" cxnId="{17904B1E-2ABA-48A0-ABF1-F524742AB3AE}">
      <dgm:prSet/>
      <dgm:spPr/>
      <dgm:t>
        <a:bodyPr/>
        <a:lstStyle/>
        <a:p>
          <a:pPr latinLnBrk="1"/>
          <a:endParaRPr lang="ko-KR" altLang="en-US"/>
        </a:p>
      </dgm:t>
    </dgm:pt>
    <dgm:pt modelId="{CE9A0305-EB63-40E5-9BF7-6890550978C9}">
      <dgm:prSet phldrT="[텍스트]" custT="1"/>
      <dgm:spPr>
        <a:solidFill>
          <a:schemeClr val="accent6"/>
        </a:solidFill>
      </dgm:spPr>
      <dgm:t>
        <a:bodyPr/>
        <a:lstStyle/>
        <a:p>
          <a:pPr latinLnBrk="1"/>
          <a:r>
            <a:rPr lang="ko-KR" altLang="en-US" sz="1600" b="1" dirty="0"/>
            <a:t>고객</a:t>
          </a:r>
          <a:endParaRPr lang="en-US" altLang="ko-KR" sz="1600" b="1" dirty="0"/>
        </a:p>
        <a:p>
          <a:pPr latinLnBrk="1"/>
          <a:r>
            <a:rPr lang="ko-KR" altLang="en-US" sz="1600" b="1" dirty="0"/>
            <a:t>존중</a:t>
          </a:r>
        </a:p>
      </dgm:t>
    </dgm:pt>
    <dgm:pt modelId="{74BC67D6-938A-487A-A145-E9C0E485BF10}" type="parTrans" cxnId="{03640010-2F45-4F72-B96C-5AC1AE9F6026}">
      <dgm:prSet/>
      <dgm:spPr/>
      <dgm:t>
        <a:bodyPr/>
        <a:lstStyle/>
        <a:p>
          <a:pPr latinLnBrk="1"/>
          <a:endParaRPr lang="ko-KR" altLang="en-US"/>
        </a:p>
      </dgm:t>
    </dgm:pt>
    <dgm:pt modelId="{6D659EEF-5332-4A83-817C-D1569691479D}" type="sibTrans" cxnId="{03640010-2F45-4F72-B96C-5AC1AE9F6026}">
      <dgm:prSet/>
      <dgm:spPr/>
      <dgm:t>
        <a:bodyPr/>
        <a:lstStyle/>
        <a:p>
          <a:pPr latinLnBrk="1"/>
          <a:endParaRPr lang="ko-KR" altLang="en-US"/>
        </a:p>
      </dgm:t>
    </dgm:pt>
    <dgm:pt modelId="{1C1C3830-F3EE-4A9E-B2C5-5E76B502CE9C}">
      <dgm:prSet phldrT="[텍스트]" custT="1"/>
      <dgm:spPr>
        <a:solidFill>
          <a:schemeClr val="accent5"/>
        </a:solidFill>
      </dgm:spPr>
      <dgm:t>
        <a:bodyPr/>
        <a:lstStyle/>
        <a:p>
          <a:pPr latinLnBrk="1"/>
          <a:r>
            <a:rPr lang="ko-KR" altLang="en-US" sz="1400" b="1" dirty="0"/>
            <a:t>여행 </a:t>
          </a:r>
          <a:endParaRPr lang="en-US" altLang="ko-KR" sz="1400" b="1" dirty="0"/>
        </a:p>
        <a:p>
          <a:pPr latinLnBrk="1"/>
          <a:r>
            <a:rPr lang="ko-KR" altLang="en-US" sz="1400" b="1" dirty="0"/>
            <a:t>문화 선도</a:t>
          </a:r>
          <a:endParaRPr lang="en-US" altLang="ko-KR" sz="1400" b="1" dirty="0"/>
        </a:p>
      </dgm:t>
    </dgm:pt>
    <dgm:pt modelId="{CC85764B-1842-415C-A2C4-319919039EF5}" type="parTrans" cxnId="{B3C45B0A-A34C-45EF-A842-54422B1E54C1}">
      <dgm:prSet/>
      <dgm:spPr/>
      <dgm:t>
        <a:bodyPr/>
        <a:lstStyle/>
        <a:p>
          <a:pPr latinLnBrk="1"/>
          <a:endParaRPr lang="ko-KR" altLang="en-US"/>
        </a:p>
      </dgm:t>
    </dgm:pt>
    <dgm:pt modelId="{5E920A37-A76C-4BA6-8DE4-40535DF77F69}" type="sibTrans" cxnId="{B3C45B0A-A34C-45EF-A842-54422B1E54C1}">
      <dgm:prSet/>
      <dgm:spPr/>
      <dgm:t>
        <a:bodyPr/>
        <a:lstStyle/>
        <a:p>
          <a:pPr latinLnBrk="1"/>
          <a:endParaRPr lang="ko-KR" altLang="en-US"/>
        </a:p>
      </dgm:t>
    </dgm:pt>
    <dgm:pt modelId="{BBEB83B7-F151-4813-A8FE-250D5C4F5240}">
      <dgm:prSet phldrT="[텍스트]"/>
      <dgm:spPr>
        <a:solidFill>
          <a:schemeClr val="accent3"/>
        </a:solidFill>
      </dgm:spPr>
      <dgm:t>
        <a:bodyPr/>
        <a:lstStyle/>
        <a:p>
          <a:pPr latinLnBrk="1"/>
          <a:r>
            <a:rPr lang="ko-KR" altLang="en-US" b="1" dirty="0"/>
            <a:t>지속</a:t>
          </a:r>
          <a:endParaRPr lang="en-US" altLang="ko-KR" b="1" dirty="0"/>
        </a:p>
        <a:p>
          <a:pPr latinLnBrk="1"/>
          <a:r>
            <a:rPr lang="ko-KR" altLang="en-US" b="1" dirty="0"/>
            <a:t>성장</a:t>
          </a:r>
        </a:p>
      </dgm:t>
    </dgm:pt>
    <dgm:pt modelId="{6C8F4A16-A2D6-4345-96BA-2AFEA870C976}" type="parTrans" cxnId="{B546D26D-AB46-4203-A52F-3E0D5306202A}">
      <dgm:prSet/>
      <dgm:spPr/>
      <dgm:t>
        <a:bodyPr/>
        <a:lstStyle/>
        <a:p>
          <a:pPr latinLnBrk="1"/>
          <a:endParaRPr lang="ko-KR" altLang="en-US"/>
        </a:p>
      </dgm:t>
    </dgm:pt>
    <dgm:pt modelId="{56C4FC74-7684-40B6-A820-2CB2CCD54A11}" type="sibTrans" cxnId="{B546D26D-AB46-4203-A52F-3E0D5306202A}">
      <dgm:prSet/>
      <dgm:spPr/>
      <dgm:t>
        <a:bodyPr/>
        <a:lstStyle/>
        <a:p>
          <a:pPr latinLnBrk="1"/>
          <a:endParaRPr lang="ko-KR" altLang="en-US"/>
        </a:p>
      </dgm:t>
    </dgm:pt>
    <dgm:pt modelId="{555D5ACB-8972-4527-B915-EDB6898AB537}">
      <dgm:prSet phldrT="[텍스트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latinLnBrk="1"/>
          <a:r>
            <a:rPr lang="ko-KR" altLang="en-US" sz="1600" b="1" dirty="0"/>
            <a:t>내실</a:t>
          </a:r>
          <a:endParaRPr lang="en-US" altLang="ko-KR" sz="1600" b="1" dirty="0"/>
        </a:p>
        <a:p>
          <a:pPr latinLnBrk="1"/>
          <a:r>
            <a:rPr lang="ko-KR" altLang="en-US" sz="1600" b="1" dirty="0"/>
            <a:t>경영</a:t>
          </a:r>
        </a:p>
      </dgm:t>
    </dgm:pt>
    <dgm:pt modelId="{AF1B7BFD-9069-46B2-A3FE-C25E18935037}" type="parTrans" cxnId="{870E7798-40E7-405E-8401-A2D72A6235B9}">
      <dgm:prSet/>
      <dgm:spPr/>
      <dgm:t>
        <a:bodyPr/>
        <a:lstStyle/>
        <a:p>
          <a:pPr latinLnBrk="1"/>
          <a:endParaRPr lang="ko-KR" altLang="en-US"/>
        </a:p>
      </dgm:t>
    </dgm:pt>
    <dgm:pt modelId="{DA4BC16E-8EA1-4861-BFC1-60296340D4FD}" type="sibTrans" cxnId="{870E7798-40E7-405E-8401-A2D72A6235B9}">
      <dgm:prSet/>
      <dgm:spPr/>
      <dgm:t>
        <a:bodyPr/>
        <a:lstStyle/>
        <a:p>
          <a:pPr latinLnBrk="1"/>
          <a:endParaRPr lang="ko-KR" altLang="en-US"/>
        </a:p>
      </dgm:t>
    </dgm:pt>
    <dgm:pt modelId="{A0C6DBE1-11BA-463F-8C82-A20C4FEA6BB2}" type="pres">
      <dgm:prSet presAssocID="{1E12014E-667E-4C9B-B2FB-3AC7211DB1B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2A9ACC1-D6E7-42B7-9C24-186DFDA89CE5}" type="pres">
      <dgm:prSet presAssocID="{3EA9D7B1-7F07-4B28-970F-5652DA2A908A}" presName="centerShape" presStyleLbl="node0" presStyleIdx="0" presStyleCnt="1"/>
      <dgm:spPr/>
    </dgm:pt>
    <dgm:pt modelId="{3371D829-55FC-48F7-95C7-3D5A4B66C542}" type="pres">
      <dgm:prSet presAssocID="{CE9A0305-EB63-40E5-9BF7-6890550978C9}" presName="node" presStyleLbl="node1" presStyleIdx="0" presStyleCnt="4">
        <dgm:presLayoutVars>
          <dgm:bulletEnabled val="1"/>
        </dgm:presLayoutVars>
      </dgm:prSet>
      <dgm:spPr/>
    </dgm:pt>
    <dgm:pt modelId="{13AE37F3-E9B9-426D-A714-542B68E9A511}" type="pres">
      <dgm:prSet presAssocID="{CE9A0305-EB63-40E5-9BF7-6890550978C9}" presName="dummy" presStyleCnt="0"/>
      <dgm:spPr/>
    </dgm:pt>
    <dgm:pt modelId="{B4119D51-65CF-490D-AD4B-60E5BDC960D7}" type="pres">
      <dgm:prSet presAssocID="{6D659EEF-5332-4A83-817C-D1569691479D}" presName="sibTrans" presStyleLbl="sibTrans2D1" presStyleIdx="0" presStyleCnt="4"/>
      <dgm:spPr/>
    </dgm:pt>
    <dgm:pt modelId="{AD584E04-4334-44AD-94D7-E1C916B96AF3}" type="pres">
      <dgm:prSet presAssocID="{1C1C3830-F3EE-4A9E-B2C5-5E76B502CE9C}" presName="node" presStyleLbl="node1" presStyleIdx="1" presStyleCnt="4" custScaleX="103804" custScaleY="105205">
        <dgm:presLayoutVars>
          <dgm:bulletEnabled val="1"/>
        </dgm:presLayoutVars>
      </dgm:prSet>
      <dgm:spPr/>
    </dgm:pt>
    <dgm:pt modelId="{E512A4F2-D031-4E91-B4FA-1DFF2C7085D7}" type="pres">
      <dgm:prSet presAssocID="{1C1C3830-F3EE-4A9E-B2C5-5E76B502CE9C}" presName="dummy" presStyleCnt="0"/>
      <dgm:spPr/>
    </dgm:pt>
    <dgm:pt modelId="{68528DD6-D370-426A-B4B9-6B2A35C70686}" type="pres">
      <dgm:prSet presAssocID="{5E920A37-A76C-4BA6-8DE4-40535DF77F69}" presName="sibTrans" presStyleLbl="sibTrans2D1" presStyleIdx="1" presStyleCnt="4"/>
      <dgm:spPr/>
    </dgm:pt>
    <dgm:pt modelId="{3C55D8D0-94A9-4F46-8309-A55052243130}" type="pres">
      <dgm:prSet presAssocID="{BBEB83B7-F151-4813-A8FE-250D5C4F5240}" presName="node" presStyleLbl="node1" presStyleIdx="2" presStyleCnt="4">
        <dgm:presLayoutVars>
          <dgm:bulletEnabled val="1"/>
        </dgm:presLayoutVars>
      </dgm:prSet>
      <dgm:spPr/>
    </dgm:pt>
    <dgm:pt modelId="{46F25476-195B-4EF4-956F-AD9EF5F3E004}" type="pres">
      <dgm:prSet presAssocID="{BBEB83B7-F151-4813-A8FE-250D5C4F5240}" presName="dummy" presStyleCnt="0"/>
      <dgm:spPr/>
    </dgm:pt>
    <dgm:pt modelId="{75D6FFBE-6117-4074-AF02-B67C4397DBB9}" type="pres">
      <dgm:prSet presAssocID="{56C4FC74-7684-40B6-A820-2CB2CCD54A11}" presName="sibTrans" presStyleLbl="sibTrans2D1" presStyleIdx="2" presStyleCnt="4"/>
      <dgm:spPr/>
    </dgm:pt>
    <dgm:pt modelId="{7F6E1C06-E7B0-45D9-9132-38DC43039CBC}" type="pres">
      <dgm:prSet presAssocID="{555D5ACB-8972-4527-B915-EDB6898AB537}" presName="node" presStyleLbl="node1" presStyleIdx="3" presStyleCnt="4">
        <dgm:presLayoutVars>
          <dgm:bulletEnabled val="1"/>
        </dgm:presLayoutVars>
      </dgm:prSet>
      <dgm:spPr/>
    </dgm:pt>
    <dgm:pt modelId="{E6637389-131C-414C-96A4-7BEAC4DB3C30}" type="pres">
      <dgm:prSet presAssocID="{555D5ACB-8972-4527-B915-EDB6898AB537}" presName="dummy" presStyleCnt="0"/>
      <dgm:spPr/>
    </dgm:pt>
    <dgm:pt modelId="{04D624B2-EF7E-480A-9F09-3F6BAE366B6D}" type="pres">
      <dgm:prSet presAssocID="{DA4BC16E-8EA1-4861-BFC1-60296340D4FD}" presName="sibTrans" presStyleLbl="sibTrans2D1" presStyleIdx="3" presStyleCnt="4"/>
      <dgm:spPr/>
    </dgm:pt>
  </dgm:ptLst>
  <dgm:cxnLst>
    <dgm:cxn modelId="{B3C45B0A-A34C-45EF-A842-54422B1E54C1}" srcId="{3EA9D7B1-7F07-4B28-970F-5652DA2A908A}" destId="{1C1C3830-F3EE-4A9E-B2C5-5E76B502CE9C}" srcOrd="1" destOrd="0" parTransId="{CC85764B-1842-415C-A2C4-319919039EF5}" sibTransId="{5E920A37-A76C-4BA6-8DE4-40535DF77F69}"/>
    <dgm:cxn modelId="{03640010-2F45-4F72-B96C-5AC1AE9F6026}" srcId="{3EA9D7B1-7F07-4B28-970F-5652DA2A908A}" destId="{CE9A0305-EB63-40E5-9BF7-6890550978C9}" srcOrd="0" destOrd="0" parTransId="{74BC67D6-938A-487A-A145-E9C0E485BF10}" sibTransId="{6D659EEF-5332-4A83-817C-D1569691479D}"/>
    <dgm:cxn modelId="{C6CEF811-4994-43C7-8E77-C791A9799F11}" type="presOf" srcId="{BBEB83B7-F151-4813-A8FE-250D5C4F5240}" destId="{3C55D8D0-94A9-4F46-8309-A55052243130}" srcOrd="0" destOrd="0" presId="urn:microsoft.com/office/officeart/2005/8/layout/radial6"/>
    <dgm:cxn modelId="{17904B1E-2ABA-48A0-ABF1-F524742AB3AE}" srcId="{1E12014E-667E-4C9B-B2FB-3AC7211DB1B3}" destId="{3EA9D7B1-7F07-4B28-970F-5652DA2A908A}" srcOrd="0" destOrd="0" parTransId="{868E3497-3DF3-4844-ADDF-DEE9E2CF0F86}" sibTransId="{0D24DEED-7598-4970-8A0F-CC694D281F06}"/>
    <dgm:cxn modelId="{D7D8D921-2DF2-459A-880D-0B8F2D0911AF}" type="presOf" srcId="{DA4BC16E-8EA1-4861-BFC1-60296340D4FD}" destId="{04D624B2-EF7E-480A-9F09-3F6BAE366B6D}" srcOrd="0" destOrd="0" presId="urn:microsoft.com/office/officeart/2005/8/layout/radial6"/>
    <dgm:cxn modelId="{F9983953-3AAF-4364-A2D0-B177E34C9BD3}" type="presOf" srcId="{1E12014E-667E-4C9B-B2FB-3AC7211DB1B3}" destId="{A0C6DBE1-11BA-463F-8C82-A20C4FEA6BB2}" srcOrd="0" destOrd="0" presId="urn:microsoft.com/office/officeart/2005/8/layout/radial6"/>
    <dgm:cxn modelId="{A6502B6B-0C34-4043-AC7B-180E703A96E3}" type="presOf" srcId="{555D5ACB-8972-4527-B915-EDB6898AB537}" destId="{7F6E1C06-E7B0-45D9-9132-38DC43039CBC}" srcOrd="0" destOrd="0" presId="urn:microsoft.com/office/officeart/2005/8/layout/radial6"/>
    <dgm:cxn modelId="{B546D26D-AB46-4203-A52F-3E0D5306202A}" srcId="{3EA9D7B1-7F07-4B28-970F-5652DA2A908A}" destId="{BBEB83B7-F151-4813-A8FE-250D5C4F5240}" srcOrd="2" destOrd="0" parTransId="{6C8F4A16-A2D6-4345-96BA-2AFEA870C976}" sibTransId="{56C4FC74-7684-40B6-A820-2CB2CCD54A11}"/>
    <dgm:cxn modelId="{C2DD5886-571E-48D3-878D-58CF9B868960}" type="presOf" srcId="{56C4FC74-7684-40B6-A820-2CB2CCD54A11}" destId="{75D6FFBE-6117-4074-AF02-B67C4397DBB9}" srcOrd="0" destOrd="0" presId="urn:microsoft.com/office/officeart/2005/8/layout/radial6"/>
    <dgm:cxn modelId="{7643D88C-3C5D-4602-B366-CBAAFB595B33}" type="presOf" srcId="{1C1C3830-F3EE-4A9E-B2C5-5E76B502CE9C}" destId="{AD584E04-4334-44AD-94D7-E1C916B96AF3}" srcOrd="0" destOrd="0" presId="urn:microsoft.com/office/officeart/2005/8/layout/radial6"/>
    <dgm:cxn modelId="{53070D95-0913-45C6-B398-3736F4820D92}" type="presOf" srcId="{CE9A0305-EB63-40E5-9BF7-6890550978C9}" destId="{3371D829-55FC-48F7-95C7-3D5A4B66C542}" srcOrd="0" destOrd="0" presId="urn:microsoft.com/office/officeart/2005/8/layout/radial6"/>
    <dgm:cxn modelId="{870E7798-40E7-405E-8401-A2D72A6235B9}" srcId="{3EA9D7B1-7F07-4B28-970F-5652DA2A908A}" destId="{555D5ACB-8972-4527-B915-EDB6898AB537}" srcOrd="3" destOrd="0" parTransId="{AF1B7BFD-9069-46B2-A3FE-C25E18935037}" sibTransId="{DA4BC16E-8EA1-4861-BFC1-60296340D4FD}"/>
    <dgm:cxn modelId="{2CFA2CBB-B359-4458-AD82-C270498172FF}" type="presOf" srcId="{6D659EEF-5332-4A83-817C-D1569691479D}" destId="{B4119D51-65CF-490D-AD4B-60E5BDC960D7}" srcOrd="0" destOrd="0" presId="urn:microsoft.com/office/officeart/2005/8/layout/radial6"/>
    <dgm:cxn modelId="{A1E55DBE-2579-4218-B187-1250A262B7D8}" type="presOf" srcId="{5E920A37-A76C-4BA6-8DE4-40535DF77F69}" destId="{68528DD6-D370-426A-B4B9-6B2A35C70686}" srcOrd="0" destOrd="0" presId="urn:microsoft.com/office/officeart/2005/8/layout/radial6"/>
    <dgm:cxn modelId="{C290A7C1-0B9B-49ED-A221-8454208EE28C}" type="presOf" srcId="{3EA9D7B1-7F07-4B28-970F-5652DA2A908A}" destId="{32A9ACC1-D6E7-42B7-9C24-186DFDA89CE5}" srcOrd="0" destOrd="0" presId="urn:microsoft.com/office/officeart/2005/8/layout/radial6"/>
    <dgm:cxn modelId="{33B688EF-D97F-4DA1-BE45-DEE1475880EC}" type="presParOf" srcId="{A0C6DBE1-11BA-463F-8C82-A20C4FEA6BB2}" destId="{32A9ACC1-D6E7-42B7-9C24-186DFDA89CE5}" srcOrd="0" destOrd="0" presId="urn:microsoft.com/office/officeart/2005/8/layout/radial6"/>
    <dgm:cxn modelId="{65A5AD25-5278-444D-9996-4E4B2D78115B}" type="presParOf" srcId="{A0C6DBE1-11BA-463F-8C82-A20C4FEA6BB2}" destId="{3371D829-55FC-48F7-95C7-3D5A4B66C542}" srcOrd="1" destOrd="0" presId="urn:microsoft.com/office/officeart/2005/8/layout/radial6"/>
    <dgm:cxn modelId="{C14D6C60-FFBA-4B88-910C-FCCBBB7B821E}" type="presParOf" srcId="{A0C6DBE1-11BA-463F-8C82-A20C4FEA6BB2}" destId="{13AE37F3-E9B9-426D-A714-542B68E9A511}" srcOrd="2" destOrd="0" presId="urn:microsoft.com/office/officeart/2005/8/layout/radial6"/>
    <dgm:cxn modelId="{21A4DBE5-0EC9-4927-BB3D-CF8AA2F9B1FC}" type="presParOf" srcId="{A0C6DBE1-11BA-463F-8C82-A20C4FEA6BB2}" destId="{B4119D51-65CF-490D-AD4B-60E5BDC960D7}" srcOrd="3" destOrd="0" presId="urn:microsoft.com/office/officeart/2005/8/layout/radial6"/>
    <dgm:cxn modelId="{8A0E7149-BF5F-4A7F-902F-0E87EEFEBCF2}" type="presParOf" srcId="{A0C6DBE1-11BA-463F-8C82-A20C4FEA6BB2}" destId="{AD584E04-4334-44AD-94D7-E1C916B96AF3}" srcOrd="4" destOrd="0" presId="urn:microsoft.com/office/officeart/2005/8/layout/radial6"/>
    <dgm:cxn modelId="{59A886EB-6371-4C98-9BF1-7EE6DA8CFC21}" type="presParOf" srcId="{A0C6DBE1-11BA-463F-8C82-A20C4FEA6BB2}" destId="{E512A4F2-D031-4E91-B4FA-1DFF2C7085D7}" srcOrd="5" destOrd="0" presId="urn:microsoft.com/office/officeart/2005/8/layout/radial6"/>
    <dgm:cxn modelId="{446EA744-DE43-48A6-90CB-1433F6B4E2E1}" type="presParOf" srcId="{A0C6DBE1-11BA-463F-8C82-A20C4FEA6BB2}" destId="{68528DD6-D370-426A-B4B9-6B2A35C70686}" srcOrd="6" destOrd="0" presId="urn:microsoft.com/office/officeart/2005/8/layout/radial6"/>
    <dgm:cxn modelId="{1B1E31E2-CABD-4638-9FBE-0D17C9D1CB46}" type="presParOf" srcId="{A0C6DBE1-11BA-463F-8C82-A20C4FEA6BB2}" destId="{3C55D8D0-94A9-4F46-8309-A55052243130}" srcOrd="7" destOrd="0" presId="urn:microsoft.com/office/officeart/2005/8/layout/radial6"/>
    <dgm:cxn modelId="{7D6E498F-4A42-40B0-8D19-C61F68945800}" type="presParOf" srcId="{A0C6DBE1-11BA-463F-8C82-A20C4FEA6BB2}" destId="{46F25476-195B-4EF4-956F-AD9EF5F3E004}" srcOrd="8" destOrd="0" presId="urn:microsoft.com/office/officeart/2005/8/layout/radial6"/>
    <dgm:cxn modelId="{C398ED5C-B012-4046-AF15-07D9E0D34DA7}" type="presParOf" srcId="{A0C6DBE1-11BA-463F-8C82-A20C4FEA6BB2}" destId="{75D6FFBE-6117-4074-AF02-B67C4397DBB9}" srcOrd="9" destOrd="0" presId="urn:microsoft.com/office/officeart/2005/8/layout/radial6"/>
    <dgm:cxn modelId="{9E82BD6D-3232-4F21-B5F7-C6D83133829A}" type="presParOf" srcId="{A0C6DBE1-11BA-463F-8C82-A20C4FEA6BB2}" destId="{7F6E1C06-E7B0-45D9-9132-38DC43039CBC}" srcOrd="10" destOrd="0" presId="urn:microsoft.com/office/officeart/2005/8/layout/radial6"/>
    <dgm:cxn modelId="{A7746764-9322-4EC4-A1BB-70735ED6EE3D}" type="presParOf" srcId="{A0C6DBE1-11BA-463F-8C82-A20C4FEA6BB2}" destId="{E6637389-131C-414C-96A4-7BEAC4DB3C30}" srcOrd="11" destOrd="0" presId="urn:microsoft.com/office/officeart/2005/8/layout/radial6"/>
    <dgm:cxn modelId="{F2F60E65-B09A-4B64-934D-67AC53E22C26}" type="presParOf" srcId="{A0C6DBE1-11BA-463F-8C82-A20C4FEA6BB2}" destId="{04D624B2-EF7E-480A-9F09-3F6BAE366B6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770C02-F6E9-4C75-8AB9-653AF8144BF0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48CFCA7D-0D4D-480D-9078-01B27965E3FD}">
      <dgm:prSet phldrT="[텍스트]" custT="1"/>
      <dgm:spPr>
        <a:solidFill>
          <a:schemeClr val="accent6"/>
        </a:solidFill>
      </dgm:spPr>
      <dgm:t>
        <a:bodyPr/>
        <a:lstStyle/>
        <a:p>
          <a:pPr latinLnBrk="1"/>
          <a:r>
            <a:rPr lang="ko-KR" altLang="en-US" sz="2400" b="1" dirty="0"/>
            <a:t>여행 상품 진행</a:t>
          </a:r>
          <a:endParaRPr lang="en-US" altLang="ko-KR" sz="2400" b="1" dirty="0"/>
        </a:p>
        <a:p>
          <a:pPr latinLnBrk="1"/>
          <a:r>
            <a:rPr lang="en-US" altLang="ko-KR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| </a:t>
          </a:r>
          <a:r>
            <a:rPr lang="ko-KR" altLang="en-US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패키지 </a:t>
          </a:r>
          <a:r>
            <a:rPr lang="en-US" altLang="ko-KR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 </a:t>
          </a:r>
          <a:r>
            <a:rPr lang="ko-KR" altLang="en-US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결합 상품 </a:t>
          </a:r>
          <a:r>
            <a:rPr lang="en-US" altLang="ko-KR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 FIT</a:t>
          </a:r>
          <a:r>
            <a:rPr lang="ko-KR" altLang="en-US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특화 상품 </a:t>
          </a:r>
          <a:r>
            <a:rPr lang="en-US" altLang="ko-KR" sz="1800" i="0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</a:t>
          </a:r>
          <a:endParaRPr lang="ko-KR" altLang="en-US" sz="1900" i="0" u="non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7D179E-EFF7-46B1-8F80-E9B22057BDFE}" type="parTrans" cxnId="{1D0D85DA-DD5D-4754-95F9-8134579D2878}">
      <dgm:prSet/>
      <dgm:spPr/>
      <dgm:t>
        <a:bodyPr/>
        <a:lstStyle/>
        <a:p>
          <a:pPr latinLnBrk="1"/>
          <a:endParaRPr lang="ko-KR" altLang="en-US"/>
        </a:p>
      </dgm:t>
    </dgm:pt>
    <dgm:pt modelId="{913117ED-D008-479D-AC84-4FAFC7F1C29A}" type="sibTrans" cxnId="{1D0D85DA-DD5D-4754-95F9-8134579D2878}">
      <dgm:prSet/>
      <dgm:spPr>
        <a:solidFill>
          <a:schemeClr val="accent3"/>
        </a:solidFill>
      </dgm:spPr>
      <dgm:t>
        <a:bodyPr/>
        <a:lstStyle/>
        <a:p>
          <a:pPr latinLnBrk="1"/>
          <a:endParaRPr lang="ko-KR" altLang="en-US"/>
        </a:p>
      </dgm:t>
    </dgm:pt>
    <dgm:pt modelId="{6332AD9D-A853-4F35-B648-CA689D9002F0}">
      <dgm:prSet phldrT="[텍스트]" custT="1"/>
      <dgm:spPr>
        <a:solidFill>
          <a:schemeClr val="accent5"/>
        </a:solidFill>
      </dgm:spPr>
      <dgm:t>
        <a:bodyPr/>
        <a:lstStyle/>
        <a:p>
          <a:pPr latinLnBrk="1"/>
          <a:endParaRPr lang="en-US" altLang="ko-KR" sz="1800" b="1" dirty="0"/>
        </a:p>
        <a:p>
          <a:pPr latinLnBrk="1"/>
          <a:r>
            <a:rPr lang="ko-KR" altLang="en-US" sz="1800" b="1" dirty="0"/>
            <a:t>여행객 </a:t>
          </a:r>
          <a:r>
            <a:rPr lang="en-US" altLang="ko-KR" sz="1800" b="1" dirty="0"/>
            <a:t>/ </a:t>
          </a:r>
          <a:r>
            <a:rPr lang="ko-KR" altLang="en-US" sz="1800" b="1" dirty="0"/>
            <a:t>협력사</a:t>
          </a:r>
          <a:endParaRPr lang="en-US" altLang="ko-KR" sz="1800" b="1" dirty="0"/>
        </a:p>
        <a:p>
          <a:pPr latinLnBrk="1"/>
          <a:endParaRPr lang="en-US" altLang="ko-KR" sz="2000" b="1" dirty="0"/>
        </a:p>
      </dgm:t>
    </dgm:pt>
    <dgm:pt modelId="{7A26EEB4-F655-4F63-84F7-2D105D50FC1F}" type="parTrans" cxnId="{D5AA8D2E-4CE0-4C2D-BD66-B82A1F766B0F}">
      <dgm:prSet/>
      <dgm:spPr/>
      <dgm:t>
        <a:bodyPr/>
        <a:lstStyle/>
        <a:p>
          <a:pPr latinLnBrk="1"/>
          <a:endParaRPr lang="ko-KR" altLang="en-US"/>
        </a:p>
      </dgm:t>
    </dgm:pt>
    <dgm:pt modelId="{1DECBD05-7052-4C03-80E0-707025D31B80}" type="sibTrans" cxnId="{D5AA8D2E-4CE0-4C2D-BD66-B82A1F766B0F}">
      <dgm:prSet/>
      <dgm:spPr>
        <a:solidFill>
          <a:schemeClr val="accent3"/>
        </a:solidFill>
      </dgm:spPr>
      <dgm:t>
        <a:bodyPr/>
        <a:lstStyle/>
        <a:p>
          <a:pPr latinLnBrk="1"/>
          <a:endParaRPr lang="ko-KR" altLang="en-US"/>
        </a:p>
      </dgm:t>
    </dgm:pt>
    <dgm:pt modelId="{572D1895-C56F-40DF-ABF0-407231663AE3}">
      <dgm:prSet phldrT="[텍스트]" custT="1"/>
      <dgm:spPr>
        <a:solidFill>
          <a:schemeClr val="accent5"/>
        </a:solidFill>
      </dgm:spPr>
      <dgm:t>
        <a:bodyPr/>
        <a:lstStyle/>
        <a:p>
          <a:pPr latinLnBrk="1"/>
          <a:r>
            <a:rPr lang="ko-KR" altLang="en-US" sz="1800" b="1" dirty="0"/>
            <a:t>여행 상품 구성요소</a:t>
          </a:r>
          <a:endParaRPr lang="en-US" altLang="ko-KR" sz="1800" b="1" dirty="0"/>
        </a:p>
        <a:p>
          <a:pPr latinLnBrk="1"/>
          <a:endParaRPr lang="en-US" altLang="ko-KR" sz="1800" b="1" dirty="0"/>
        </a:p>
        <a:p>
          <a:pPr latinLnBrk="1"/>
          <a:endParaRPr lang="en-US" altLang="ko-KR" sz="1800" b="1" dirty="0"/>
        </a:p>
      </dgm:t>
    </dgm:pt>
    <dgm:pt modelId="{7B991FDE-DF29-41B8-BFEE-11B6D68B6EF7}" type="parTrans" cxnId="{A582181F-095D-4E6F-B69C-51966B24E53B}">
      <dgm:prSet/>
      <dgm:spPr/>
      <dgm:t>
        <a:bodyPr/>
        <a:lstStyle/>
        <a:p>
          <a:pPr latinLnBrk="1"/>
          <a:endParaRPr lang="ko-KR" altLang="en-US"/>
        </a:p>
      </dgm:t>
    </dgm:pt>
    <dgm:pt modelId="{8C4FB1A9-AA25-404B-AE98-14D0038CD9BD}" type="sibTrans" cxnId="{A582181F-095D-4E6F-B69C-51966B24E53B}">
      <dgm:prSet/>
      <dgm:spPr>
        <a:solidFill>
          <a:schemeClr val="accent3"/>
        </a:solidFill>
      </dgm:spPr>
      <dgm:t>
        <a:bodyPr/>
        <a:lstStyle/>
        <a:p>
          <a:pPr latinLnBrk="1"/>
          <a:endParaRPr lang="ko-KR" altLang="en-US"/>
        </a:p>
      </dgm:t>
    </dgm:pt>
    <dgm:pt modelId="{F446DC89-EB84-41AD-87A3-CDF7ABF36E3D}" type="pres">
      <dgm:prSet presAssocID="{DA770C02-F6E9-4C75-8AB9-653AF8144BF0}" presName="Name0" presStyleCnt="0">
        <dgm:presLayoutVars>
          <dgm:dir/>
          <dgm:resizeHandles val="exact"/>
        </dgm:presLayoutVars>
      </dgm:prSet>
      <dgm:spPr/>
    </dgm:pt>
    <dgm:pt modelId="{F686AA7B-9460-44F1-9FCA-5B61234F5D05}" type="pres">
      <dgm:prSet presAssocID="{48CFCA7D-0D4D-480D-9078-01B27965E3FD}" presName="node" presStyleLbl="node1" presStyleIdx="0" presStyleCnt="3" custScaleX="193648">
        <dgm:presLayoutVars>
          <dgm:bulletEnabled val="1"/>
        </dgm:presLayoutVars>
      </dgm:prSet>
      <dgm:spPr/>
    </dgm:pt>
    <dgm:pt modelId="{396108B5-78F5-42EC-92B9-EB182AFD4A6C}" type="pres">
      <dgm:prSet presAssocID="{913117ED-D008-479D-AC84-4FAFC7F1C29A}" presName="sibTrans" presStyleLbl="sibTrans2D1" presStyleIdx="0" presStyleCnt="3"/>
      <dgm:spPr/>
    </dgm:pt>
    <dgm:pt modelId="{E9802F24-1468-4207-8972-161FF06DFC39}" type="pres">
      <dgm:prSet presAssocID="{913117ED-D008-479D-AC84-4FAFC7F1C29A}" presName="connectorText" presStyleLbl="sibTrans2D1" presStyleIdx="0" presStyleCnt="3"/>
      <dgm:spPr/>
    </dgm:pt>
    <dgm:pt modelId="{CB0BD3D7-FE93-43CD-8668-72BA3DAC83EA}" type="pres">
      <dgm:prSet presAssocID="{6332AD9D-A853-4F35-B648-CA689D9002F0}" presName="node" presStyleLbl="node1" presStyleIdx="1" presStyleCnt="3" custScaleX="111742" custScaleY="120548">
        <dgm:presLayoutVars>
          <dgm:bulletEnabled val="1"/>
        </dgm:presLayoutVars>
      </dgm:prSet>
      <dgm:spPr/>
    </dgm:pt>
    <dgm:pt modelId="{37A5B548-370C-42A0-A0F0-93D985B08ED5}" type="pres">
      <dgm:prSet presAssocID="{1DECBD05-7052-4C03-80E0-707025D31B80}" presName="sibTrans" presStyleLbl="sibTrans2D1" presStyleIdx="1" presStyleCnt="3"/>
      <dgm:spPr/>
    </dgm:pt>
    <dgm:pt modelId="{D6363B98-5DEA-4934-A722-3C9DBCFD441B}" type="pres">
      <dgm:prSet presAssocID="{1DECBD05-7052-4C03-80E0-707025D31B80}" presName="connectorText" presStyleLbl="sibTrans2D1" presStyleIdx="1" presStyleCnt="3"/>
      <dgm:spPr/>
    </dgm:pt>
    <dgm:pt modelId="{85C6D986-68B7-4506-A7D9-EAAAD8FFD2D7}" type="pres">
      <dgm:prSet presAssocID="{572D1895-C56F-40DF-ABF0-407231663AE3}" presName="node" presStyleLbl="node1" presStyleIdx="2" presStyleCnt="3" custScaleX="109264" custScaleY="119296" custRadScaleRad="100507" custRadScaleInc="1536">
        <dgm:presLayoutVars>
          <dgm:bulletEnabled val="1"/>
        </dgm:presLayoutVars>
      </dgm:prSet>
      <dgm:spPr/>
    </dgm:pt>
    <dgm:pt modelId="{C72524A5-38FC-440E-88AD-7FD1ED7CBBE1}" type="pres">
      <dgm:prSet presAssocID="{8C4FB1A9-AA25-404B-AE98-14D0038CD9BD}" presName="sibTrans" presStyleLbl="sibTrans2D1" presStyleIdx="2" presStyleCnt="3"/>
      <dgm:spPr/>
    </dgm:pt>
    <dgm:pt modelId="{5162F1E9-DC5C-4D40-AE81-B9BC354AF050}" type="pres">
      <dgm:prSet presAssocID="{8C4FB1A9-AA25-404B-AE98-14D0038CD9BD}" presName="connectorText" presStyleLbl="sibTrans2D1" presStyleIdx="2" presStyleCnt="3"/>
      <dgm:spPr/>
    </dgm:pt>
  </dgm:ptLst>
  <dgm:cxnLst>
    <dgm:cxn modelId="{E23EE619-3DA0-45B1-80B3-A83350D71C4B}" type="presOf" srcId="{8C4FB1A9-AA25-404B-AE98-14D0038CD9BD}" destId="{C72524A5-38FC-440E-88AD-7FD1ED7CBBE1}" srcOrd="0" destOrd="0" presId="urn:microsoft.com/office/officeart/2005/8/layout/cycle7"/>
    <dgm:cxn modelId="{52F4151B-A8BF-46D9-B824-46460A079A4E}" type="presOf" srcId="{572D1895-C56F-40DF-ABF0-407231663AE3}" destId="{85C6D986-68B7-4506-A7D9-EAAAD8FFD2D7}" srcOrd="0" destOrd="0" presId="urn:microsoft.com/office/officeart/2005/8/layout/cycle7"/>
    <dgm:cxn modelId="{A582181F-095D-4E6F-B69C-51966B24E53B}" srcId="{DA770C02-F6E9-4C75-8AB9-653AF8144BF0}" destId="{572D1895-C56F-40DF-ABF0-407231663AE3}" srcOrd="2" destOrd="0" parTransId="{7B991FDE-DF29-41B8-BFEE-11B6D68B6EF7}" sibTransId="{8C4FB1A9-AA25-404B-AE98-14D0038CD9BD}"/>
    <dgm:cxn modelId="{D5AA8D2E-4CE0-4C2D-BD66-B82A1F766B0F}" srcId="{DA770C02-F6E9-4C75-8AB9-653AF8144BF0}" destId="{6332AD9D-A853-4F35-B648-CA689D9002F0}" srcOrd="1" destOrd="0" parTransId="{7A26EEB4-F655-4F63-84F7-2D105D50FC1F}" sibTransId="{1DECBD05-7052-4C03-80E0-707025D31B80}"/>
    <dgm:cxn modelId="{8D7F5164-9CB5-4EFC-9CC5-BC6BD4518697}" type="presOf" srcId="{48CFCA7D-0D4D-480D-9078-01B27965E3FD}" destId="{F686AA7B-9460-44F1-9FCA-5B61234F5D05}" srcOrd="0" destOrd="0" presId="urn:microsoft.com/office/officeart/2005/8/layout/cycle7"/>
    <dgm:cxn modelId="{FC5FEF80-C716-43F3-92BD-A0C6BAAAF98D}" type="presOf" srcId="{6332AD9D-A853-4F35-B648-CA689D9002F0}" destId="{CB0BD3D7-FE93-43CD-8668-72BA3DAC83EA}" srcOrd="0" destOrd="0" presId="urn:microsoft.com/office/officeart/2005/8/layout/cycle7"/>
    <dgm:cxn modelId="{C3166E9F-E29C-4CCE-836D-73677CADAA19}" type="presOf" srcId="{1DECBD05-7052-4C03-80E0-707025D31B80}" destId="{D6363B98-5DEA-4934-A722-3C9DBCFD441B}" srcOrd="1" destOrd="0" presId="urn:microsoft.com/office/officeart/2005/8/layout/cycle7"/>
    <dgm:cxn modelId="{50A209A4-AF0A-454D-810F-2A974824834D}" type="presOf" srcId="{8C4FB1A9-AA25-404B-AE98-14D0038CD9BD}" destId="{5162F1E9-DC5C-4D40-AE81-B9BC354AF050}" srcOrd="1" destOrd="0" presId="urn:microsoft.com/office/officeart/2005/8/layout/cycle7"/>
    <dgm:cxn modelId="{6C41E2A4-B44E-492E-A734-84A6BBBDD2F2}" type="presOf" srcId="{DA770C02-F6E9-4C75-8AB9-653AF8144BF0}" destId="{F446DC89-EB84-41AD-87A3-CDF7ABF36E3D}" srcOrd="0" destOrd="0" presId="urn:microsoft.com/office/officeart/2005/8/layout/cycle7"/>
    <dgm:cxn modelId="{3E63B4AC-F4F9-4DCB-8350-88F2AAC0C002}" type="presOf" srcId="{1DECBD05-7052-4C03-80E0-707025D31B80}" destId="{37A5B548-370C-42A0-A0F0-93D985B08ED5}" srcOrd="0" destOrd="0" presId="urn:microsoft.com/office/officeart/2005/8/layout/cycle7"/>
    <dgm:cxn modelId="{97E065CF-6F0A-4D19-9C20-11D49DBB5C76}" type="presOf" srcId="{913117ED-D008-479D-AC84-4FAFC7F1C29A}" destId="{E9802F24-1468-4207-8972-161FF06DFC39}" srcOrd="1" destOrd="0" presId="urn:microsoft.com/office/officeart/2005/8/layout/cycle7"/>
    <dgm:cxn modelId="{1D0D85DA-DD5D-4754-95F9-8134579D2878}" srcId="{DA770C02-F6E9-4C75-8AB9-653AF8144BF0}" destId="{48CFCA7D-0D4D-480D-9078-01B27965E3FD}" srcOrd="0" destOrd="0" parTransId="{E97D179E-EFF7-46B1-8F80-E9B22057BDFE}" sibTransId="{913117ED-D008-479D-AC84-4FAFC7F1C29A}"/>
    <dgm:cxn modelId="{01B2E0F4-DF52-442A-A23A-D547713BC88D}" type="presOf" srcId="{913117ED-D008-479D-AC84-4FAFC7F1C29A}" destId="{396108B5-78F5-42EC-92B9-EB182AFD4A6C}" srcOrd="0" destOrd="0" presId="urn:microsoft.com/office/officeart/2005/8/layout/cycle7"/>
    <dgm:cxn modelId="{32475300-4344-4E1D-951F-DF4CD2145CF7}" type="presParOf" srcId="{F446DC89-EB84-41AD-87A3-CDF7ABF36E3D}" destId="{F686AA7B-9460-44F1-9FCA-5B61234F5D05}" srcOrd="0" destOrd="0" presId="urn:microsoft.com/office/officeart/2005/8/layout/cycle7"/>
    <dgm:cxn modelId="{7F624FF2-3BF0-417A-A8F2-71C0F07BFD77}" type="presParOf" srcId="{F446DC89-EB84-41AD-87A3-CDF7ABF36E3D}" destId="{396108B5-78F5-42EC-92B9-EB182AFD4A6C}" srcOrd="1" destOrd="0" presId="urn:microsoft.com/office/officeart/2005/8/layout/cycle7"/>
    <dgm:cxn modelId="{E1077C5B-F1AE-4D2D-9C94-5D539F91BD6E}" type="presParOf" srcId="{396108B5-78F5-42EC-92B9-EB182AFD4A6C}" destId="{E9802F24-1468-4207-8972-161FF06DFC39}" srcOrd="0" destOrd="0" presId="urn:microsoft.com/office/officeart/2005/8/layout/cycle7"/>
    <dgm:cxn modelId="{B4A88EEE-01B6-4885-8DC0-247A83AB9E8B}" type="presParOf" srcId="{F446DC89-EB84-41AD-87A3-CDF7ABF36E3D}" destId="{CB0BD3D7-FE93-43CD-8668-72BA3DAC83EA}" srcOrd="2" destOrd="0" presId="urn:microsoft.com/office/officeart/2005/8/layout/cycle7"/>
    <dgm:cxn modelId="{DAF59365-5A3D-4ED4-BFB2-01A279B8C470}" type="presParOf" srcId="{F446DC89-EB84-41AD-87A3-CDF7ABF36E3D}" destId="{37A5B548-370C-42A0-A0F0-93D985B08ED5}" srcOrd="3" destOrd="0" presId="urn:microsoft.com/office/officeart/2005/8/layout/cycle7"/>
    <dgm:cxn modelId="{69B7FCC3-5F21-4C36-ABFB-6467012BF1A7}" type="presParOf" srcId="{37A5B548-370C-42A0-A0F0-93D985B08ED5}" destId="{D6363B98-5DEA-4934-A722-3C9DBCFD441B}" srcOrd="0" destOrd="0" presId="urn:microsoft.com/office/officeart/2005/8/layout/cycle7"/>
    <dgm:cxn modelId="{70234C00-C1CE-4989-88C4-71AB51D54683}" type="presParOf" srcId="{F446DC89-EB84-41AD-87A3-CDF7ABF36E3D}" destId="{85C6D986-68B7-4506-A7D9-EAAAD8FFD2D7}" srcOrd="4" destOrd="0" presId="urn:microsoft.com/office/officeart/2005/8/layout/cycle7"/>
    <dgm:cxn modelId="{0C0D726A-E60E-4B34-8B61-5D682615DF23}" type="presParOf" srcId="{F446DC89-EB84-41AD-87A3-CDF7ABF36E3D}" destId="{C72524A5-38FC-440E-88AD-7FD1ED7CBBE1}" srcOrd="5" destOrd="0" presId="urn:microsoft.com/office/officeart/2005/8/layout/cycle7"/>
    <dgm:cxn modelId="{30DCCE05-B5B9-41B0-8AB9-8796DB9BA309}" type="presParOf" srcId="{C72524A5-38FC-440E-88AD-7FD1ED7CBBE1}" destId="{5162F1E9-DC5C-4D40-AE81-B9BC354AF050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624B2-EF7E-480A-9F09-3F6BAE366B6D}">
      <dsp:nvSpPr>
        <dsp:cNvPr id="0" name=""/>
        <dsp:cNvSpPr/>
      </dsp:nvSpPr>
      <dsp:spPr>
        <a:xfrm>
          <a:off x="1273709" y="564126"/>
          <a:ext cx="3762659" cy="3762659"/>
        </a:xfrm>
        <a:prstGeom prst="blockArc">
          <a:avLst>
            <a:gd name="adj1" fmla="val 10800000"/>
            <a:gd name="adj2" fmla="val 162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6FFBE-6117-4074-AF02-B67C4397DBB9}">
      <dsp:nvSpPr>
        <dsp:cNvPr id="0" name=""/>
        <dsp:cNvSpPr/>
      </dsp:nvSpPr>
      <dsp:spPr>
        <a:xfrm>
          <a:off x="1273709" y="564126"/>
          <a:ext cx="3762659" cy="3762659"/>
        </a:xfrm>
        <a:prstGeom prst="blockArc">
          <a:avLst>
            <a:gd name="adj1" fmla="val 5400000"/>
            <a:gd name="adj2" fmla="val 108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28DD6-D370-426A-B4B9-6B2A35C70686}">
      <dsp:nvSpPr>
        <dsp:cNvPr id="0" name=""/>
        <dsp:cNvSpPr/>
      </dsp:nvSpPr>
      <dsp:spPr>
        <a:xfrm>
          <a:off x="1273709" y="564126"/>
          <a:ext cx="3762659" cy="3762659"/>
        </a:xfrm>
        <a:prstGeom prst="blockArc">
          <a:avLst>
            <a:gd name="adj1" fmla="val 0"/>
            <a:gd name="adj2" fmla="val 540000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119D51-65CF-490D-AD4B-60E5BDC960D7}">
      <dsp:nvSpPr>
        <dsp:cNvPr id="0" name=""/>
        <dsp:cNvSpPr/>
      </dsp:nvSpPr>
      <dsp:spPr>
        <a:xfrm>
          <a:off x="1273709" y="564126"/>
          <a:ext cx="3762659" cy="3762659"/>
        </a:xfrm>
        <a:prstGeom prst="blockArc">
          <a:avLst>
            <a:gd name="adj1" fmla="val 16200000"/>
            <a:gd name="adj2" fmla="val 0"/>
            <a:gd name="adj3" fmla="val 463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A9ACC1-D6E7-42B7-9C24-186DFDA89CE5}">
      <dsp:nvSpPr>
        <dsp:cNvPr id="0" name=""/>
        <dsp:cNvSpPr/>
      </dsp:nvSpPr>
      <dsp:spPr>
        <a:xfrm>
          <a:off x="2289180" y="1579597"/>
          <a:ext cx="1731716" cy="1731716"/>
        </a:xfrm>
        <a:prstGeom prst="ellipse">
          <a:avLst/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3100" kern="1200" dirty="0"/>
            <a:t>VISION</a:t>
          </a:r>
          <a:endParaRPr lang="ko-KR" altLang="en-US" sz="3100" kern="1200" dirty="0"/>
        </a:p>
      </dsp:txBody>
      <dsp:txXfrm>
        <a:off x="2542784" y="1833201"/>
        <a:ext cx="1224508" cy="1224508"/>
      </dsp:txXfrm>
    </dsp:sp>
    <dsp:sp modelId="{3371D829-55FC-48F7-95C7-3D5A4B66C542}">
      <dsp:nvSpPr>
        <dsp:cNvPr id="0" name=""/>
        <dsp:cNvSpPr/>
      </dsp:nvSpPr>
      <dsp:spPr>
        <a:xfrm>
          <a:off x="2548938" y="1664"/>
          <a:ext cx="1212201" cy="1212201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고객</a:t>
          </a:r>
          <a:endParaRPr lang="en-US" altLang="ko-KR" sz="1600" b="1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존중</a:t>
          </a:r>
        </a:p>
      </dsp:txBody>
      <dsp:txXfrm>
        <a:off x="2726461" y="179187"/>
        <a:ext cx="857155" cy="857155"/>
      </dsp:txXfrm>
    </dsp:sp>
    <dsp:sp modelId="{AD584E04-4334-44AD-94D7-E1C916B96AF3}">
      <dsp:nvSpPr>
        <dsp:cNvPr id="0" name=""/>
        <dsp:cNvSpPr/>
      </dsp:nvSpPr>
      <dsp:spPr>
        <a:xfrm>
          <a:off x="4363572" y="1807807"/>
          <a:ext cx="1258313" cy="1275296"/>
        </a:xfrm>
        <a:prstGeom prst="ellipse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/>
            <a:t>여행 </a:t>
          </a:r>
          <a:endParaRPr lang="en-US" altLang="ko-KR" sz="1400" b="1" kern="1200" dirty="0"/>
        </a:p>
        <a:p>
          <a:pPr marL="0" lvl="0" indent="0" algn="ctr" defTabSz="6223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400" b="1" kern="1200" dirty="0"/>
            <a:t>문화 선도</a:t>
          </a:r>
          <a:endParaRPr lang="en-US" altLang="ko-KR" sz="1400" b="1" kern="1200" dirty="0"/>
        </a:p>
      </dsp:txBody>
      <dsp:txXfrm>
        <a:off x="4547848" y="1994570"/>
        <a:ext cx="889761" cy="901770"/>
      </dsp:txXfrm>
    </dsp:sp>
    <dsp:sp modelId="{3C55D8D0-94A9-4F46-8309-A55052243130}">
      <dsp:nvSpPr>
        <dsp:cNvPr id="0" name=""/>
        <dsp:cNvSpPr/>
      </dsp:nvSpPr>
      <dsp:spPr>
        <a:xfrm>
          <a:off x="2548938" y="3677045"/>
          <a:ext cx="1212201" cy="121220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1" kern="1200" dirty="0"/>
            <a:t>지속</a:t>
          </a:r>
          <a:endParaRPr lang="en-US" altLang="ko-KR" sz="1700" b="1" kern="1200" dirty="0"/>
        </a:p>
        <a:p>
          <a:pPr marL="0" lvl="0" indent="0" algn="ctr" defTabSz="75565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700" b="1" kern="1200" dirty="0"/>
            <a:t>성장</a:t>
          </a:r>
        </a:p>
      </dsp:txBody>
      <dsp:txXfrm>
        <a:off x="2726461" y="3854568"/>
        <a:ext cx="857155" cy="857155"/>
      </dsp:txXfrm>
    </dsp:sp>
    <dsp:sp modelId="{7F6E1C06-E7B0-45D9-9132-38DC43039CBC}">
      <dsp:nvSpPr>
        <dsp:cNvPr id="0" name=""/>
        <dsp:cNvSpPr/>
      </dsp:nvSpPr>
      <dsp:spPr>
        <a:xfrm>
          <a:off x="711247" y="1839355"/>
          <a:ext cx="1212201" cy="1212201"/>
        </a:xfrm>
        <a:prstGeom prst="ellipse">
          <a:avLst/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내실</a:t>
          </a:r>
          <a:endParaRPr lang="en-US" altLang="ko-KR" sz="1600" b="1" kern="1200" dirty="0"/>
        </a:p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600" b="1" kern="1200" dirty="0"/>
            <a:t>경영</a:t>
          </a:r>
        </a:p>
      </dsp:txBody>
      <dsp:txXfrm>
        <a:off x="888770" y="2016878"/>
        <a:ext cx="857155" cy="857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6AA7B-9460-44F1-9FCA-5B61234F5D05}">
      <dsp:nvSpPr>
        <dsp:cNvPr id="0" name=""/>
        <dsp:cNvSpPr/>
      </dsp:nvSpPr>
      <dsp:spPr>
        <a:xfrm>
          <a:off x="1135999" y="-56653"/>
          <a:ext cx="4371716" cy="1128779"/>
        </a:xfrm>
        <a:prstGeom prst="roundRect">
          <a:avLst>
            <a:gd name="adj" fmla="val 10000"/>
          </a:avLst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400" b="1" kern="1200" dirty="0"/>
            <a:t>여행 상품 진행</a:t>
          </a:r>
          <a:endParaRPr lang="en-US" altLang="ko-KR" sz="2400" b="1" kern="1200" dirty="0"/>
        </a:p>
        <a:p>
          <a:pPr marL="0" lvl="0" indent="0" algn="ctr" defTabSz="10668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ko-KR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| </a:t>
          </a:r>
          <a:r>
            <a:rPr lang="ko-KR" altLang="en-US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패키지 </a:t>
          </a:r>
          <a:r>
            <a:rPr lang="en-US" altLang="ko-KR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 </a:t>
          </a:r>
          <a:r>
            <a:rPr lang="ko-KR" altLang="en-US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결합 상품 </a:t>
          </a:r>
          <a:r>
            <a:rPr lang="en-US" altLang="ko-KR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 FIT</a:t>
          </a:r>
          <a:r>
            <a:rPr lang="ko-KR" altLang="en-US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특화 상품 </a:t>
          </a:r>
          <a:r>
            <a:rPr lang="en-US" altLang="ko-KR" sz="1800" i="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|</a:t>
          </a:r>
          <a:endParaRPr lang="ko-KR" altLang="en-US" sz="1900" i="0" u="non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169060" y="-23592"/>
        <a:ext cx="4305594" cy="1062657"/>
      </dsp:txXfrm>
    </dsp:sp>
    <dsp:sp modelId="{396108B5-78F5-42EC-92B9-EB182AFD4A6C}">
      <dsp:nvSpPr>
        <dsp:cNvPr id="0" name=""/>
        <dsp:cNvSpPr/>
      </dsp:nvSpPr>
      <dsp:spPr>
        <a:xfrm rot="3600000">
          <a:off x="3716322" y="1866691"/>
          <a:ext cx="1008353" cy="3950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3834844" y="1945705"/>
        <a:ext cx="771309" cy="237044"/>
      </dsp:txXfrm>
    </dsp:sp>
    <dsp:sp modelId="{CB0BD3D7-FE93-43CD-8668-72BA3DAC83EA}">
      <dsp:nvSpPr>
        <dsp:cNvPr id="0" name=""/>
        <dsp:cNvSpPr/>
      </dsp:nvSpPr>
      <dsp:spPr>
        <a:xfrm>
          <a:off x="3924775" y="3056330"/>
          <a:ext cx="2522641" cy="1360720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800" b="1" kern="1200" dirty="0"/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여행객 </a:t>
          </a:r>
          <a:r>
            <a:rPr lang="en-US" altLang="ko-KR" sz="1800" b="1" kern="1200" dirty="0"/>
            <a:t>/ </a:t>
          </a:r>
          <a:r>
            <a:rPr lang="ko-KR" altLang="en-US" sz="1800" b="1" kern="1200" dirty="0"/>
            <a:t>협력사</a:t>
          </a:r>
          <a:endParaRPr lang="en-US" altLang="ko-KR" sz="1800" b="1" kern="1200" dirty="0"/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2000" b="1" kern="1200" dirty="0"/>
        </a:p>
      </dsp:txBody>
      <dsp:txXfrm>
        <a:off x="3964629" y="3096184"/>
        <a:ext cx="2442933" cy="1281012"/>
      </dsp:txXfrm>
    </dsp:sp>
    <dsp:sp modelId="{37A5B548-370C-42A0-A0F0-93D985B08ED5}">
      <dsp:nvSpPr>
        <dsp:cNvPr id="0" name=""/>
        <dsp:cNvSpPr/>
      </dsp:nvSpPr>
      <dsp:spPr>
        <a:xfrm rot="10822722">
          <a:off x="2790391" y="3526651"/>
          <a:ext cx="1008353" cy="3950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 rot="10800000">
        <a:off x="2908913" y="3605665"/>
        <a:ext cx="771309" cy="237044"/>
      </dsp:txXfrm>
    </dsp:sp>
    <dsp:sp modelId="{85C6D986-68B7-4506-A7D9-EAAAD8FFD2D7}">
      <dsp:nvSpPr>
        <dsp:cNvPr id="0" name=""/>
        <dsp:cNvSpPr/>
      </dsp:nvSpPr>
      <dsp:spPr>
        <a:xfrm>
          <a:off x="197662" y="3038576"/>
          <a:ext cx="2466698" cy="1346588"/>
        </a:xfrm>
        <a:prstGeom prst="roundRect">
          <a:avLst>
            <a:gd name="adj" fmla="val 10000"/>
          </a:avLst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b="1" kern="1200" dirty="0"/>
            <a:t>여행 상품 구성요소</a:t>
          </a:r>
          <a:endParaRPr lang="en-US" altLang="ko-KR" sz="1800" b="1" kern="1200" dirty="0"/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800" b="1" kern="1200" dirty="0"/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altLang="ko-KR" sz="1800" b="1" kern="1200" dirty="0"/>
        </a:p>
      </dsp:txBody>
      <dsp:txXfrm>
        <a:off x="237102" y="3078016"/>
        <a:ext cx="2387818" cy="1267708"/>
      </dsp:txXfrm>
    </dsp:sp>
    <dsp:sp modelId="{C72524A5-38FC-440E-88AD-7FD1ED7CBBE1}">
      <dsp:nvSpPr>
        <dsp:cNvPr id="0" name=""/>
        <dsp:cNvSpPr/>
      </dsp:nvSpPr>
      <dsp:spPr>
        <a:xfrm rot="18032760">
          <a:off x="1904392" y="1857814"/>
          <a:ext cx="1008353" cy="395072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ko-KR" altLang="en-US" sz="1600" kern="1200"/>
        </a:p>
      </dsp:txBody>
      <dsp:txXfrm>
        <a:off x="2022914" y="1936828"/>
        <a:ext cx="771309" cy="2370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0.04153</cdr:x>
      <cdr:y>0.46974</cdr:y>
    </cdr:from>
    <cdr:to>
      <cdr:x>0.18051</cdr:x>
      <cdr:y>0.53026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20B005-7D3E-4E19-ADF8-F6EAB2DED128}"/>
            </a:ext>
          </a:extLst>
        </cdr:cNvPr>
        <cdr:cNvSpPr txBox="1"/>
      </cdr:nvSpPr>
      <cdr:spPr>
        <a:xfrm xmlns:a="http://schemas.openxmlformats.org/drawingml/2006/main">
          <a:off x="352520" y="2255010"/>
          <a:ext cx="1179677" cy="290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100,668</a:t>
          </a:r>
          <a:r>
            <a:rPr lang="ko-KR" altLang="en-US" sz="1200" dirty="0"/>
            <a:t>명</a:t>
          </a:r>
        </a:p>
      </cdr:txBody>
    </cdr:sp>
  </cdr:relSizeAnchor>
  <cdr:relSizeAnchor xmlns:cdr="http://schemas.openxmlformats.org/drawingml/2006/chartDrawing">
    <cdr:from>
      <cdr:x>0.24801</cdr:x>
      <cdr:y>0.3146</cdr:y>
    </cdr:from>
    <cdr:to>
      <cdr:x>0.39478</cdr:x>
      <cdr:y>0.36795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0694A7E-552F-43FA-B3E3-24D489F7DAF9}"/>
            </a:ext>
          </a:extLst>
        </cdr:cNvPr>
        <cdr:cNvSpPr txBox="1"/>
      </cdr:nvSpPr>
      <cdr:spPr>
        <a:xfrm xmlns:a="http://schemas.openxmlformats.org/drawingml/2006/main">
          <a:off x="2105120" y="1510260"/>
          <a:ext cx="1245800" cy="2561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215,853</a:t>
          </a:r>
          <a:r>
            <a:rPr lang="ko-KR" altLang="en-US" sz="1200" dirty="0"/>
            <a:t>명</a:t>
          </a:r>
        </a:p>
      </cdr:txBody>
    </cdr:sp>
  </cdr:relSizeAnchor>
  <cdr:relSizeAnchor xmlns:cdr="http://schemas.openxmlformats.org/drawingml/2006/chartDrawing">
    <cdr:from>
      <cdr:x>0.42184</cdr:x>
      <cdr:y>0.27606</cdr:y>
    </cdr:from>
    <cdr:to>
      <cdr:x>0.56154</cdr:x>
      <cdr:y>0.35313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09357BA7-E272-46EC-B6A9-D243A5DAA88B}"/>
            </a:ext>
          </a:extLst>
        </cdr:cNvPr>
        <cdr:cNvSpPr txBox="1"/>
      </cdr:nvSpPr>
      <cdr:spPr>
        <a:xfrm xmlns:a="http://schemas.openxmlformats.org/drawingml/2006/main">
          <a:off x="3580590" y="1325268"/>
          <a:ext cx="1185789" cy="36998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267,218</a:t>
          </a:r>
          <a:r>
            <a:rPr lang="ko-KR" altLang="en-US" sz="1200" dirty="0"/>
            <a:t>명</a:t>
          </a:r>
        </a:p>
      </cdr:txBody>
    </cdr:sp>
  </cdr:relSizeAnchor>
  <cdr:relSizeAnchor xmlns:cdr="http://schemas.openxmlformats.org/drawingml/2006/chartDrawing">
    <cdr:from>
      <cdr:x>0.13787</cdr:x>
      <cdr:y>0.42777</cdr:y>
    </cdr:from>
    <cdr:to>
      <cdr:x>0.29509</cdr:x>
      <cdr:y>0.49757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606FE697-E2A6-4BF5-89BE-F687333BFB9A}"/>
            </a:ext>
          </a:extLst>
        </cdr:cNvPr>
        <cdr:cNvSpPr txBox="1"/>
      </cdr:nvSpPr>
      <cdr:spPr>
        <a:xfrm xmlns:a="http://schemas.openxmlformats.org/drawingml/2006/main">
          <a:off x="1170247" y="2053576"/>
          <a:ext cx="1334500" cy="3350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153,558</a:t>
          </a:r>
          <a:r>
            <a:rPr lang="ko-KR" altLang="en-US" sz="1200" dirty="0"/>
            <a:t>명</a:t>
          </a:r>
        </a:p>
      </cdr:txBody>
    </cdr:sp>
  </cdr:relSizeAnchor>
  <cdr:relSizeAnchor xmlns:cdr="http://schemas.openxmlformats.org/drawingml/2006/chartDrawing">
    <cdr:from>
      <cdr:x>0.69816</cdr:x>
      <cdr:y>0.55269</cdr:y>
    </cdr:from>
    <cdr:to>
      <cdr:x>0.8638</cdr:x>
      <cdr:y>0.62247</cdr:y>
    </cdr:to>
    <cdr:sp macro="" textlink="">
      <cdr:nvSpPr>
        <cdr:cNvPr id="7" name="TextBox 6">
          <a:extLst xmlns:a="http://schemas.openxmlformats.org/drawingml/2006/main">
            <a:ext uri="{FF2B5EF4-FFF2-40B4-BE49-F238E27FC236}">
              <a16:creationId xmlns:a16="http://schemas.microsoft.com/office/drawing/2014/main" id="{AAF57493-8817-43F9-938B-A2A1AEB728DD}"/>
            </a:ext>
          </a:extLst>
        </cdr:cNvPr>
        <cdr:cNvSpPr txBox="1"/>
      </cdr:nvSpPr>
      <cdr:spPr>
        <a:xfrm xmlns:a="http://schemas.openxmlformats.org/drawingml/2006/main">
          <a:off x="5926097" y="2653260"/>
          <a:ext cx="1405970" cy="334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21,559</a:t>
          </a:r>
          <a:r>
            <a:rPr lang="ko-KR" altLang="en-US" sz="1200" dirty="0"/>
            <a:t>명</a:t>
          </a:r>
        </a:p>
      </cdr:txBody>
    </cdr:sp>
  </cdr:relSizeAnchor>
  <cdr:relSizeAnchor xmlns:cdr="http://schemas.openxmlformats.org/drawingml/2006/chartDrawing">
    <cdr:from>
      <cdr:x>0.76335</cdr:x>
      <cdr:y>0.4119</cdr:y>
    </cdr:from>
    <cdr:to>
      <cdr:x>0.89845</cdr:x>
      <cdr:y>0.5</cdr:y>
    </cdr:to>
    <cdr:sp macro="" textlink="">
      <cdr:nvSpPr>
        <cdr:cNvPr id="8" name="TextBox 7">
          <a:extLst xmlns:a="http://schemas.openxmlformats.org/drawingml/2006/main">
            <a:ext uri="{FF2B5EF4-FFF2-40B4-BE49-F238E27FC236}">
              <a16:creationId xmlns:a16="http://schemas.microsoft.com/office/drawing/2014/main" id="{1730316F-CCA1-4A3C-B799-8003A528A137}"/>
            </a:ext>
          </a:extLst>
        </cdr:cNvPr>
        <cdr:cNvSpPr txBox="1"/>
      </cdr:nvSpPr>
      <cdr:spPr>
        <a:xfrm xmlns:a="http://schemas.openxmlformats.org/drawingml/2006/main">
          <a:off x="6479362" y="1977367"/>
          <a:ext cx="1146743" cy="42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120,000</a:t>
          </a:r>
          <a:r>
            <a:rPr lang="ko-KR" altLang="en-US" sz="1400" b="1" dirty="0"/>
            <a:t>명</a:t>
          </a:r>
        </a:p>
      </cdr:txBody>
    </cdr:sp>
  </cdr:relSizeAnchor>
  <cdr:relSizeAnchor xmlns:cdr="http://schemas.openxmlformats.org/drawingml/2006/chartDrawing">
    <cdr:from>
      <cdr:x>0.05264</cdr:x>
      <cdr:y>0.64793</cdr:y>
    </cdr:from>
    <cdr:to>
      <cdr:x>0.13815</cdr:x>
      <cdr:y>0.69603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773F90A-1621-4915-804D-77FE92BCCC96}"/>
            </a:ext>
          </a:extLst>
        </cdr:cNvPr>
        <cdr:cNvSpPr txBox="1"/>
      </cdr:nvSpPr>
      <cdr:spPr>
        <a:xfrm xmlns:a="http://schemas.openxmlformats.org/drawingml/2006/main">
          <a:off x="446811" y="3110460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257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0.14926</cdr:x>
      <cdr:y>0.58444</cdr:y>
    </cdr:from>
    <cdr:to>
      <cdr:x>0.23477</cdr:x>
      <cdr:y>0.63254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0EA9D0DC-3DA9-4AD7-92D2-042237B2949B}"/>
            </a:ext>
          </a:extLst>
        </cdr:cNvPr>
        <cdr:cNvSpPr txBox="1"/>
      </cdr:nvSpPr>
      <cdr:spPr>
        <a:xfrm xmlns:a="http://schemas.openxmlformats.org/drawingml/2006/main">
          <a:off x="1266920" y="2805660"/>
          <a:ext cx="725819" cy="23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342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0.24984</cdr:x>
      <cdr:y>0.49581</cdr:y>
    </cdr:from>
    <cdr:to>
      <cdr:x>0.33535</cdr:x>
      <cdr:y>0.54391</cdr:y>
    </cdr:to>
    <cdr:sp macro="" textlink="">
      <cdr:nvSpPr>
        <cdr:cNvPr id="12" name="TextBox 11">
          <a:extLst xmlns:a="http://schemas.openxmlformats.org/drawingml/2006/main">
            <a:ext uri="{FF2B5EF4-FFF2-40B4-BE49-F238E27FC236}">
              <a16:creationId xmlns:a16="http://schemas.microsoft.com/office/drawing/2014/main" id="{FE5FA881-0695-4344-9A74-67EF9E5EDB12}"/>
            </a:ext>
          </a:extLst>
        </cdr:cNvPr>
        <cdr:cNvSpPr txBox="1"/>
      </cdr:nvSpPr>
      <cdr:spPr>
        <a:xfrm xmlns:a="http://schemas.openxmlformats.org/drawingml/2006/main">
          <a:off x="2120671" y="2380192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455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0.42755</cdr:x>
      <cdr:y>0.55269</cdr:y>
    </cdr:from>
    <cdr:to>
      <cdr:x>0.51307</cdr:x>
      <cdr:y>0.60079</cdr:y>
    </cdr:to>
    <cdr:sp macro="" textlink="">
      <cdr:nvSpPr>
        <cdr:cNvPr id="13" name="TextBox 12">
          <a:extLst xmlns:a="http://schemas.openxmlformats.org/drawingml/2006/main">
            <a:ext uri="{FF2B5EF4-FFF2-40B4-BE49-F238E27FC236}">
              <a16:creationId xmlns:a16="http://schemas.microsoft.com/office/drawing/2014/main" id="{108852CE-5C4D-408A-B784-1749A0DA195C}"/>
            </a:ext>
          </a:extLst>
        </cdr:cNvPr>
        <cdr:cNvSpPr txBox="1"/>
      </cdr:nvSpPr>
      <cdr:spPr>
        <a:xfrm xmlns:a="http://schemas.openxmlformats.org/drawingml/2006/main">
          <a:off x="3629120" y="2653260"/>
          <a:ext cx="725903" cy="23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387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0.33778</cdr:x>
      <cdr:y>0.49757</cdr:y>
    </cdr:from>
    <cdr:to>
      <cdr:x>0.4233</cdr:x>
      <cdr:y>0.54567</cdr:y>
    </cdr:to>
    <cdr:sp macro="" textlink="">
      <cdr:nvSpPr>
        <cdr:cNvPr id="15" name="TextBox 14">
          <a:extLst xmlns:a="http://schemas.openxmlformats.org/drawingml/2006/main">
            <a:ext uri="{FF2B5EF4-FFF2-40B4-BE49-F238E27FC236}">
              <a16:creationId xmlns:a16="http://schemas.microsoft.com/office/drawing/2014/main" id="{F84C33B7-3846-434D-AF31-EFC6787DC510}"/>
            </a:ext>
          </a:extLst>
        </cdr:cNvPr>
        <cdr:cNvSpPr txBox="1"/>
      </cdr:nvSpPr>
      <cdr:spPr>
        <a:xfrm xmlns:a="http://schemas.openxmlformats.org/drawingml/2006/main">
          <a:off x="2867120" y="2388658"/>
          <a:ext cx="725904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465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0.70075</cdr:x>
      <cdr:y>0.69555</cdr:y>
    </cdr:from>
    <cdr:to>
      <cdr:x>0.78626</cdr:x>
      <cdr:y>0.74365</cdr:y>
    </cdr:to>
    <cdr:sp macro="" textlink="">
      <cdr:nvSpPr>
        <cdr:cNvPr id="16" name="TextBox 15">
          <a:extLst xmlns:a="http://schemas.openxmlformats.org/drawingml/2006/main">
            <a:ext uri="{FF2B5EF4-FFF2-40B4-BE49-F238E27FC236}">
              <a16:creationId xmlns:a16="http://schemas.microsoft.com/office/drawing/2014/main" id="{4034044E-AE86-4A2A-8DC6-5394D7A230D0}"/>
            </a:ext>
          </a:extLst>
        </cdr:cNvPr>
        <cdr:cNvSpPr txBox="1"/>
      </cdr:nvSpPr>
      <cdr:spPr>
        <a:xfrm xmlns:a="http://schemas.openxmlformats.org/drawingml/2006/main">
          <a:off x="5948033" y="3339060"/>
          <a:ext cx="725819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35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0.54426</cdr:x>
      <cdr:y>0.60031</cdr:y>
    </cdr:from>
    <cdr:to>
      <cdr:x>0.67892</cdr:x>
      <cdr:y>0.69044</cdr:y>
    </cdr:to>
    <cdr:sp macro="" textlink="">
      <cdr:nvSpPr>
        <cdr:cNvPr id="17" name="TextBox 16">
          <a:extLst xmlns:a="http://schemas.openxmlformats.org/drawingml/2006/main">
            <a:ext uri="{FF2B5EF4-FFF2-40B4-BE49-F238E27FC236}">
              <a16:creationId xmlns:a16="http://schemas.microsoft.com/office/drawing/2014/main" id="{A17A2881-AC99-4927-8541-62CD031C658F}"/>
            </a:ext>
          </a:extLst>
        </cdr:cNvPr>
        <cdr:cNvSpPr txBox="1"/>
      </cdr:nvSpPr>
      <cdr:spPr>
        <a:xfrm xmlns:a="http://schemas.openxmlformats.org/drawingml/2006/main">
          <a:off x="4619720" y="2881860"/>
          <a:ext cx="1143009" cy="432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ko-KR" altLang="en-US" b="1" dirty="0"/>
            <a:t>  </a:t>
          </a:r>
          <a:r>
            <a:rPr lang="ko-KR" altLang="en-US" b="1" dirty="0" err="1"/>
            <a:t>팬데믹기간</a:t>
          </a:r>
          <a:endParaRPr lang="en-US" altLang="ko-KR" b="1" dirty="0"/>
        </a:p>
        <a:p xmlns:a="http://schemas.openxmlformats.org/drawingml/2006/main">
          <a:pPr algn="ctr"/>
          <a:r>
            <a:rPr lang="ko-KR" altLang="en-US" b="1" dirty="0" err="1"/>
            <a:t>미집계</a:t>
          </a:r>
          <a:endParaRPr lang="ko-KR" altLang="en-US" sz="1100" dirty="0"/>
        </a:p>
      </cdr:txBody>
    </cdr:sp>
  </cdr:relSizeAnchor>
  <cdr:relSizeAnchor xmlns:cdr="http://schemas.openxmlformats.org/drawingml/2006/chartDrawing">
    <cdr:from>
      <cdr:x>0.78814</cdr:x>
      <cdr:y>0.6638</cdr:y>
    </cdr:from>
    <cdr:to>
      <cdr:x>0.87366</cdr:x>
      <cdr:y>0.71189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70422D7-223D-9182-3F98-0E91A7B10BBF}"/>
            </a:ext>
          </a:extLst>
        </cdr:cNvPr>
        <cdr:cNvSpPr txBox="1"/>
      </cdr:nvSpPr>
      <cdr:spPr>
        <a:xfrm xmlns:a="http://schemas.openxmlformats.org/drawingml/2006/main">
          <a:off x="6689782" y="3186660"/>
          <a:ext cx="725903" cy="230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1" dirty="0"/>
            <a:t>230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0.86364</cdr:x>
      <cdr:y>0.19974</cdr:y>
    </cdr:from>
    <cdr:to>
      <cdr:x>1</cdr:x>
      <cdr:y>0.29489</cdr:y>
    </cdr:to>
    <cdr:sp macro="" textlink="">
      <cdr:nvSpPr>
        <cdr:cNvPr id="10" name="TextBox 1">
          <a:extLst xmlns:a="http://schemas.openxmlformats.org/drawingml/2006/main">
            <a:ext uri="{FF2B5EF4-FFF2-40B4-BE49-F238E27FC236}">
              <a16:creationId xmlns:a16="http://schemas.microsoft.com/office/drawing/2014/main" id="{89F108CB-F9CF-5965-DCBB-2CBC0A129389}"/>
            </a:ext>
          </a:extLst>
        </cdr:cNvPr>
        <cdr:cNvSpPr txBox="1"/>
      </cdr:nvSpPr>
      <cdr:spPr>
        <a:xfrm xmlns:a="http://schemas.openxmlformats.org/drawingml/2006/main">
          <a:off x="7330649" y="958889"/>
          <a:ext cx="1157460" cy="4567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1" dirty="0"/>
            <a:t>170,000</a:t>
          </a:r>
          <a:r>
            <a:rPr lang="ko-KR" altLang="en-US" sz="1400" b="1" dirty="0"/>
            <a:t>명</a:t>
          </a:r>
          <a:r>
            <a:rPr lang="en-US" altLang="ko-KR" sz="1400" b="1" dirty="0"/>
            <a:t>~</a:t>
          </a:r>
        </a:p>
        <a:p xmlns:a="http://schemas.openxmlformats.org/drawingml/2006/main">
          <a:pPr algn="ctr"/>
          <a:r>
            <a:rPr lang="en-US" altLang="ko-KR" dirty="0"/>
            <a:t>(</a:t>
          </a:r>
          <a:r>
            <a:rPr lang="ko-KR" altLang="en-US" dirty="0" err="1"/>
            <a:t>집계중</a:t>
          </a:r>
          <a:r>
            <a:rPr lang="en-US" altLang="ko-KR" dirty="0"/>
            <a:t>)</a:t>
          </a:r>
          <a:r>
            <a:rPr lang="ko-KR" altLang="en-US" dirty="0"/>
            <a:t> </a:t>
          </a:r>
        </a:p>
      </cdr:txBody>
    </cdr:sp>
  </cdr:relSizeAnchor>
  <cdr:relSizeAnchor xmlns:cdr="http://schemas.openxmlformats.org/drawingml/2006/chartDrawing">
    <cdr:from>
      <cdr:x>0.8799</cdr:x>
      <cdr:y>0.61616</cdr:y>
    </cdr:from>
    <cdr:to>
      <cdr:x>0.9966</cdr:x>
      <cdr:y>0.70426</cdr:y>
    </cdr:to>
    <cdr:sp macro="" textlink="">
      <cdr:nvSpPr>
        <cdr:cNvPr id="14" name="TextBox 1">
          <a:extLst xmlns:a="http://schemas.openxmlformats.org/drawingml/2006/main">
            <a:ext uri="{FF2B5EF4-FFF2-40B4-BE49-F238E27FC236}">
              <a16:creationId xmlns:a16="http://schemas.microsoft.com/office/drawing/2014/main" id="{D6A8131D-1881-B90F-A075-259A0E635098}"/>
            </a:ext>
          </a:extLst>
        </cdr:cNvPr>
        <cdr:cNvSpPr txBox="1"/>
      </cdr:nvSpPr>
      <cdr:spPr>
        <a:xfrm xmlns:a="http://schemas.openxmlformats.org/drawingml/2006/main">
          <a:off x="7468683" y="2957937"/>
          <a:ext cx="990562" cy="4229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1" dirty="0"/>
            <a:t>300</a:t>
          </a:r>
          <a:r>
            <a:rPr lang="ko-KR" altLang="en-US" sz="1400" b="1" dirty="0"/>
            <a:t>억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0.03669</cdr:x>
      <cdr:y>0.38252</cdr:y>
    </cdr:from>
    <cdr:to>
      <cdr:x>0.19827</cdr:x>
      <cdr:y>0.46189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1420B005-7D3E-4E19-ADF8-F6EAB2DED128}"/>
            </a:ext>
          </a:extLst>
        </cdr:cNvPr>
        <cdr:cNvSpPr txBox="1"/>
      </cdr:nvSpPr>
      <cdr:spPr>
        <a:xfrm xmlns:a="http://schemas.openxmlformats.org/drawingml/2006/main">
          <a:off x="311387" y="1836313"/>
          <a:ext cx="1371509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b="1" dirty="0"/>
            <a:t>15,800</a:t>
          </a:r>
          <a:r>
            <a:rPr lang="ko-KR" altLang="en-US" sz="1600" b="1" dirty="0"/>
            <a:t>명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0.05898</cdr:x>
      <cdr:y>0.55269</cdr:y>
    </cdr:from>
    <cdr:to>
      <cdr:x>0.14449</cdr:x>
      <cdr:y>0.60079</cdr:y>
    </cdr:to>
    <cdr:sp macro="" textlink="">
      <cdr:nvSpPr>
        <cdr:cNvPr id="9" name="TextBox 8">
          <a:extLst xmlns:a="http://schemas.openxmlformats.org/drawingml/2006/main">
            <a:ext uri="{FF2B5EF4-FFF2-40B4-BE49-F238E27FC236}">
              <a16:creationId xmlns:a16="http://schemas.microsoft.com/office/drawing/2014/main" id="{E773F90A-1621-4915-804D-77FE92BCCC96}"/>
            </a:ext>
          </a:extLst>
        </cdr:cNvPr>
        <cdr:cNvSpPr txBox="1"/>
      </cdr:nvSpPr>
      <cdr:spPr>
        <a:xfrm xmlns:a="http://schemas.openxmlformats.org/drawingml/2006/main">
          <a:off x="500629" y="2653260"/>
          <a:ext cx="725818" cy="2309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35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0.14924</cdr:x>
      <cdr:y>0.39031</cdr:y>
    </cdr:from>
    <cdr:to>
      <cdr:x>0.23475</cdr:x>
      <cdr:y>0.43841</cdr:y>
    </cdr:to>
    <cdr:sp macro="" textlink="">
      <cdr:nvSpPr>
        <cdr:cNvPr id="11" name="TextBox 10">
          <a:extLst xmlns:a="http://schemas.openxmlformats.org/drawingml/2006/main">
            <a:ext uri="{FF2B5EF4-FFF2-40B4-BE49-F238E27FC236}">
              <a16:creationId xmlns:a16="http://schemas.microsoft.com/office/drawing/2014/main" id="{0EA9D0DC-3DA9-4AD7-92D2-042237B2949B}"/>
            </a:ext>
          </a:extLst>
        </cdr:cNvPr>
        <cdr:cNvSpPr txBox="1"/>
      </cdr:nvSpPr>
      <cdr:spPr>
        <a:xfrm xmlns:a="http://schemas.openxmlformats.org/drawingml/2006/main">
          <a:off x="1266788" y="1873740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84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0.24464</cdr:x>
      <cdr:y>0.39177</cdr:y>
    </cdr:from>
    <cdr:to>
      <cdr:x>0.33015</cdr:x>
      <cdr:y>0.43987</cdr:y>
    </cdr:to>
    <cdr:sp macro="" textlink="">
      <cdr:nvSpPr>
        <cdr:cNvPr id="18" name="TextBox 17">
          <a:extLst xmlns:a="http://schemas.openxmlformats.org/drawingml/2006/main">
            <a:ext uri="{FF2B5EF4-FFF2-40B4-BE49-F238E27FC236}">
              <a16:creationId xmlns:a16="http://schemas.microsoft.com/office/drawing/2014/main" id="{57630197-025E-443B-BA5D-DDFF42ECE976}"/>
            </a:ext>
          </a:extLst>
        </cdr:cNvPr>
        <cdr:cNvSpPr txBox="1"/>
      </cdr:nvSpPr>
      <cdr:spPr>
        <a:xfrm xmlns:a="http://schemas.openxmlformats.org/drawingml/2006/main">
          <a:off x="2076515" y="1880719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71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0.32811</cdr:x>
      <cdr:y>0.40984</cdr:y>
    </cdr:from>
    <cdr:to>
      <cdr:x>0.41362</cdr:x>
      <cdr:y>0.45794</cdr:y>
    </cdr:to>
    <cdr:sp macro="" textlink="">
      <cdr:nvSpPr>
        <cdr:cNvPr id="20" name="TextBox 19">
          <a:extLst xmlns:a="http://schemas.openxmlformats.org/drawingml/2006/main">
            <a:ext uri="{FF2B5EF4-FFF2-40B4-BE49-F238E27FC236}">
              <a16:creationId xmlns:a16="http://schemas.microsoft.com/office/drawing/2014/main" id="{9F7C22F3-9E4F-4970-9CD5-10873ECE296F}"/>
            </a:ext>
          </a:extLst>
        </cdr:cNvPr>
        <cdr:cNvSpPr txBox="1"/>
      </cdr:nvSpPr>
      <cdr:spPr>
        <a:xfrm xmlns:a="http://schemas.openxmlformats.org/drawingml/2006/main">
          <a:off x="2785032" y="1967460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70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0.42922</cdr:x>
      <cdr:y>0.41582</cdr:y>
    </cdr:from>
    <cdr:to>
      <cdr:x>0.51473</cdr:x>
      <cdr:y>0.46392</cdr:y>
    </cdr:to>
    <cdr:sp macro="" textlink="">
      <cdr:nvSpPr>
        <cdr:cNvPr id="21" name="TextBox 20">
          <a:extLst xmlns:a="http://schemas.openxmlformats.org/drawingml/2006/main">
            <a:ext uri="{FF2B5EF4-FFF2-40B4-BE49-F238E27FC236}">
              <a16:creationId xmlns:a16="http://schemas.microsoft.com/office/drawing/2014/main" id="{EF6C1D06-F920-45F9-840A-8A7EF35F18D1}"/>
            </a:ext>
          </a:extLst>
        </cdr:cNvPr>
        <cdr:cNvSpPr txBox="1"/>
      </cdr:nvSpPr>
      <cdr:spPr>
        <a:xfrm xmlns:a="http://schemas.openxmlformats.org/drawingml/2006/main">
          <a:off x="3643241" y="1996173"/>
          <a:ext cx="725818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69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0.70409</cdr:x>
      <cdr:y>0.70977</cdr:y>
    </cdr:from>
    <cdr:to>
      <cdr:x>0.78961</cdr:x>
      <cdr:y>0.75787</cdr:y>
    </cdr:to>
    <cdr:sp macro="" textlink="">
      <cdr:nvSpPr>
        <cdr:cNvPr id="22" name="TextBox 21">
          <a:extLst xmlns:a="http://schemas.openxmlformats.org/drawingml/2006/main">
            <a:ext uri="{FF2B5EF4-FFF2-40B4-BE49-F238E27FC236}">
              <a16:creationId xmlns:a16="http://schemas.microsoft.com/office/drawing/2014/main" id="{19F11019-FDB8-4E2F-A0CB-5963C7CCBAAC}"/>
            </a:ext>
          </a:extLst>
        </cdr:cNvPr>
        <cdr:cNvSpPr txBox="1"/>
      </cdr:nvSpPr>
      <cdr:spPr>
        <a:xfrm xmlns:a="http://schemas.openxmlformats.org/drawingml/2006/main">
          <a:off x="5976435" y="3407301"/>
          <a:ext cx="725819" cy="2309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13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0.79138</cdr:x>
      <cdr:y>0.53682</cdr:y>
    </cdr:from>
    <cdr:to>
      <cdr:x>0.89904</cdr:x>
      <cdr:y>0.58443</cdr:y>
    </cdr:to>
    <cdr:sp macro="" textlink="">
      <cdr:nvSpPr>
        <cdr:cNvPr id="23" name="TextBox 22">
          <a:extLst xmlns:a="http://schemas.openxmlformats.org/drawingml/2006/main">
            <a:ext uri="{FF2B5EF4-FFF2-40B4-BE49-F238E27FC236}">
              <a16:creationId xmlns:a16="http://schemas.microsoft.com/office/drawing/2014/main" id="{410D8532-9A0D-49BA-B927-5F6A7373AB45}"/>
            </a:ext>
          </a:extLst>
        </cdr:cNvPr>
        <cdr:cNvSpPr txBox="1"/>
      </cdr:nvSpPr>
      <cdr:spPr>
        <a:xfrm xmlns:a="http://schemas.openxmlformats.org/drawingml/2006/main">
          <a:off x="6717314" y="2577060"/>
          <a:ext cx="913830" cy="228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47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0.12604</cdr:x>
      <cdr:y>0.09238</cdr:y>
    </cdr:from>
    <cdr:to>
      <cdr:x>0.24813</cdr:x>
      <cdr:y>0.17175</cdr:y>
    </cdr:to>
    <cdr:sp macro="" textlink="">
      <cdr:nvSpPr>
        <cdr:cNvPr id="24" name="TextBox 23">
          <a:extLst xmlns:a="http://schemas.openxmlformats.org/drawingml/2006/main">
            <a:ext uri="{FF2B5EF4-FFF2-40B4-BE49-F238E27FC236}">
              <a16:creationId xmlns:a16="http://schemas.microsoft.com/office/drawing/2014/main" id="{47A4340B-25CF-4B0C-BAB0-9BD8F1681820}"/>
            </a:ext>
          </a:extLst>
        </cdr:cNvPr>
        <cdr:cNvSpPr txBox="1"/>
      </cdr:nvSpPr>
      <cdr:spPr>
        <a:xfrm xmlns:a="http://schemas.openxmlformats.org/drawingml/2006/main">
          <a:off x="1069816" y="443460"/>
          <a:ext cx="1036313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b="1" dirty="0"/>
            <a:t>35,200</a:t>
          </a:r>
          <a:r>
            <a:rPr lang="ko-KR" altLang="en-US" sz="1600" b="1" dirty="0"/>
            <a:t>명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0.23772</cdr:x>
      <cdr:y>0.10825</cdr:y>
    </cdr:from>
    <cdr:to>
      <cdr:x>0.37086</cdr:x>
      <cdr:y>0.18762</cdr:y>
    </cdr:to>
    <cdr:sp macro="" textlink="">
      <cdr:nvSpPr>
        <cdr:cNvPr id="25" name="TextBox 24">
          <a:extLst xmlns:a="http://schemas.openxmlformats.org/drawingml/2006/main">
            <a:ext uri="{FF2B5EF4-FFF2-40B4-BE49-F238E27FC236}">
              <a16:creationId xmlns:a16="http://schemas.microsoft.com/office/drawing/2014/main" id="{BAE57DD5-1D1F-4E8E-A47C-D946FD125D85}"/>
            </a:ext>
          </a:extLst>
        </cdr:cNvPr>
        <cdr:cNvSpPr txBox="1"/>
      </cdr:nvSpPr>
      <cdr:spPr>
        <a:xfrm xmlns:a="http://schemas.openxmlformats.org/drawingml/2006/main">
          <a:off x="2017834" y="519660"/>
          <a:ext cx="1130107" cy="381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b="1" dirty="0"/>
            <a:t>32,369</a:t>
          </a:r>
          <a:r>
            <a:rPr lang="ko-KR" altLang="en-US" sz="1600" b="1" dirty="0"/>
            <a:t>명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0.32683</cdr:x>
      <cdr:y>0.15587</cdr:y>
    </cdr:from>
    <cdr:to>
      <cdr:x>0.45251</cdr:x>
      <cdr:y>0.23523</cdr:y>
    </cdr:to>
    <cdr:sp macro="" textlink="">
      <cdr:nvSpPr>
        <cdr:cNvPr id="26" name="TextBox 25">
          <a:extLst xmlns:a="http://schemas.openxmlformats.org/drawingml/2006/main">
            <a:ext uri="{FF2B5EF4-FFF2-40B4-BE49-F238E27FC236}">
              <a16:creationId xmlns:a16="http://schemas.microsoft.com/office/drawing/2014/main" id="{47D9E0F8-87B6-4077-9422-9E09AC47617B}"/>
            </a:ext>
          </a:extLst>
        </cdr:cNvPr>
        <cdr:cNvSpPr txBox="1"/>
      </cdr:nvSpPr>
      <cdr:spPr>
        <a:xfrm xmlns:a="http://schemas.openxmlformats.org/drawingml/2006/main">
          <a:off x="2774196" y="748260"/>
          <a:ext cx="1066786" cy="3809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b="1" dirty="0"/>
            <a:t>30,840</a:t>
          </a:r>
          <a:r>
            <a:rPr lang="ko-KR" altLang="en-US" sz="1600" b="1" dirty="0"/>
            <a:t>명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0.39416</cdr:x>
      <cdr:y>0.27491</cdr:y>
    </cdr:from>
    <cdr:to>
      <cdr:x>0.51984</cdr:x>
      <cdr:y>0.35428</cdr:y>
    </cdr:to>
    <cdr:sp macro="" textlink="">
      <cdr:nvSpPr>
        <cdr:cNvPr id="27" name="TextBox 26">
          <a:extLst xmlns:a="http://schemas.openxmlformats.org/drawingml/2006/main">
            <a:ext uri="{FF2B5EF4-FFF2-40B4-BE49-F238E27FC236}">
              <a16:creationId xmlns:a16="http://schemas.microsoft.com/office/drawing/2014/main" id="{3B214720-93AC-443D-A54F-7ACB52919C1A}"/>
            </a:ext>
          </a:extLst>
        </cdr:cNvPr>
        <cdr:cNvSpPr txBox="1"/>
      </cdr:nvSpPr>
      <cdr:spPr>
        <a:xfrm xmlns:a="http://schemas.openxmlformats.org/drawingml/2006/main">
          <a:off x="3345682" y="1319748"/>
          <a:ext cx="1066786" cy="381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600" b="1" dirty="0"/>
            <a:t>28,880</a:t>
          </a:r>
          <a:r>
            <a:rPr lang="ko-KR" altLang="en-US" sz="1600" b="1" dirty="0"/>
            <a:t>명</a:t>
          </a:r>
          <a:endParaRPr lang="ko-KR" altLang="en-US" sz="1400" dirty="0"/>
        </a:p>
      </cdr:txBody>
    </cdr:sp>
  </cdr:relSizeAnchor>
  <cdr:relSizeAnchor xmlns:cdr="http://schemas.openxmlformats.org/drawingml/2006/chartDrawing">
    <cdr:from>
      <cdr:x>0.69644</cdr:x>
      <cdr:y>0.62693</cdr:y>
    </cdr:from>
    <cdr:to>
      <cdr:x>0.80417</cdr:x>
      <cdr:y>0.7063</cdr:y>
    </cdr:to>
    <cdr:sp macro="" textlink="">
      <cdr:nvSpPr>
        <cdr:cNvPr id="28" name="TextBox 27">
          <a:extLst xmlns:a="http://schemas.openxmlformats.org/drawingml/2006/main">
            <a:ext uri="{FF2B5EF4-FFF2-40B4-BE49-F238E27FC236}">
              <a16:creationId xmlns:a16="http://schemas.microsoft.com/office/drawing/2014/main" id="{A878F2F3-A675-4B75-8506-D970A145484F}"/>
            </a:ext>
          </a:extLst>
        </cdr:cNvPr>
        <cdr:cNvSpPr txBox="1"/>
      </cdr:nvSpPr>
      <cdr:spPr>
        <a:xfrm xmlns:a="http://schemas.openxmlformats.org/drawingml/2006/main">
          <a:off x="5911487" y="3009635"/>
          <a:ext cx="914424" cy="3810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altLang="ko-KR" sz="1400" b="1" dirty="0"/>
            <a:t>2708</a:t>
          </a:r>
          <a:r>
            <a:rPr lang="ko-KR" altLang="en-US" sz="1400" b="1" dirty="0"/>
            <a:t>명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0.552</cdr:x>
      <cdr:y>0.66487</cdr:y>
    </cdr:from>
    <cdr:to>
      <cdr:x>0.68666</cdr:x>
      <cdr:y>0.755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CEB24ADB-B9BE-BD95-09D1-6E16994B43C6}"/>
            </a:ext>
          </a:extLst>
        </cdr:cNvPr>
        <cdr:cNvSpPr txBox="1"/>
      </cdr:nvSpPr>
      <cdr:spPr>
        <a:xfrm xmlns:a="http://schemas.openxmlformats.org/drawingml/2006/main">
          <a:off x="4685453" y="3191752"/>
          <a:ext cx="1143009" cy="432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ko-KR" altLang="en-US" b="1" dirty="0"/>
            <a:t>  </a:t>
          </a:r>
          <a:r>
            <a:rPr lang="ko-KR" altLang="en-US" b="1" dirty="0" err="1"/>
            <a:t>팬데믹기간</a:t>
          </a:r>
          <a:endParaRPr lang="en-US" altLang="ko-KR" b="1" dirty="0"/>
        </a:p>
        <a:p xmlns:a="http://schemas.openxmlformats.org/drawingml/2006/main">
          <a:pPr algn="ctr"/>
          <a:r>
            <a:rPr lang="ko-KR" altLang="en-US" b="1" dirty="0" err="1"/>
            <a:t>미집계</a:t>
          </a:r>
          <a:endParaRPr lang="ko-KR" altLang="en-US" sz="1100" dirty="0"/>
        </a:p>
      </cdr:txBody>
    </cdr:sp>
  </cdr:relSizeAnchor>
  <cdr:relSizeAnchor xmlns:cdr="http://schemas.openxmlformats.org/drawingml/2006/chartDrawing">
    <cdr:from>
      <cdr:x>0.75971</cdr:x>
      <cdr:y>0.48314</cdr:y>
    </cdr:from>
    <cdr:to>
      <cdr:x>0.87642</cdr:x>
      <cdr:y>0.61179</cdr:y>
    </cdr:to>
    <cdr:sp macro="" textlink="">
      <cdr:nvSpPr>
        <cdr:cNvPr id="4" name="TextBox 1">
          <a:extLst xmlns:a="http://schemas.openxmlformats.org/drawingml/2006/main">
            <a:ext uri="{FF2B5EF4-FFF2-40B4-BE49-F238E27FC236}">
              <a16:creationId xmlns:a16="http://schemas.microsoft.com/office/drawing/2014/main" id="{3CDA72A3-08F4-B917-B937-B390701BE9D7}"/>
            </a:ext>
          </a:extLst>
        </cdr:cNvPr>
        <cdr:cNvSpPr txBox="1"/>
      </cdr:nvSpPr>
      <cdr:spPr>
        <a:xfrm xmlns:a="http://schemas.openxmlformats.org/drawingml/2006/main">
          <a:off x="6448520" y="2319359"/>
          <a:ext cx="990648" cy="61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/>
            <a:t> 14,000</a:t>
          </a:r>
          <a:r>
            <a:rPr lang="ko-KR" altLang="en-US" sz="1400" b="1" dirty="0"/>
            <a:t>명</a:t>
          </a:r>
          <a:endParaRPr lang="en-US" altLang="ko-KR" sz="1400" b="1" dirty="0"/>
        </a:p>
      </cdr:txBody>
    </cdr:sp>
  </cdr:relSizeAnchor>
  <cdr:relSizeAnchor xmlns:cdr="http://schemas.openxmlformats.org/drawingml/2006/chartDrawing">
    <cdr:from>
      <cdr:x>0.88583</cdr:x>
      <cdr:y>0.44788</cdr:y>
    </cdr:from>
    <cdr:to>
      <cdr:x>0.99349</cdr:x>
      <cdr:y>0.49549</cdr:y>
    </cdr:to>
    <cdr:sp macro="" textlink="">
      <cdr:nvSpPr>
        <cdr:cNvPr id="5" name="TextBox 1">
          <a:extLst xmlns:a="http://schemas.openxmlformats.org/drawingml/2006/main">
            <a:ext uri="{FF2B5EF4-FFF2-40B4-BE49-F238E27FC236}">
              <a16:creationId xmlns:a16="http://schemas.microsoft.com/office/drawing/2014/main" id="{B1218199-183C-C77F-BB0B-07F02EE5B347}"/>
            </a:ext>
          </a:extLst>
        </cdr:cNvPr>
        <cdr:cNvSpPr txBox="1"/>
      </cdr:nvSpPr>
      <cdr:spPr>
        <a:xfrm xmlns:a="http://schemas.openxmlformats.org/drawingml/2006/main">
          <a:off x="7518999" y="2150096"/>
          <a:ext cx="913830" cy="2285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altLang="ko-KR" sz="1400" b="1" dirty="0"/>
            <a:t>50</a:t>
          </a:r>
          <a:r>
            <a:rPr lang="ko-KR" altLang="en-US" sz="1400" b="1" dirty="0"/>
            <a:t>억</a:t>
          </a:r>
          <a:endParaRPr lang="ko-KR" altLang="en-US" sz="1200" dirty="0"/>
        </a:p>
      </cdr:txBody>
    </cdr:sp>
  </cdr:relSizeAnchor>
  <cdr:relSizeAnchor xmlns:cdr="http://schemas.openxmlformats.org/drawingml/2006/chartDrawing">
    <cdr:from>
      <cdr:x>0.84944</cdr:x>
      <cdr:y>0.39364</cdr:y>
    </cdr:from>
    <cdr:to>
      <cdr:x>0.96615</cdr:x>
      <cdr:y>0.52229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C88BCB93-2589-B702-229D-512DA2795DE0}"/>
            </a:ext>
          </a:extLst>
        </cdr:cNvPr>
        <cdr:cNvSpPr txBox="1"/>
      </cdr:nvSpPr>
      <cdr:spPr>
        <a:xfrm xmlns:a="http://schemas.openxmlformats.org/drawingml/2006/main">
          <a:off x="7210121" y="1889709"/>
          <a:ext cx="990647" cy="6175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altLang="ko-KR" sz="1400" b="1" dirty="0"/>
            <a:t> 17,000</a:t>
          </a:r>
          <a:r>
            <a:rPr lang="ko-KR" altLang="en-US" sz="1400" b="1" dirty="0"/>
            <a:t>명</a:t>
          </a:r>
          <a:endParaRPr lang="en-US" altLang="ko-KR" sz="14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AB949-5A8A-4383-A6E0-A2197BC83C4C}" type="datetimeFigureOut">
              <a:rPr lang="ko-KR" altLang="en-US" smtClean="0"/>
              <a:t>2025. 1. 12.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16857-CB40-4102-8EB7-026D03DFDC2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93512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7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7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5957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5" y="12"/>
            <a:ext cx="10688828" cy="755999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-5" y="1619999"/>
            <a:ext cx="10692130" cy="5940425"/>
          </a:xfrm>
          <a:custGeom>
            <a:avLst/>
            <a:gdLst/>
            <a:ahLst/>
            <a:cxnLst/>
            <a:rect l="l" t="t" r="r" b="b"/>
            <a:pathLst>
              <a:path w="10692130" h="5940425">
                <a:moveTo>
                  <a:pt x="10151999" y="0"/>
                </a:moveTo>
                <a:lnTo>
                  <a:pt x="540003" y="0"/>
                </a:lnTo>
                <a:lnTo>
                  <a:pt x="227814" y="8437"/>
                </a:lnTo>
                <a:lnTo>
                  <a:pt x="67500" y="67500"/>
                </a:lnTo>
                <a:lnTo>
                  <a:pt x="8437" y="227814"/>
                </a:lnTo>
                <a:lnTo>
                  <a:pt x="0" y="540003"/>
                </a:lnTo>
                <a:lnTo>
                  <a:pt x="0" y="5940005"/>
                </a:lnTo>
                <a:lnTo>
                  <a:pt x="10692003" y="5940005"/>
                </a:lnTo>
                <a:lnTo>
                  <a:pt x="10692003" y="540003"/>
                </a:lnTo>
                <a:lnTo>
                  <a:pt x="10683565" y="227814"/>
                </a:lnTo>
                <a:lnTo>
                  <a:pt x="10624502" y="67500"/>
                </a:lnTo>
                <a:lnTo>
                  <a:pt x="10464188" y="8437"/>
                </a:lnTo>
                <a:lnTo>
                  <a:pt x="10151999" y="0"/>
                </a:lnTo>
                <a:close/>
              </a:path>
            </a:pathLst>
          </a:custGeom>
          <a:solidFill>
            <a:srgbClr val="F5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87645" y="888376"/>
            <a:ext cx="4118109" cy="299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cs typeface="Malgun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16250" y="3156778"/>
            <a:ext cx="7972425" cy="3423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1/12/25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10" Type="http://schemas.microsoft.com/office/2007/relationships/hdphoto" Target="../media/hdphoto1.wdp"/><Relationship Id="rId4" Type="http://schemas.openxmlformats.org/officeDocument/2006/relationships/image" Target="../media/image54.jpg"/><Relationship Id="rId9" Type="http://schemas.openxmlformats.org/officeDocument/2006/relationships/image" Target="../media/image5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60.emf"/><Relationship Id="rId7" Type="http://schemas.openxmlformats.org/officeDocument/2006/relationships/image" Target="../media/image64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emf"/><Relationship Id="rId5" Type="http://schemas.openxmlformats.org/officeDocument/2006/relationships/image" Target="../media/image62.emf"/><Relationship Id="rId10" Type="http://schemas.openxmlformats.org/officeDocument/2006/relationships/image" Target="../media/image67.emf"/><Relationship Id="rId4" Type="http://schemas.openxmlformats.org/officeDocument/2006/relationships/image" Target="../media/image61.emf"/><Relationship Id="rId9" Type="http://schemas.openxmlformats.org/officeDocument/2006/relationships/image" Target="../media/image6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13" Type="http://schemas.openxmlformats.org/officeDocument/2006/relationships/image" Target="../media/image86.png"/><Relationship Id="rId18" Type="http://schemas.openxmlformats.org/officeDocument/2006/relationships/image" Target="../media/image91.png"/><Relationship Id="rId3" Type="http://schemas.openxmlformats.org/officeDocument/2006/relationships/image" Target="../media/image76.png"/><Relationship Id="rId21" Type="http://schemas.openxmlformats.org/officeDocument/2006/relationships/image" Target="../media/image94.png"/><Relationship Id="rId7" Type="http://schemas.openxmlformats.org/officeDocument/2006/relationships/image" Target="../media/image80.jpeg"/><Relationship Id="rId12" Type="http://schemas.openxmlformats.org/officeDocument/2006/relationships/image" Target="../media/image85.jpeg"/><Relationship Id="rId17" Type="http://schemas.openxmlformats.org/officeDocument/2006/relationships/image" Target="../media/image90.gif"/><Relationship Id="rId2" Type="http://schemas.openxmlformats.org/officeDocument/2006/relationships/image" Target="../media/image9.png"/><Relationship Id="rId16" Type="http://schemas.openxmlformats.org/officeDocument/2006/relationships/image" Target="../media/image89.jpeg"/><Relationship Id="rId20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svg"/><Relationship Id="rId11" Type="http://schemas.openxmlformats.org/officeDocument/2006/relationships/image" Target="../media/image84.png"/><Relationship Id="rId5" Type="http://schemas.openxmlformats.org/officeDocument/2006/relationships/image" Target="../media/image78.png"/><Relationship Id="rId15" Type="http://schemas.openxmlformats.org/officeDocument/2006/relationships/image" Target="../media/image88.jpg"/><Relationship Id="rId10" Type="http://schemas.openxmlformats.org/officeDocument/2006/relationships/image" Target="../media/image83.svg"/><Relationship Id="rId19" Type="http://schemas.openxmlformats.org/officeDocument/2006/relationships/image" Target="../media/image92.jpeg"/><Relationship Id="rId4" Type="http://schemas.openxmlformats.org/officeDocument/2006/relationships/image" Target="../media/image77.jpeg"/><Relationship Id="rId9" Type="http://schemas.openxmlformats.org/officeDocument/2006/relationships/image" Target="../media/image82.png"/><Relationship Id="rId14" Type="http://schemas.openxmlformats.org/officeDocument/2006/relationships/image" Target="../media/image8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png"/><Relationship Id="rId4" Type="http://schemas.openxmlformats.org/officeDocument/2006/relationships/image" Target="../media/image10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3.sv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9.png"/><Relationship Id="rId18" Type="http://schemas.openxmlformats.org/officeDocument/2006/relationships/image" Target="../media/image3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23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5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jpeg"/><Relationship Id="rId1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9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46474" y="2958372"/>
            <a:ext cx="4197350" cy="2030684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 algn="ctr">
              <a:lnSpc>
                <a:spcPts val="7520"/>
              </a:lnSpc>
              <a:spcBef>
                <a:spcPts val="135"/>
              </a:spcBef>
            </a:pPr>
            <a:r>
              <a:rPr sz="6300" spc="-40" dirty="0">
                <a:solidFill>
                  <a:srgbClr val="FFFFFF"/>
                </a:solidFill>
                <a:latin typeface="Tahoma"/>
                <a:cs typeface="Tahoma"/>
              </a:rPr>
              <a:t>YOUR</a:t>
            </a:r>
            <a:r>
              <a:rPr sz="6300" spc="16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300" spc="50" dirty="0">
                <a:solidFill>
                  <a:srgbClr val="FFFFFF"/>
                </a:solidFill>
                <a:latin typeface="Tahoma"/>
                <a:cs typeface="Tahoma"/>
              </a:rPr>
              <a:t>BEST</a:t>
            </a:r>
            <a:endParaRPr sz="6300" dirty="0">
              <a:latin typeface="Tahoma"/>
              <a:cs typeface="Tahoma"/>
            </a:endParaRPr>
          </a:p>
          <a:p>
            <a:pPr marL="12700" algn="ctr">
              <a:lnSpc>
                <a:spcPts val="8240"/>
              </a:lnSpc>
            </a:pPr>
            <a:r>
              <a:rPr sz="6900" spc="20" dirty="0">
                <a:solidFill>
                  <a:srgbClr val="FFFFFF"/>
                </a:solidFill>
                <a:latin typeface="Georgia"/>
                <a:cs typeface="Georgia"/>
              </a:rPr>
              <a:t>PARTNER</a:t>
            </a:r>
            <a:endParaRPr sz="6900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51005"/>
            <a:ext cx="10688955" cy="6129131"/>
            <a:chOff x="0" y="351005"/>
            <a:chExt cx="10688955" cy="6129131"/>
          </a:xfrm>
        </p:grpSpPr>
        <p:sp>
          <p:nvSpPr>
            <p:cNvPr id="4" name="object 4"/>
            <p:cNvSpPr/>
            <p:nvPr/>
          </p:nvSpPr>
          <p:spPr>
            <a:xfrm>
              <a:off x="679344" y="711553"/>
              <a:ext cx="446405" cy="109220"/>
            </a:xfrm>
            <a:custGeom>
              <a:avLst/>
              <a:gdLst/>
              <a:ahLst/>
              <a:cxnLst/>
              <a:rect l="l" t="t" r="r" b="b"/>
              <a:pathLst>
                <a:path w="446405" h="109219">
                  <a:moveTo>
                    <a:pt x="446328" y="0"/>
                  </a:moveTo>
                  <a:lnTo>
                    <a:pt x="66014" y="0"/>
                  </a:lnTo>
                  <a:lnTo>
                    <a:pt x="0" y="109207"/>
                  </a:lnTo>
                  <a:lnTo>
                    <a:pt x="418020" y="109207"/>
                  </a:lnTo>
                  <a:lnTo>
                    <a:pt x="44632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486" y="865231"/>
              <a:ext cx="220345" cy="302260"/>
            </a:xfrm>
            <a:custGeom>
              <a:avLst/>
              <a:gdLst/>
              <a:ahLst/>
              <a:cxnLst/>
              <a:rect l="l" t="t" r="r" b="b"/>
              <a:pathLst>
                <a:path w="220344" h="302259">
                  <a:moveTo>
                    <a:pt x="220332" y="0"/>
                  </a:moveTo>
                  <a:lnTo>
                    <a:pt x="76555" y="0"/>
                  </a:lnTo>
                  <a:lnTo>
                    <a:pt x="0" y="301726"/>
                  </a:lnTo>
                  <a:lnTo>
                    <a:pt x="143662" y="301726"/>
                  </a:lnTo>
                  <a:lnTo>
                    <a:pt x="220332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4136" y="363931"/>
              <a:ext cx="362585" cy="478790"/>
            </a:xfrm>
            <a:custGeom>
              <a:avLst/>
              <a:gdLst/>
              <a:ahLst/>
              <a:cxnLst/>
              <a:rect l="l" t="t" r="r" b="b"/>
              <a:pathLst>
                <a:path w="362584" h="478790">
                  <a:moveTo>
                    <a:pt x="151066" y="0"/>
                  </a:moveTo>
                  <a:lnTo>
                    <a:pt x="0" y="203466"/>
                  </a:lnTo>
                  <a:lnTo>
                    <a:pt x="109592" y="199970"/>
                  </a:lnTo>
                  <a:lnTo>
                    <a:pt x="183845" y="227457"/>
                  </a:lnTo>
                  <a:lnTo>
                    <a:pt x="256707" y="311712"/>
                  </a:lnTo>
                  <a:lnTo>
                    <a:pt x="362127" y="478523"/>
                  </a:lnTo>
                  <a:lnTo>
                    <a:pt x="15106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6178" y="351005"/>
              <a:ext cx="256540" cy="487680"/>
            </a:xfrm>
            <a:custGeom>
              <a:avLst/>
              <a:gdLst/>
              <a:ahLst/>
              <a:cxnLst/>
              <a:rect l="l" t="t" r="r" b="b"/>
              <a:pathLst>
                <a:path w="256540" h="487680">
                  <a:moveTo>
                    <a:pt x="0" y="0"/>
                  </a:moveTo>
                  <a:lnTo>
                    <a:pt x="168046" y="487553"/>
                  </a:lnTo>
                  <a:lnTo>
                    <a:pt x="132711" y="300921"/>
                  </a:lnTo>
                  <a:lnTo>
                    <a:pt x="130113" y="194125"/>
                  </a:lnTo>
                  <a:lnTo>
                    <a:pt x="168512" y="127040"/>
                  </a:lnTo>
                  <a:lnTo>
                    <a:pt x="256171" y="59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3272" y="710342"/>
              <a:ext cx="530225" cy="108585"/>
            </a:xfrm>
            <a:custGeom>
              <a:avLst/>
              <a:gdLst/>
              <a:ahLst/>
              <a:cxnLst/>
              <a:rect l="l" t="t" r="r" b="b"/>
              <a:pathLst>
                <a:path w="530225" h="108584">
                  <a:moveTo>
                    <a:pt x="530186" y="0"/>
                  </a:moveTo>
                  <a:lnTo>
                    <a:pt x="373151" y="0"/>
                  </a:lnTo>
                  <a:lnTo>
                    <a:pt x="265557" y="89433"/>
                  </a:lnTo>
                  <a:lnTo>
                    <a:pt x="177482" y="0"/>
                  </a:lnTo>
                  <a:lnTo>
                    <a:pt x="28435" y="0"/>
                  </a:lnTo>
                  <a:lnTo>
                    <a:pt x="0" y="108280"/>
                  </a:lnTo>
                  <a:lnTo>
                    <a:pt x="501815" y="108280"/>
                  </a:lnTo>
                  <a:lnTo>
                    <a:pt x="530186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373" y="865231"/>
              <a:ext cx="582295" cy="303235"/>
            </a:xfrm>
            <a:custGeom>
              <a:avLst/>
              <a:gdLst/>
              <a:ahLst/>
              <a:cxnLst/>
              <a:rect l="l" t="t" r="r" b="b"/>
              <a:pathLst>
                <a:path w="582294" h="304165">
                  <a:moveTo>
                    <a:pt x="582180" y="0"/>
                  </a:moveTo>
                  <a:lnTo>
                    <a:pt x="80378" y="0"/>
                  </a:lnTo>
                  <a:lnTo>
                    <a:pt x="0" y="303860"/>
                  </a:lnTo>
                  <a:lnTo>
                    <a:pt x="144487" y="303860"/>
                  </a:lnTo>
                  <a:lnTo>
                    <a:pt x="219062" y="28816"/>
                  </a:lnTo>
                  <a:lnTo>
                    <a:pt x="308241" y="121043"/>
                  </a:lnTo>
                  <a:lnTo>
                    <a:pt x="416458" y="32753"/>
                  </a:lnTo>
                  <a:lnTo>
                    <a:pt x="343903" y="303860"/>
                  </a:lnTo>
                  <a:lnTo>
                    <a:pt x="502043" y="303860"/>
                  </a:lnTo>
                  <a:lnTo>
                    <a:pt x="582180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7966" y="858938"/>
              <a:ext cx="1049655" cy="313690"/>
            </a:xfrm>
            <a:custGeom>
              <a:avLst/>
              <a:gdLst/>
              <a:ahLst/>
              <a:cxnLst/>
              <a:rect l="l" t="t" r="r" b="b"/>
              <a:pathLst>
                <a:path w="1049655" h="313690">
                  <a:moveTo>
                    <a:pt x="250266" y="5372"/>
                  </a:moveTo>
                  <a:lnTo>
                    <a:pt x="8915" y="5372"/>
                  </a:lnTo>
                  <a:lnTo>
                    <a:pt x="698" y="35712"/>
                  </a:lnTo>
                  <a:lnTo>
                    <a:pt x="75044" y="35712"/>
                  </a:lnTo>
                  <a:lnTo>
                    <a:pt x="0" y="308356"/>
                  </a:lnTo>
                  <a:lnTo>
                    <a:pt x="92760" y="308356"/>
                  </a:lnTo>
                  <a:lnTo>
                    <a:pt x="167754" y="35712"/>
                  </a:lnTo>
                  <a:lnTo>
                    <a:pt x="241985" y="35712"/>
                  </a:lnTo>
                  <a:lnTo>
                    <a:pt x="250266" y="5372"/>
                  </a:lnTo>
                  <a:close/>
                </a:path>
                <a:path w="1049655" h="313690">
                  <a:moveTo>
                    <a:pt x="491959" y="100253"/>
                  </a:moveTo>
                  <a:lnTo>
                    <a:pt x="488251" y="56375"/>
                  </a:lnTo>
                  <a:lnTo>
                    <a:pt x="470547" y="25044"/>
                  </a:lnTo>
                  <a:lnTo>
                    <a:pt x="469036" y="24155"/>
                  </a:lnTo>
                  <a:lnTo>
                    <a:pt x="438835" y="6261"/>
                  </a:lnTo>
                  <a:lnTo>
                    <a:pt x="410032" y="2324"/>
                  </a:lnTo>
                  <a:lnTo>
                    <a:pt x="410032" y="51701"/>
                  </a:lnTo>
                  <a:lnTo>
                    <a:pt x="409130" y="68592"/>
                  </a:lnTo>
                  <a:lnTo>
                    <a:pt x="399110" y="121081"/>
                  </a:lnTo>
                  <a:lnTo>
                    <a:pt x="379399" y="192455"/>
                  </a:lnTo>
                  <a:lnTo>
                    <a:pt x="360540" y="245122"/>
                  </a:lnTo>
                  <a:lnTo>
                    <a:pt x="333730" y="282511"/>
                  </a:lnTo>
                  <a:lnTo>
                    <a:pt x="311124" y="289344"/>
                  </a:lnTo>
                  <a:lnTo>
                    <a:pt x="300202" y="287642"/>
                  </a:lnTo>
                  <a:lnTo>
                    <a:pt x="292265" y="282511"/>
                  </a:lnTo>
                  <a:lnTo>
                    <a:pt x="287299" y="273964"/>
                  </a:lnTo>
                  <a:lnTo>
                    <a:pt x="285305" y="261962"/>
                  </a:lnTo>
                  <a:lnTo>
                    <a:pt x="286029" y="245122"/>
                  </a:lnTo>
                  <a:lnTo>
                    <a:pt x="296125" y="192455"/>
                  </a:lnTo>
                  <a:lnTo>
                    <a:pt x="315734" y="120980"/>
                  </a:lnTo>
                  <a:lnTo>
                    <a:pt x="334568" y="68376"/>
                  </a:lnTo>
                  <a:lnTo>
                    <a:pt x="361505" y="30962"/>
                  </a:lnTo>
                  <a:lnTo>
                    <a:pt x="384200" y="24155"/>
                  </a:lnTo>
                  <a:lnTo>
                    <a:pt x="395033" y="25869"/>
                  </a:lnTo>
                  <a:lnTo>
                    <a:pt x="402958" y="31026"/>
                  </a:lnTo>
                  <a:lnTo>
                    <a:pt x="407962" y="39636"/>
                  </a:lnTo>
                  <a:lnTo>
                    <a:pt x="410032" y="51701"/>
                  </a:lnTo>
                  <a:lnTo>
                    <a:pt x="410032" y="2324"/>
                  </a:lnTo>
                  <a:lnTo>
                    <a:pt x="342341" y="6121"/>
                  </a:lnTo>
                  <a:lnTo>
                    <a:pt x="299097" y="24485"/>
                  </a:lnTo>
                  <a:lnTo>
                    <a:pt x="263385" y="55118"/>
                  </a:lnTo>
                  <a:lnTo>
                    <a:pt x="235216" y="98018"/>
                  </a:lnTo>
                  <a:lnTo>
                    <a:pt x="214591" y="153187"/>
                  </a:lnTo>
                  <a:lnTo>
                    <a:pt x="203936" y="210896"/>
                  </a:lnTo>
                  <a:lnTo>
                    <a:pt x="207619" y="255778"/>
                  </a:lnTo>
                  <a:lnTo>
                    <a:pt x="225615" y="287845"/>
                  </a:lnTo>
                  <a:lnTo>
                    <a:pt x="257873" y="307086"/>
                  </a:lnTo>
                  <a:lnTo>
                    <a:pt x="304406" y="313499"/>
                  </a:lnTo>
                  <a:lnTo>
                    <a:pt x="354495" y="307213"/>
                  </a:lnTo>
                  <a:lnTo>
                    <a:pt x="395046" y="289344"/>
                  </a:lnTo>
                  <a:lnTo>
                    <a:pt x="432714" y="256984"/>
                  </a:lnTo>
                  <a:lnTo>
                    <a:pt x="460857" y="213093"/>
                  </a:lnTo>
                  <a:lnTo>
                    <a:pt x="481711" y="156692"/>
                  </a:lnTo>
                  <a:lnTo>
                    <a:pt x="491959" y="100253"/>
                  </a:lnTo>
                  <a:close/>
                </a:path>
                <a:path w="1049655" h="313690">
                  <a:moveTo>
                    <a:pt x="784148" y="5372"/>
                  </a:moveTo>
                  <a:lnTo>
                    <a:pt x="754900" y="5372"/>
                  </a:lnTo>
                  <a:lnTo>
                    <a:pt x="698741" y="208673"/>
                  </a:lnTo>
                  <a:lnTo>
                    <a:pt x="686396" y="240118"/>
                  </a:lnTo>
                  <a:lnTo>
                    <a:pt x="669099" y="262597"/>
                  </a:lnTo>
                  <a:lnTo>
                    <a:pt x="646811" y="276098"/>
                  </a:lnTo>
                  <a:lnTo>
                    <a:pt x="619531" y="280593"/>
                  </a:lnTo>
                  <a:lnTo>
                    <a:pt x="605663" y="279679"/>
                  </a:lnTo>
                  <a:lnTo>
                    <a:pt x="578815" y="244995"/>
                  </a:lnTo>
                  <a:lnTo>
                    <a:pt x="580885" y="229755"/>
                  </a:lnTo>
                  <a:lnTo>
                    <a:pt x="585304" y="211416"/>
                  </a:lnTo>
                  <a:lnTo>
                    <a:pt x="641870" y="5372"/>
                  </a:lnTo>
                  <a:lnTo>
                    <a:pt x="554494" y="5372"/>
                  </a:lnTo>
                  <a:lnTo>
                    <a:pt x="498386" y="208673"/>
                  </a:lnTo>
                  <a:lnTo>
                    <a:pt x="493001" y="254431"/>
                  </a:lnTo>
                  <a:lnTo>
                    <a:pt x="505536" y="287121"/>
                  </a:lnTo>
                  <a:lnTo>
                    <a:pt x="535978" y="306743"/>
                  </a:lnTo>
                  <a:lnTo>
                    <a:pt x="584377" y="313283"/>
                  </a:lnTo>
                  <a:lnTo>
                    <a:pt x="636498" y="306743"/>
                  </a:lnTo>
                  <a:lnTo>
                    <a:pt x="677849" y="287121"/>
                  </a:lnTo>
                  <a:lnTo>
                    <a:pt x="708431" y="254431"/>
                  </a:lnTo>
                  <a:lnTo>
                    <a:pt x="728268" y="208673"/>
                  </a:lnTo>
                  <a:lnTo>
                    <a:pt x="784148" y="5372"/>
                  </a:lnTo>
                  <a:close/>
                </a:path>
                <a:path w="1049655" h="313690">
                  <a:moveTo>
                    <a:pt x="1049147" y="67030"/>
                  </a:moveTo>
                  <a:lnTo>
                    <a:pt x="1047711" y="51777"/>
                  </a:lnTo>
                  <a:lnTo>
                    <a:pt x="1041996" y="38354"/>
                  </a:lnTo>
                  <a:lnTo>
                    <a:pt x="1037551" y="33197"/>
                  </a:lnTo>
                  <a:lnTo>
                    <a:pt x="1031989" y="26733"/>
                  </a:lnTo>
                  <a:lnTo>
                    <a:pt x="1018095" y="17360"/>
                  </a:lnTo>
                  <a:lnTo>
                    <a:pt x="1000937" y="10693"/>
                  </a:lnTo>
                  <a:lnTo>
                    <a:pt x="980554" y="6692"/>
                  </a:lnTo>
                  <a:lnTo>
                    <a:pt x="963295" y="5727"/>
                  </a:lnTo>
                  <a:lnTo>
                    <a:pt x="963295" y="62585"/>
                  </a:lnTo>
                  <a:lnTo>
                    <a:pt x="960132" y="85445"/>
                  </a:lnTo>
                  <a:lnTo>
                    <a:pt x="950633" y="108242"/>
                  </a:lnTo>
                  <a:lnTo>
                    <a:pt x="936802" y="124536"/>
                  </a:lnTo>
                  <a:lnTo>
                    <a:pt x="918552" y="134327"/>
                  </a:lnTo>
                  <a:lnTo>
                    <a:pt x="895845" y="137591"/>
                  </a:lnTo>
                  <a:lnTo>
                    <a:pt x="878243" y="137591"/>
                  </a:lnTo>
                  <a:lnTo>
                    <a:pt x="907148" y="33197"/>
                  </a:lnTo>
                  <a:lnTo>
                    <a:pt x="924623" y="33197"/>
                  </a:lnTo>
                  <a:lnTo>
                    <a:pt x="945515" y="36461"/>
                  </a:lnTo>
                  <a:lnTo>
                    <a:pt x="958418" y="46253"/>
                  </a:lnTo>
                  <a:lnTo>
                    <a:pt x="963295" y="62585"/>
                  </a:lnTo>
                  <a:lnTo>
                    <a:pt x="963295" y="5727"/>
                  </a:lnTo>
                  <a:lnTo>
                    <a:pt x="956995" y="5372"/>
                  </a:lnTo>
                  <a:lnTo>
                    <a:pt x="827062" y="5372"/>
                  </a:lnTo>
                  <a:lnTo>
                    <a:pt x="743673" y="308356"/>
                  </a:lnTo>
                  <a:lnTo>
                    <a:pt x="831227" y="308356"/>
                  </a:lnTo>
                  <a:lnTo>
                    <a:pt x="871423" y="162788"/>
                  </a:lnTo>
                  <a:lnTo>
                    <a:pt x="886409" y="162788"/>
                  </a:lnTo>
                  <a:lnTo>
                    <a:pt x="903859" y="166077"/>
                  </a:lnTo>
                  <a:lnTo>
                    <a:pt x="914260" y="175920"/>
                  </a:lnTo>
                  <a:lnTo>
                    <a:pt x="917638" y="192252"/>
                  </a:lnTo>
                  <a:lnTo>
                    <a:pt x="913980" y="215023"/>
                  </a:lnTo>
                  <a:lnTo>
                    <a:pt x="908189" y="237705"/>
                  </a:lnTo>
                  <a:lnTo>
                    <a:pt x="903605" y="255778"/>
                  </a:lnTo>
                  <a:lnTo>
                    <a:pt x="900074" y="270903"/>
                  </a:lnTo>
                  <a:lnTo>
                    <a:pt x="897978" y="284695"/>
                  </a:lnTo>
                  <a:lnTo>
                    <a:pt x="897343" y="297167"/>
                  </a:lnTo>
                  <a:lnTo>
                    <a:pt x="898169" y="308356"/>
                  </a:lnTo>
                  <a:lnTo>
                    <a:pt x="993254" y="308356"/>
                  </a:lnTo>
                  <a:lnTo>
                    <a:pt x="990206" y="298043"/>
                  </a:lnTo>
                  <a:lnTo>
                    <a:pt x="989444" y="283324"/>
                  </a:lnTo>
                  <a:lnTo>
                    <a:pt x="990981" y="264248"/>
                  </a:lnTo>
                  <a:lnTo>
                    <a:pt x="994816" y="240880"/>
                  </a:lnTo>
                  <a:lnTo>
                    <a:pt x="998067" y="221234"/>
                  </a:lnTo>
                  <a:lnTo>
                    <a:pt x="999591" y="205041"/>
                  </a:lnTo>
                  <a:lnTo>
                    <a:pt x="985481" y="168833"/>
                  </a:lnTo>
                  <a:lnTo>
                    <a:pt x="976007" y="162788"/>
                  </a:lnTo>
                  <a:lnTo>
                    <a:pt x="975055" y="162166"/>
                  </a:lnTo>
                  <a:lnTo>
                    <a:pt x="961631" y="155829"/>
                  </a:lnTo>
                  <a:lnTo>
                    <a:pt x="993013" y="145148"/>
                  </a:lnTo>
                  <a:lnTo>
                    <a:pt x="1004976" y="137591"/>
                  </a:lnTo>
                  <a:lnTo>
                    <a:pt x="1017574" y="129628"/>
                  </a:lnTo>
                  <a:lnTo>
                    <a:pt x="1035329" y="109283"/>
                  </a:lnTo>
                  <a:lnTo>
                    <a:pt x="1046289" y="84137"/>
                  </a:lnTo>
                  <a:lnTo>
                    <a:pt x="1049147" y="6703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1230" y="769063"/>
              <a:ext cx="335280" cy="440055"/>
            </a:xfrm>
            <a:custGeom>
              <a:avLst/>
              <a:gdLst/>
              <a:ahLst/>
              <a:cxnLst/>
              <a:rect l="l" t="t" r="r" b="b"/>
              <a:pathLst>
                <a:path w="335280" h="440055">
                  <a:moveTo>
                    <a:pt x="182949" y="0"/>
                  </a:moveTo>
                  <a:lnTo>
                    <a:pt x="98855" y="6722"/>
                  </a:lnTo>
                  <a:lnTo>
                    <a:pt x="61739" y="24252"/>
                  </a:lnTo>
                  <a:lnTo>
                    <a:pt x="63425" y="66349"/>
                  </a:lnTo>
                  <a:lnTo>
                    <a:pt x="95738" y="146773"/>
                  </a:lnTo>
                  <a:lnTo>
                    <a:pt x="110381" y="170713"/>
                  </a:lnTo>
                  <a:lnTo>
                    <a:pt x="35754" y="203001"/>
                  </a:lnTo>
                  <a:lnTo>
                    <a:pt x="1710" y="231660"/>
                  </a:lnTo>
                  <a:lnTo>
                    <a:pt x="0" y="272797"/>
                  </a:lnTo>
                  <a:lnTo>
                    <a:pt x="22370" y="342519"/>
                  </a:lnTo>
                  <a:lnTo>
                    <a:pt x="53351" y="412762"/>
                  </a:lnTo>
                  <a:lnTo>
                    <a:pt x="85435" y="439697"/>
                  </a:lnTo>
                  <a:lnTo>
                    <a:pt x="138202" y="426491"/>
                  </a:lnTo>
                  <a:lnTo>
                    <a:pt x="231234" y="376313"/>
                  </a:lnTo>
                  <a:lnTo>
                    <a:pt x="309262" y="376313"/>
                  </a:lnTo>
                  <a:lnTo>
                    <a:pt x="296476" y="355096"/>
                  </a:lnTo>
                  <a:lnTo>
                    <a:pt x="127763" y="355096"/>
                  </a:lnTo>
                  <a:lnTo>
                    <a:pt x="110363" y="343931"/>
                  </a:lnTo>
                  <a:lnTo>
                    <a:pt x="91623" y="313550"/>
                  </a:lnTo>
                  <a:lnTo>
                    <a:pt x="75832" y="281994"/>
                  </a:lnTo>
                  <a:lnTo>
                    <a:pt x="75624" y="264799"/>
                  </a:lnTo>
                  <a:lnTo>
                    <a:pt x="75700" y="262086"/>
                  </a:lnTo>
                  <a:lnTo>
                    <a:pt x="95427" y="245723"/>
                  </a:lnTo>
                  <a:lnTo>
                    <a:pt x="139858" y="224269"/>
                  </a:lnTo>
                  <a:lnTo>
                    <a:pt x="218969" y="224269"/>
                  </a:lnTo>
                  <a:lnTo>
                    <a:pt x="200729" y="193382"/>
                  </a:lnTo>
                  <a:lnTo>
                    <a:pt x="245648" y="181755"/>
                  </a:lnTo>
                  <a:lnTo>
                    <a:pt x="268715" y="167136"/>
                  </a:lnTo>
                  <a:lnTo>
                    <a:pt x="276902" y="140855"/>
                  </a:lnTo>
                  <a:lnTo>
                    <a:pt x="171367" y="140855"/>
                  </a:lnTo>
                  <a:lnTo>
                    <a:pt x="142928" y="101627"/>
                  </a:lnTo>
                  <a:lnTo>
                    <a:pt x="133219" y="80062"/>
                  </a:lnTo>
                  <a:lnTo>
                    <a:pt x="142031" y="68519"/>
                  </a:lnTo>
                  <a:lnTo>
                    <a:pt x="169157" y="59359"/>
                  </a:lnTo>
                  <a:lnTo>
                    <a:pt x="197668" y="53298"/>
                  </a:lnTo>
                  <a:lnTo>
                    <a:pt x="275317" y="53298"/>
                  </a:lnTo>
                  <a:lnTo>
                    <a:pt x="274035" y="38072"/>
                  </a:lnTo>
                  <a:lnTo>
                    <a:pt x="262626" y="11280"/>
                  </a:lnTo>
                  <a:lnTo>
                    <a:pt x="235247" y="1410"/>
                  </a:lnTo>
                  <a:lnTo>
                    <a:pt x="182949" y="0"/>
                  </a:lnTo>
                  <a:close/>
                </a:path>
                <a:path w="335280" h="440055">
                  <a:moveTo>
                    <a:pt x="309262" y="376313"/>
                  </a:moveTo>
                  <a:lnTo>
                    <a:pt x="231234" y="376313"/>
                  </a:lnTo>
                  <a:lnTo>
                    <a:pt x="242639" y="400088"/>
                  </a:lnTo>
                  <a:lnTo>
                    <a:pt x="323589" y="400088"/>
                  </a:lnTo>
                  <a:lnTo>
                    <a:pt x="309262" y="376313"/>
                  </a:lnTo>
                  <a:close/>
                </a:path>
                <a:path w="335280" h="440055">
                  <a:moveTo>
                    <a:pt x="218969" y="224269"/>
                  </a:moveTo>
                  <a:lnTo>
                    <a:pt x="139858" y="224269"/>
                  </a:lnTo>
                  <a:lnTo>
                    <a:pt x="198697" y="323519"/>
                  </a:lnTo>
                  <a:lnTo>
                    <a:pt x="153861" y="347981"/>
                  </a:lnTo>
                  <a:lnTo>
                    <a:pt x="127763" y="355096"/>
                  </a:lnTo>
                  <a:lnTo>
                    <a:pt x="296476" y="355096"/>
                  </a:lnTo>
                  <a:lnTo>
                    <a:pt x="279291" y="326580"/>
                  </a:lnTo>
                  <a:lnTo>
                    <a:pt x="297986" y="310589"/>
                  </a:lnTo>
                  <a:lnTo>
                    <a:pt x="310027" y="293517"/>
                  </a:lnTo>
                  <a:lnTo>
                    <a:pt x="319464" y="267982"/>
                  </a:lnTo>
                  <a:lnTo>
                    <a:pt x="244785" y="267982"/>
                  </a:lnTo>
                  <a:lnTo>
                    <a:pt x="218969" y="224269"/>
                  </a:lnTo>
                  <a:close/>
                </a:path>
                <a:path w="335280" h="440055">
                  <a:moveTo>
                    <a:pt x="335057" y="213868"/>
                  </a:moveTo>
                  <a:lnTo>
                    <a:pt x="274198" y="213868"/>
                  </a:lnTo>
                  <a:lnTo>
                    <a:pt x="261880" y="240102"/>
                  </a:lnTo>
                  <a:lnTo>
                    <a:pt x="254710" y="254484"/>
                  </a:lnTo>
                  <a:lnTo>
                    <a:pt x="249931" y="262086"/>
                  </a:lnTo>
                  <a:lnTo>
                    <a:pt x="244785" y="267982"/>
                  </a:lnTo>
                  <a:lnTo>
                    <a:pt x="319464" y="267982"/>
                  </a:lnTo>
                  <a:lnTo>
                    <a:pt x="320641" y="264799"/>
                  </a:lnTo>
                  <a:lnTo>
                    <a:pt x="335057" y="213868"/>
                  </a:lnTo>
                  <a:close/>
                </a:path>
                <a:path w="335280" h="440055">
                  <a:moveTo>
                    <a:pt x="275317" y="53298"/>
                  </a:moveTo>
                  <a:lnTo>
                    <a:pt x="197668" y="53298"/>
                  </a:lnTo>
                  <a:lnTo>
                    <a:pt x="211557" y="55014"/>
                  </a:lnTo>
                  <a:lnTo>
                    <a:pt x="214771" y="67873"/>
                  </a:lnTo>
                  <a:lnTo>
                    <a:pt x="211257" y="95237"/>
                  </a:lnTo>
                  <a:lnTo>
                    <a:pt x="211220" y="107622"/>
                  </a:lnTo>
                  <a:lnTo>
                    <a:pt x="207052" y="116503"/>
                  </a:lnTo>
                  <a:lnTo>
                    <a:pt x="195014" y="126155"/>
                  </a:lnTo>
                  <a:lnTo>
                    <a:pt x="171367" y="140855"/>
                  </a:lnTo>
                  <a:lnTo>
                    <a:pt x="276902" y="140855"/>
                  </a:lnTo>
                  <a:lnTo>
                    <a:pt x="277214" y="139856"/>
                  </a:lnTo>
                  <a:lnTo>
                    <a:pt x="278428" y="90246"/>
                  </a:lnTo>
                  <a:lnTo>
                    <a:pt x="275317" y="53298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522" y="1323098"/>
              <a:ext cx="479425" cy="159385"/>
            </a:xfrm>
            <a:custGeom>
              <a:avLst/>
              <a:gdLst/>
              <a:ahLst/>
              <a:cxnLst/>
              <a:rect l="l" t="t" r="r" b="b"/>
              <a:pathLst>
                <a:path w="479425" h="159384">
                  <a:moveTo>
                    <a:pt x="114134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35560"/>
                  </a:lnTo>
                  <a:lnTo>
                    <a:pt x="0" y="55880"/>
                  </a:lnTo>
                  <a:lnTo>
                    <a:pt x="0" y="72390"/>
                  </a:lnTo>
                  <a:lnTo>
                    <a:pt x="0" y="92710"/>
                  </a:lnTo>
                  <a:lnTo>
                    <a:pt x="114134" y="92710"/>
                  </a:lnTo>
                  <a:lnTo>
                    <a:pt x="114134" y="72390"/>
                  </a:lnTo>
                  <a:lnTo>
                    <a:pt x="35445" y="72390"/>
                  </a:lnTo>
                  <a:lnTo>
                    <a:pt x="35445" y="55880"/>
                  </a:lnTo>
                  <a:lnTo>
                    <a:pt x="114134" y="55880"/>
                  </a:lnTo>
                  <a:lnTo>
                    <a:pt x="114134" y="35560"/>
                  </a:lnTo>
                  <a:lnTo>
                    <a:pt x="35445" y="35560"/>
                  </a:lnTo>
                  <a:lnTo>
                    <a:pt x="35445" y="21590"/>
                  </a:lnTo>
                  <a:lnTo>
                    <a:pt x="114134" y="21590"/>
                  </a:lnTo>
                  <a:lnTo>
                    <a:pt x="114134" y="0"/>
                  </a:lnTo>
                  <a:close/>
                </a:path>
                <a:path w="479425" h="159384">
                  <a:moveTo>
                    <a:pt x="205981" y="177"/>
                  </a:moveTo>
                  <a:lnTo>
                    <a:pt x="173723" y="177"/>
                  </a:lnTo>
                  <a:lnTo>
                    <a:pt x="173723" y="94818"/>
                  </a:lnTo>
                  <a:lnTo>
                    <a:pt x="205981" y="94818"/>
                  </a:lnTo>
                  <a:lnTo>
                    <a:pt x="205981" y="177"/>
                  </a:lnTo>
                  <a:close/>
                </a:path>
                <a:path w="479425" h="159384">
                  <a:moveTo>
                    <a:pt x="361505" y="47218"/>
                  </a:moveTo>
                  <a:lnTo>
                    <a:pt x="339242" y="8788"/>
                  </a:lnTo>
                  <a:lnTo>
                    <a:pt x="329717" y="4330"/>
                  </a:lnTo>
                  <a:lnTo>
                    <a:pt x="329717" y="42189"/>
                  </a:lnTo>
                  <a:lnTo>
                    <a:pt x="329717" y="52374"/>
                  </a:lnTo>
                  <a:lnTo>
                    <a:pt x="328041" y="56476"/>
                  </a:lnTo>
                  <a:lnTo>
                    <a:pt x="324510" y="60261"/>
                  </a:lnTo>
                  <a:lnTo>
                    <a:pt x="321094" y="63982"/>
                  </a:lnTo>
                  <a:lnTo>
                    <a:pt x="316636" y="65786"/>
                  </a:lnTo>
                  <a:lnTo>
                    <a:pt x="306324" y="65786"/>
                  </a:lnTo>
                  <a:lnTo>
                    <a:pt x="302094" y="63982"/>
                  </a:lnTo>
                  <a:lnTo>
                    <a:pt x="298450" y="60261"/>
                  </a:lnTo>
                  <a:lnTo>
                    <a:pt x="294919" y="56476"/>
                  </a:lnTo>
                  <a:lnTo>
                    <a:pt x="293065" y="52374"/>
                  </a:lnTo>
                  <a:lnTo>
                    <a:pt x="293065" y="42189"/>
                  </a:lnTo>
                  <a:lnTo>
                    <a:pt x="294919" y="37579"/>
                  </a:lnTo>
                  <a:lnTo>
                    <a:pt x="298450" y="33972"/>
                  </a:lnTo>
                  <a:lnTo>
                    <a:pt x="302094" y="30302"/>
                  </a:lnTo>
                  <a:lnTo>
                    <a:pt x="306324" y="28486"/>
                  </a:lnTo>
                  <a:lnTo>
                    <a:pt x="316636" y="28486"/>
                  </a:lnTo>
                  <a:lnTo>
                    <a:pt x="321094" y="30302"/>
                  </a:lnTo>
                  <a:lnTo>
                    <a:pt x="324510" y="33972"/>
                  </a:lnTo>
                  <a:lnTo>
                    <a:pt x="328041" y="37579"/>
                  </a:lnTo>
                  <a:lnTo>
                    <a:pt x="329717" y="42189"/>
                  </a:lnTo>
                  <a:lnTo>
                    <a:pt x="329717" y="4330"/>
                  </a:lnTo>
                  <a:lnTo>
                    <a:pt x="321602" y="2108"/>
                  </a:lnTo>
                  <a:lnTo>
                    <a:pt x="311645" y="1270"/>
                  </a:lnTo>
                  <a:lnTo>
                    <a:pt x="301739" y="2108"/>
                  </a:lnTo>
                  <a:lnTo>
                    <a:pt x="264947" y="29565"/>
                  </a:lnTo>
                  <a:lnTo>
                    <a:pt x="261213" y="47218"/>
                  </a:lnTo>
                  <a:lnTo>
                    <a:pt x="262140" y="56400"/>
                  </a:lnTo>
                  <a:lnTo>
                    <a:pt x="292506" y="89484"/>
                  </a:lnTo>
                  <a:lnTo>
                    <a:pt x="311645" y="92735"/>
                  </a:lnTo>
                  <a:lnTo>
                    <a:pt x="321602" y="91935"/>
                  </a:lnTo>
                  <a:lnTo>
                    <a:pt x="357314" y="65786"/>
                  </a:lnTo>
                  <a:lnTo>
                    <a:pt x="357886" y="64820"/>
                  </a:lnTo>
                  <a:lnTo>
                    <a:pt x="360603" y="56400"/>
                  </a:lnTo>
                  <a:lnTo>
                    <a:pt x="361505" y="47218"/>
                  </a:lnTo>
                  <a:close/>
                </a:path>
                <a:path w="479425" h="159384">
                  <a:moveTo>
                    <a:pt x="479285" y="133858"/>
                  </a:moveTo>
                  <a:lnTo>
                    <a:pt x="306793" y="133858"/>
                  </a:lnTo>
                  <a:lnTo>
                    <a:pt x="306793" y="108559"/>
                  </a:lnTo>
                  <a:lnTo>
                    <a:pt x="274878" y="108559"/>
                  </a:lnTo>
                  <a:lnTo>
                    <a:pt x="274878" y="159169"/>
                  </a:lnTo>
                  <a:lnTo>
                    <a:pt x="479285" y="159169"/>
                  </a:lnTo>
                  <a:lnTo>
                    <a:pt x="479285" y="133858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60457" y="1324363"/>
              <a:ext cx="100291" cy="914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89911" y="1308455"/>
              <a:ext cx="626110" cy="205740"/>
            </a:xfrm>
            <a:custGeom>
              <a:avLst/>
              <a:gdLst/>
              <a:ahLst/>
              <a:cxnLst/>
              <a:rect l="l" t="t" r="r" b="b"/>
              <a:pathLst>
                <a:path w="626110" h="205740">
                  <a:moveTo>
                    <a:pt x="59004" y="13449"/>
                  </a:moveTo>
                  <a:lnTo>
                    <a:pt x="27330" y="13449"/>
                  </a:lnTo>
                  <a:lnTo>
                    <a:pt x="27330" y="39954"/>
                  </a:lnTo>
                  <a:lnTo>
                    <a:pt x="0" y="39954"/>
                  </a:lnTo>
                  <a:lnTo>
                    <a:pt x="0" y="70904"/>
                  </a:lnTo>
                  <a:lnTo>
                    <a:pt x="27330" y="70904"/>
                  </a:lnTo>
                  <a:lnTo>
                    <a:pt x="27330" y="105956"/>
                  </a:lnTo>
                  <a:lnTo>
                    <a:pt x="59004" y="105956"/>
                  </a:lnTo>
                  <a:lnTo>
                    <a:pt x="59004" y="13449"/>
                  </a:lnTo>
                  <a:close/>
                </a:path>
                <a:path w="626110" h="205740">
                  <a:moveTo>
                    <a:pt x="102209" y="13462"/>
                  </a:moveTo>
                  <a:lnTo>
                    <a:pt x="70472" y="13462"/>
                  </a:lnTo>
                  <a:lnTo>
                    <a:pt x="70472" y="105956"/>
                  </a:lnTo>
                  <a:lnTo>
                    <a:pt x="102209" y="105956"/>
                  </a:lnTo>
                  <a:lnTo>
                    <a:pt x="102209" y="13462"/>
                  </a:lnTo>
                  <a:close/>
                </a:path>
                <a:path w="626110" h="205740">
                  <a:moveTo>
                    <a:pt x="246507" y="61861"/>
                  </a:moveTo>
                  <a:lnTo>
                    <a:pt x="245605" y="52705"/>
                  </a:lnTo>
                  <a:lnTo>
                    <a:pt x="242874" y="44208"/>
                  </a:lnTo>
                  <a:lnTo>
                    <a:pt x="242239" y="43129"/>
                  </a:lnTo>
                  <a:lnTo>
                    <a:pt x="238290" y="36385"/>
                  </a:lnTo>
                  <a:lnTo>
                    <a:pt x="231851" y="29222"/>
                  </a:lnTo>
                  <a:lnTo>
                    <a:pt x="224193" y="23431"/>
                  </a:lnTo>
                  <a:lnTo>
                    <a:pt x="215760" y="19265"/>
                  </a:lnTo>
                  <a:lnTo>
                    <a:pt x="214833" y="19024"/>
                  </a:lnTo>
                  <a:lnTo>
                    <a:pt x="214833" y="56832"/>
                  </a:lnTo>
                  <a:lnTo>
                    <a:pt x="214833" y="67017"/>
                  </a:lnTo>
                  <a:lnTo>
                    <a:pt x="212864" y="71120"/>
                  </a:lnTo>
                  <a:lnTo>
                    <a:pt x="209448" y="74904"/>
                  </a:lnTo>
                  <a:lnTo>
                    <a:pt x="205854" y="78625"/>
                  </a:lnTo>
                  <a:lnTo>
                    <a:pt x="201625" y="80429"/>
                  </a:lnTo>
                  <a:lnTo>
                    <a:pt x="191376" y="80429"/>
                  </a:lnTo>
                  <a:lnTo>
                    <a:pt x="187147" y="78625"/>
                  </a:lnTo>
                  <a:lnTo>
                    <a:pt x="183680" y="74904"/>
                  </a:lnTo>
                  <a:lnTo>
                    <a:pt x="179857" y="71120"/>
                  </a:lnTo>
                  <a:lnTo>
                    <a:pt x="177939" y="67017"/>
                  </a:lnTo>
                  <a:lnTo>
                    <a:pt x="177939" y="56832"/>
                  </a:lnTo>
                  <a:lnTo>
                    <a:pt x="179857" y="52222"/>
                  </a:lnTo>
                  <a:lnTo>
                    <a:pt x="183680" y="48615"/>
                  </a:lnTo>
                  <a:lnTo>
                    <a:pt x="187147" y="44945"/>
                  </a:lnTo>
                  <a:lnTo>
                    <a:pt x="191376" y="43129"/>
                  </a:lnTo>
                  <a:lnTo>
                    <a:pt x="201625" y="43129"/>
                  </a:lnTo>
                  <a:lnTo>
                    <a:pt x="205854" y="44945"/>
                  </a:lnTo>
                  <a:lnTo>
                    <a:pt x="209448" y="48615"/>
                  </a:lnTo>
                  <a:lnTo>
                    <a:pt x="212864" y="52222"/>
                  </a:lnTo>
                  <a:lnTo>
                    <a:pt x="214833" y="56832"/>
                  </a:lnTo>
                  <a:lnTo>
                    <a:pt x="214833" y="19024"/>
                  </a:lnTo>
                  <a:lnTo>
                    <a:pt x="206578" y="16751"/>
                  </a:lnTo>
                  <a:lnTo>
                    <a:pt x="196710" y="15913"/>
                  </a:lnTo>
                  <a:lnTo>
                    <a:pt x="186715" y="16751"/>
                  </a:lnTo>
                  <a:lnTo>
                    <a:pt x="150050" y="44208"/>
                  </a:lnTo>
                  <a:lnTo>
                    <a:pt x="146392" y="61861"/>
                  </a:lnTo>
                  <a:lnTo>
                    <a:pt x="147307" y="71043"/>
                  </a:lnTo>
                  <a:lnTo>
                    <a:pt x="177469" y="104127"/>
                  </a:lnTo>
                  <a:lnTo>
                    <a:pt x="196710" y="107378"/>
                  </a:lnTo>
                  <a:lnTo>
                    <a:pt x="206578" y="106578"/>
                  </a:lnTo>
                  <a:lnTo>
                    <a:pt x="242290" y="80429"/>
                  </a:lnTo>
                  <a:lnTo>
                    <a:pt x="242874" y="79463"/>
                  </a:lnTo>
                  <a:lnTo>
                    <a:pt x="245605" y="71043"/>
                  </a:lnTo>
                  <a:lnTo>
                    <a:pt x="246507" y="61861"/>
                  </a:lnTo>
                  <a:close/>
                </a:path>
                <a:path w="626110" h="205740">
                  <a:moveTo>
                    <a:pt x="321652" y="13449"/>
                  </a:moveTo>
                  <a:lnTo>
                    <a:pt x="289928" y="13449"/>
                  </a:lnTo>
                  <a:lnTo>
                    <a:pt x="289928" y="39954"/>
                  </a:lnTo>
                  <a:lnTo>
                    <a:pt x="262597" y="39954"/>
                  </a:lnTo>
                  <a:lnTo>
                    <a:pt x="262597" y="70904"/>
                  </a:lnTo>
                  <a:lnTo>
                    <a:pt x="289928" y="70904"/>
                  </a:lnTo>
                  <a:lnTo>
                    <a:pt x="289928" y="105956"/>
                  </a:lnTo>
                  <a:lnTo>
                    <a:pt x="321652" y="105956"/>
                  </a:lnTo>
                  <a:lnTo>
                    <a:pt x="321652" y="13449"/>
                  </a:lnTo>
                  <a:close/>
                </a:path>
                <a:path w="626110" h="205740">
                  <a:moveTo>
                    <a:pt x="364401" y="123799"/>
                  </a:moveTo>
                  <a:lnTo>
                    <a:pt x="170129" y="123799"/>
                  </a:lnTo>
                  <a:lnTo>
                    <a:pt x="170129" y="147929"/>
                  </a:lnTo>
                  <a:lnTo>
                    <a:pt x="170129" y="170789"/>
                  </a:lnTo>
                  <a:lnTo>
                    <a:pt x="170129" y="194919"/>
                  </a:lnTo>
                  <a:lnTo>
                    <a:pt x="364401" y="194919"/>
                  </a:lnTo>
                  <a:lnTo>
                    <a:pt x="364401" y="171170"/>
                  </a:lnTo>
                  <a:lnTo>
                    <a:pt x="364401" y="170789"/>
                  </a:lnTo>
                  <a:lnTo>
                    <a:pt x="364401" y="148005"/>
                  </a:lnTo>
                  <a:lnTo>
                    <a:pt x="335572" y="148005"/>
                  </a:lnTo>
                  <a:lnTo>
                    <a:pt x="335572" y="170789"/>
                  </a:lnTo>
                  <a:lnTo>
                    <a:pt x="199326" y="170789"/>
                  </a:lnTo>
                  <a:lnTo>
                    <a:pt x="199326" y="147929"/>
                  </a:lnTo>
                  <a:lnTo>
                    <a:pt x="364401" y="147929"/>
                  </a:lnTo>
                  <a:lnTo>
                    <a:pt x="364401" y="123799"/>
                  </a:lnTo>
                  <a:close/>
                </a:path>
                <a:path w="626110" h="205740">
                  <a:moveTo>
                    <a:pt x="364871" y="13462"/>
                  </a:moveTo>
                  <a:lnTo>
                    <a:pt x="333133" y="13462"/>
                  </a:lnTo>
                  <a:lnTo>
                    <a:pt x="333133" y="105956"/>
                  </a:lnTo>
                  <a:lnTo>
                    <a:pt x="364871" y="105956"/>
                  </a:lnTo>
                  <a:lnTo>
                    <a:pt x="364871" y="13462"/>
                  </a:lnTo>
                  <a:close/>
                </a:path>
                <a:path w="626110" h="205740">
                  <a:moveTo>
                    <a:pt x="604951" y="0"/>
                  </a:moveTo>
                  <a:lnTo>
                    <a:pt x="423176" y="0"/>
                  </a:lnTo>
                  <a:lnTo>
                    <a:pt x="423176" y="26670"/>
                  </a:lnTo>
                  <a:lnTo>
                    <a:pt x="423176" y="39370"/>
                  </a:lnTo>
                  <a:lnTo>
                    <a:pt x="423176" y="67310"/>
                  </a:lnTo>
                  <a:lnTo>
                    <a:pt x="423176" y="78740"/>
                  </a:lnTo>
                  <a:lnTo>
                    <a:pt x="423176" y="105410"/>
                  </a:lnTo>
                  <a:lnTo>
                    <a:pt x="604951" y="105410"/>
                  </a:lnTo>
                  <a:lnTo>
                    <a:pt x="604951" y="78740"/>
                  </a:lnTo>
                  <a:lnTo>
                    <a:pt x="456006" y="78740"/>
                  </a:lnTo>
                  <a:lnTo>
                    <a:pt x="456006" y="67310"/>
                  </a:lnTo>
                  <a:lnTo>
                    <a:pt x="604951" y="67310"/>
                  </a:lnTo>
                  <a:lnTo>
                    <a:pt x="604951" y="39370"/>
                  </a:lnTo>
                  <a:lnTo>
                    <a:pt x="456006" y="39370"/>
                  </a:lnTo>
                  <a:lnTo>
                    <a:pt x="456006" y="26670"/>
                  </a:lnTo>
                  <a:lnTo>
                    <a:pt x="604951" y="26670"/>
                  </a:lnTo>
                  <a:lnTo>
                    <a:pt x="604951" y="0"/>
                  </a:lnTo>
                  <a:close/>
                </a:path>
                <a:path w="626110" h="205740">
                  <a:moveTo>
                    <a:pt x="625500" y="119253"/>
                  </a:moveTo>
                  <a:lnTo>
                    <a:pt x="400418" y="119253"/>
                  </a:lnTo>
                  <a:lnTo>
                    <a:pt x="400418" y="146151"/>
                  </a:lnTo>
                  <a:lnTo>
                    <a:pt x="497471" y="146151"/>
                  </a:lnTo>
                  <a:lnTo>
                    <a:pt x="497471" y="205740"/>
                  </a:lnTo>
                  <a:lnTo>
                    <a:pt x="530301" y="205740"/>
                  </a:lnTo>
                  <a:lnTo>
                    <a:pt x="530301" y="146151"/>
                  </a:lnTo>
                  <a:lnTo>
                    <a:pt x="625500" y="146151"/>
                  </a:lnTo>
                  <a:lnTo>
                    <a:pt x="625500" y="119253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90635" y="1321901"/>
              <a:ext cx="73596" cy="925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316816"/>
              <a:ext cx="10688955" cy="1163320"/>
            </a:xfrm>
            <a:custGeom>
              <a:avLst/>
              <a:gdLst/>
              <a:ahLst/>
              <a:cxnLst/>
              <a:rect l="l" t="t" r="r" b="b"/>
              <a:pathLst>
                <a:path w="10688955" h="1163320">
                  <a:moveTo>
                    <a:pt x="10688828" y="0"/>
                  </a:moveTo>
                  <a:lnTo>
                    <a:pt x="0" y="0"/>
                  </a:lnTo>
                  <a:lnTo>
                    <a:pt x="0" y="1163193"/>
                  </a:lnTo>
                  <a:lnTo>
                    <a:pt x="10688828" y="1163193"/>
                  </a:lnTo>
                  <a:lnTo>
                    <a:pt x="10688828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1474" y="5427683"/>
            <a:ext cx="6917426" cy="76367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95"/>
              </a:spcBef>
            </a:pP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동남아시아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중앙아시아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몽골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코카서스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</a:t>
            </a:r>
            <a:r>
              <a:rPr lang="ko-KR" altLang="en-US" sz="1900" b="1" spc="-254" dirty="0">
                <a:solidFill>
                  <a:srgbClr val="FFFFFF"/>
                </a:solidFill>
                <a:latin typeface="Malgun Gothic"/>
                <a:cs typeface="Malgun Gothic"/>
              </a:rPr>
              <a:t>유</a:t>
            </a:r>
            <a:r>
              <a:rPr lang="ko-KR" altLang="en-US"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럽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  </a:t>
            </a:r>
            <a:r>
              <a:rPr lang="ko-KR" altLang="en-US" sz="1900" b="1" spc="-254" dirty="0">
                <a:solidFill>
                  <a:srgbClr val="FFFFFF"/>
                </a:solidFill>
                <a:latin typeface="Malgun Gothic"/>
                <a:cs typeface="Malgun Gothic"/>
              </a:rPr>
              <a:t>직영</a:t>
            </a:r>
            <a:endParaRPr lang="en-US" altLang="ko-KR" sz="3100" b="1" spc="-254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38735">
              <a:lnSpc>
                <a:spcPct val="100000"/>
              </a:lnSpc>
              <a:spcBef>
                <a:spcPts val="395"/>
              </a:spcBef>
            </a:pPr>
            <a:r>
              <a:rPr lang="ko-KR" altLang="en-US" sz="2400" b="1" spc="-405" dirty="0">
                <a:solidFill>
                  <a:srgbClr val="FABE00"/>
                </a:solidFill>
                <a:latin typeface="Malgun Gothic"/>
                <a:cs typeface="Malgun Gothic"/>
              </a:rPr>
              <a:t>전문여행사</a:t>
            </a:r>
            <a:endParaRPr lang="ko-KR" altLang="en-US" sz="2000" dirty="0">
              <a:latin typeface="Malgun Gothic"/>
              <a:cs typeface="Malgun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19" name="object 19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1F71DEC4-3488-47B1-B9A8-10F7E3FB7B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54" y="335165"/>
            <a:ext cx="858938" cy="858938"/>
          </a:xfrm>
          <a:prstGeom prst="rect">
            <a:avLst/>
          </a:prstGeom>
        </p:spPr>
      </p:pic>
      <p:pic>
        <p:nvPicPr>
          <p:cNvPr id="1026" name="Picture 2" descr="2014년도 사업추진실적보고서">
            <a:extLst>
              <a:ext uri="{FF2B5EF4-FFF2-40B4-BE49-F238E27FC236}">
                <a16:creationId xmlns:a16="http://schemas.microsoft.com/office/drawing/2014/main" id="{208EFDA3-8C75-4A95-8A6D-1E354EFD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68" y="94375"/>
            <a:ext cx="1400772" cy="2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xfrm>
            <a:off x="617300" y="811740"/>
            <a:ext cx="59486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04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lang="ko-KR" altLang="en-US"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T&amp;M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 핵심 경쟁력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38" name="object 29">
            <a:extLst>
              <a:ext uri="{FF2B5EF4-FFF2-40B4-BE49-F238E27FC236}">
                <a16:creationId xmlns:a16="http://schemas.microsoft.com/office/drawing/2014/main" id="{D5A3938D-1058-495D-B02C-80D9C4BA0C9F}"/>
              </a:ext>
            </a:extLst>
          </p:cNvPr>
          <p:cNvSpPr txBox="1">
            <a:spLocks/>
          </p:cNvSpPr>
          <p:nvPr/>
        </p:nvSpPr>
        <p:spPr>
          <a:xfrm>
            <a:off x="617300" y="820991"/>
            <a:ext cx="59486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3500" kern="0" spc="-240" dirty="0">
                <a:solidFill>
                  <a:srgbClr val="F18900"/>
                </a:solidFill>
                <a:latin typeface="Verdana"/>
                <a:cs typeface="Verdana"/>
              </a:rPr>
              <a:t>04</a:t>
            </a:r>
            <a:r>
              <a:rPr lang="en-US" altLang="ko-KR" sz="3500" kern="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lang="ko-KR" altLang="en-US" sz="3500" kern="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endParaRPr lang="ko-KR" altLang="en-US" sz="3500" kern="0" dirty="0">
              <a:latin typeface="Verdana"/>
              <a:cs typeface="Verdan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686621-DAE1-433D-B983-CF9282445F6A}"/>
              </a:ext>
            </a:extLst>
          </p:cNvPr>
          <p:cNvSpPr txBox="1"/>
          <p:nvPr/>
        </p:nvSpPr>
        <p:spPr>
          <a:xfrm>
            <a:off x="1306585" y="2526178"/>
            <a:ext cx="1907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원가 경쟁력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0A1911-212F-45B6-B1FD-ABBCD7A77463}"/>
              </a:ext>
            </a:extLst>
          </p:cNvPr>
          <p:cNvSpPr txBox="1"/>
          <p:nvPr/>
        </p:nvSpPr>
        <p:spPr>
          <a:xfrm>
            <a:off x="4160543" y="2514921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글로벌 네트워크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3B5217D-8318-447E-AB6B-F8437C3A69FB}"/>
              </a:ext>
            </a:extLst>
          </p:cNvPr>
          <p:cNvSpPr txBox="1"/>
          <p:nvPr/>
        </p:nvSpPr>
        <p:spPr>
          <a:xfrm>
            <a:off x="4737100" y="1876425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BD6E09-C86A-4127-966D-50DD092E9188}"/>
              </a:ext>
            </a:extLst>
          </p:cNvPr>
          <p:cNvSpPr txBox="1"/>
          <p:nvPr/>
        </p:nvSpPr>
        <p:spPr>
          <a:xfrm>
            <a:off x="7690538" y="2514921"/>
            <a:ext cx="190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업계 경쟁력</a:t>
            </a:r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F49BE9F9-A8DD-4C24-88C0-160CD810E960}"/>
              </a:ext>
            </a:extLst>
          </p:cNvPr>
          <p:cNvSpPr/>
          <p:nvPr/>
        </p:nvSpPr>
        <p:spPr>
          <a:xfrm>
            <a:off x="849814" y="3302189"/>
            <a:ext cx="2570190" cy="8846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커져가는 경제 규모와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다양한 해외여행 수요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A4F7EADB-3AB9-429B-AA1A-149C1D277D2C}"/>
              </a:ext>
            </a:extLst>
          </p:cNvPr>
          <p:cNvSpPr/>
          <p:nvPr/>
        </p:nvSpPr>
        <p:spPr>
          <a:xfrm>
            <a:off x="4089400" y="3335845"/>
            <a:ext cx="2514600" cy="8846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업계 최대 규모의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글로벌 네트워크 구축</a:t>
            </a:r>
          </a:p>
        </p:txBody>
      </p:sp>
      <p:sp>
        <p:nvSpPr>
          <p:cNvPr id="27" name="사각형: 둥근 모서리 26">
            <a:extLst>
              <a:ext uri="{FF2B5EF4-FFF2-40B4-BE49-F238E27FC236}">
                <a16:creationId xmlns:a16="http://schemas.microsoft.com/office/drawing/2014/main" id="{9DF35806-9955-4D7E-9877-746CA1DF96CA}"/>
              </a:ext>
            </a:extLst>
          </p:cNvPr>
          <p:cNvSpPr/>
          <p:nvPr/>
        </p:nvSpPr>
        <p:spPr>
          <a:xfrm>
            <a:off x="7344107" y="3335845"/>
            <a:ext cx="2470811" cy="8846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정확한 정보와 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 err="1">
                <a:solidFill>
                  <a:schemeClr val="tx1"/>
                </a:solidFill>
              </a:rPr>
              <a:t>지상비</a:t>
            </a:r>
            <a:r>
              <a:rPr lang="ko-KR" altLang="en-US" b="1" dirty="0">
                <a:solidFill>
                  <a:schemeClr val="tx1"/>
                </a:solidFill>
              </a:rPr>
              <a:t> 절감방안으로</a:t>
            </a:r>
            <a:endParaRPr lang="en-US" altLang="ko-KR" b="1" dirty="0">
              <a:solidFill>
                <a:schemeClr val="tx1"/>
              </a:solidFill>
            </a:endParaRPr>
          </a:p>
          <a:p>
            <a:pPr algn="ctr"/>
            <a:r>
              <a:rPr lang="ko-KR" altLang="en-US" b="1" dirty="0">
                <a:solidFill>
                  <a:schemeClr val="tx1"/>
                </a:solidFill>
              </a:rPr>
              <a:t>전문성 확보 </a:t>
            </a:r>
          </a:p>
        </p:txBody>
      </p:sp>
      <p:graphicFrame>
        <p:nvGraphicFramePr>
          <p:cNvPr id="32" name="차트 31">
            <a:extLst>
              <a:ext uri="{FF2B5EF4-FFF2-40B4-BE49-F238E27FC236}">
                <a16:creationId xmlns:a16="http://schemas.microsoft.com/office/drawing/2014/main" id="{4AB69DF3-975D-432D-8399-33A47649A1E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374956"/>
              </p:ext>
            </p:extLst>
          </p:nvPr>
        </p:nvGraphicFramePr>
        <p:xfrm>
          <a:off x="1612900" y="4687232"/>
          <a:ext cx="2954867" cy="258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052" name="Picture 4" descr="South Korean economy boosted by strong exports | S&amp;P Global">
            <a:extLst>
              <a:ext uri="{FF2B5EF4-FFF2-40B4-BE49-F238E27FC236}">
                <a16:creationId xmlns:a16="http://schemas.microsoft.com/office/drawing/2014/main" id="{E1C3117C-1506-4309-AB57-88746AFC9F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633" y="4988292"/>
            <a:ext cx="3737327" cy="236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6506F50-66D9-473E-9514-AD0F6B902E4C}"/>
              </a:ext>
            </a:extLst>
          </p:cNvPr>
          <p:cNvSpPr txBox="1"/>
          <p:nvPr/>
        </p:nvSpPr>
        <p:spPr>
          <a:xfrm>
            <a:off x="5951452" y="4687232"/>
            <a:ext cx="331168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대한민국 </a:t>
            </a:r>
            <a:r>
              <a:rPr lang="en-US" altLang="ko-KR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GDP </a:t>
            </a:r>
            <a:r>
              <a:rPr lang="ko-KR" altLang="en-US" sz="1600" b="1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변화</a:t>
            </a:r>
            <a:endParaRPr lang="en-US" altLang="ko-KR" sz="1600" b="1" dirty="0">
              <a:solidFill>
                <a:schemeClr val="bg1">
                  <a:lumMod val="50000"/>
                </a:schemeClr>
              </a:solidFill>
              <a:latin typeface="+mn-ea"/>
            </a:endParaRPr>
          </a:p>
          <a:p>
            <a:pPr algn="r"/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자료 </a:t>
            </a:r>
            <a:r>
              <a:rPr lang="en-US" altLang="ko-KR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: </a:t>
            </a:r>
            <a:r>
              <a:rPr lang="ko-KR" altLang="en-US" sz="1100" dirty="0">
                <a:solidFill>
                  <a:schemeClr val="bg1">
                    <a:lumMod val="50000"/>
                  </a:schemeClr>
                </a:solidFill>
                <a:latin typeface="+mn-ea"/>
              </a:rPr>
              <a:t>대한민국 기획재정부</a:t>
            </a:r>
          </a:p>
        </p:txBody>
      </p:sp>
    </p:spTree>
    <p:extLst>
      <p:ext uri="{BB962C8B-B14F-4D97-AF65-F5344CB8AC3E}">
        <p14:creationId xmlns:p14="http://schemas.microsoft.com/office/powerpoint/2010/main" val="404839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00894" y="6419239"/>
            <a:ext cx="8370570" cy="91178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74930" rIns="0" bIns="0" rtlCol="0">
            <a:spAutoFit/>
          </a:bodyPr>
          <a:lstStyle/>
          <a:p>
            <a:pPr marL="302895">
              <a:lnSpc>
                <a:spcPct val="100000"/>
              </a:lnSpc>
              <a:spcBef>
                <a:spcPts val="590"/>
              </a:spcBef>
            </a:pP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티엔엠투어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업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중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여행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비교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할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없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차별화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경쟁력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고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5" dirty="0">
                <a:solidFill>
                  <a:srgbClr val="595757"/>
                </a:solidFill>
                <a:latin typeface="Malgun Gothic"/>
                <a:cs typeface="Malgun Gothic"/>
              </a:rPr>
              <a:t>있습니다.</a:t>
            </a:r>
            <a:endParaRPr sz="1300" dirty="0">
              <a:latin typeface="Malgun Gothic"/>
              <a:cs typeface="Malgun Gothic"/>
            </a:endParaRPr>
          </a:p>
          <a:p>
            <a:pPr marL="302895" marR="647065">
              <a:lnSpc>
                <a:spcPct val="109000"/>
              </a:lnSpc>
            </a:pP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단독으로 </a:t>
            </a:r>
            <a:r>
              <a:rPr sz="13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계약 </a:t>
            </a: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운영이 가능한 </a:t>
            </a:r>
            <a:r>
              <a:rPr sz="1300" b="1" spc="-85" dirty="0">
                <a:solidFill>
                  <a:srgbClr val="004190"/>
                </a:solidFill>
                <a:latin typeface="Malgun Gothic"/>
                <a:cs typeface="Malgun Gothic"/>
              </a:rPr>
              <a:t>“항공, </a:t>
            </a:r>
            <a:r>
              <a:rPr sz="1300" b="1" spc="-55" dirty="0">
                <a:solidFill>
                  <a:srgbClr val="004190"/>
                </a:solidFill>
                <a:latin typeface="Malgun Gothic"/>
                <a:cs typeface="Malgun Gothic"/>
              </a:rPr>
              <a:t>호텔, </a:t>
            </a:r>
            <a:r>
              <a:rPr sz="1300" b="1" spc="-140" dirty="0">
                <a:solidFill>
                  <a:srgbClr val="004190"/>
                </a:solidFill>
                <a:latin typeface="Malgun Gothic"/>
                <a:cs typeface="Malgun Gothic"/>
              </a:rPr>
              <a:t>관광상품”을 </a:t>
            </a:r>
            <a:r>
              <a:rPr sz="13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통해 </a:t>
            </a: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타사대비 경쟁력 </a:t>
            </a:r>
            <a:r>
              <a:rPr sz="13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있는 </a:t>
            </a: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랜드피 운영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이 </a:t>
            </a:r>
            <a:r>
              <a:rPr sz="1300" spc="-105" dirty="0">
                <a:solidFill>
                  <a:srgbClr val="595757"/>
                </a:solidFill>
                <a:latin typeface="Malgun Gothic"/>
                <a:cs typeface="Malgun Gothic"/>
              </a:rPr>
              <a:t>가능하며, </a:t>
            </a:r>
            <a:r>
              <a:rPr sz="13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lang="en-US" altLang="ko-KR" sz="1300" spc="-100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302895" marR="647065">
              <a:lnSpc>
                <a:spcPct val="109000"/>
              </a:lnSpc>
            </a:pPr>
            <a:r>
              <a:rPr sz="1300" spc="-30" dirty="0">
                <a:solidFill>
                  <a:srgbClr val="595757"/>
                </a:solidFill>
                <a:latin typeface="Malgun Gothic"/>
                <a:cs typeface="Malgun Gothic"/>
              </a:rPr>
              <a:t>202</a:t>
            </a:r>
            <a:r>
              <a:rPr lang="en-US" sz="1300" spc="-30" dirty="0">
                <a:solidFill>
                  <a:srgbClr val="595757"/>
                </a:solidFill>
                <a:latin typeface="Malgun Gothic"/>
                <a:cs typeface="Malgun Gothic"/>
              </a:rPr>
              <a:t>5</a:t>
            </a:r>
            <a:r>
              <a:rPr sz="1300" spc="-30" dirty="0">
                <a:solidFill>
                  <a:srgbClr val="595757"/>
                </a:solidFill>
                <a:latin typeface="Malgun Gothic"/>
                <a:cs typeface="Malgun Gothic"/>
              </a:rPr>
              <a:t>년에는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지상비</a:t>
            </a:r>
            <a:r>
              <a:rPr sz="1300" b="1" spc="-16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3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절감</a:t>
            </a:r>
            <a:r>
              <a:rPr sz="1300" b="1" spc="-16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300" b="1" spc="-130" dirty="0">
                <a:solidFill>
                  <a:srgbClr val="004190"/>
                </a:solidFill>
                <a:latin typeface="Malgun Gothic"/>
                <a:cs typeface="Malgun Gothic"/>
              </a:rPr>
              <a:t>운영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5" dirty="0">
                <a:solidFill>
                  <a:srgbClr val="595757"/>
                </a:solidFill>
                <a:latin typeface="Malgun Gothic"/>
                <a:cs typeface="Malgun Gothic"/>
              </a:rPr>
              <a:t>통해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시즌에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5" dirty="0">
                <a:solidFill>
                  <a:srgbClr val="595757"/>
                </a:solidFill>
                <a:latin typeface="Malgun Gothic"/>
                <a:cs typeface="Malgun Gothic"/>
              </a:rPr>
              <a:t>따라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성수기에는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타사와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비교할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5" dirty="0">
                <a:solidFill>
                  <a:srgbClr val="595757"/>
                </a:solidFill>
                <a:latin typeface="Malgun Gothic"/>
                <a:cs typeface="Malgun Gothic"/>
              </a:rPr>
              <a:t>없는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최선의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0" dirty="0">
                <a:solidFill>
                  <a:srgbClr val="595757"/>
                </a:solidFill>
                <a:latin typeface="Malgun Gothic"/>
                <a:cs typeface="Malgun Gothic"/>
              </a:rPr>
              <a:t>금액을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5" dirty="0">
                <a:solidFill>
                  <a:srgbClr val="595757"/>
                </a:solidFill>
                <a:latin typeface="Malgun Gothic"/>
                <a:cs typeface="Malgun Gothic"/>
              </a:rPr>
              <a:t>만들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95" dirty="0">
                <a:solidFill>
                  <a:srgbClr val="595757"/>
                </a:solidFill>
                <a:latin typeface="Malgun Gothic"/>
                <a:cs typeface="Malgun Gothic"/>
              </a:rPr>
              <a:t>것이며, </a:t>
            </a:r>
            <a:r>
              <a:rPr sz="1300" spc="-44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비수기에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프로모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등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차별화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격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정책으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행사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영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될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있도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록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10" dirty="0">
                <a:solidFill>
                  <a:srgbClr val="595757"/>
                </a:solidFill>
                <a:latin typeface="Malgun Gothic"/>
                <a:cs typeface="Malgun Gothic"/>
              </a:rPr>
              <a:t>하겠습니다.</a:t>
            </a:r>
            <a:endParaRPr sz="1300" dirty="0">
              <a:latin typeface="Malgun Gothic"/>
              <a:cs typeface="Malgun Gothic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4" name="object 4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7" name="object 7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576425" y="881660"/>
            <a:ext cx="331732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spc="-240" dirty="0">
                <a:solidFill>
                  <a:srgbClr val="F18900"/>
                </a:solidFill>
                <a:latin typeface="Verdana"/>
                <a:cs typeface="Verdana"/>
              </a:rPr>
              <a:t>04-I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원</a:t>
            </a:r>
            <a:r>
              <a:rPr sz="3500" spc="-315" dirty="0">
                <a:solidFill>
                  <a:srgbClr val="2C4198"/>
                </a:solidFill>
              </a:rPr>
              <a:t>가</a:t>
            </a:r>
            <a:r>
              <a:rPr sz="3500" spc="-325" dirty="0">
                <a:solidFill>
                  <a:srgbClr val="2C4198"/>
                </a:solidFill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경쟁력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8488" y="1118631"/>
            <a:ext cx="2261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" dirty="0">
                <a:solidFill>
                  <a:srgbClr val="38A1DB"/>
                </a:solidFill>
                <a:latin typeface="Microsoft Sans Serif"/>
                <a:cs typeface="Microsoft Sans Serif"/>
              </a:rPr>
              <a:t>Cost</a:t>
            </a:r>
            <a:r>
              <a:rPr sz="1800" spc="-70" dirty="0">
                <a:solidFill>
                  <a:srgbClr val="38A1DB"/>
                </a:solidFill>
                <a:latin typeface="Microsoft Sans Serif"/>
                <a:cs typeface="Microsoft Sans Serif"/>
              </a:rPr>
              <a:t> </a:t>
            </a:r>
            <a:r>
              <a:rPr sz="1800" spc="30" dirty="0">
                <a:solidFill>
                  <a:srgbClr val="38A1DB"/>
                </a:solidFill>
                <a:latin typeface="Microsoft Sans Serif"/>
                <a:cs typeface="Microsoft Sans Serif"/>
              </a:rPr>
              <a:t>competitiveness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395857" y="2790876"/>
            <a:ext cx="3722370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YP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동유럽 연합 운영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29188" y="3829813"/>
            <a:ext cx="6440898" cy="443711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2085" indent="-134620">
              <a:lnSpc>
                <a:spcPct val="100000"/>
              </a:lnSpc>
              <a:spcBef>
                <a:spcPts val="240"/>
              </a:spcBef>
              <a:buSzPct val="38461"/>
              <a:buFont typeface="Microsoft Sans Serif"/>
              <a:buChar char="●"/>
              <a:tabLst>
                <a:tab pos="172720" algn="l"/>
                <a:tab pos="1993900" algn="l"/>
              </a:tabLst>
            </a:pPr>
            <a:r>
              <a:rPr sz="1300" b="1" spc="-90" dirty="0">
                <a:solidFill>
                  <a:srgbClr val="595757"/>
                </a:solidFill>
                <a:latin typeface="Malgun Gothic"/>
                <a:cs typeface="Malgun Gothic"/>
              </a:rPr>
              <a:t>베트남(북부/중부/남부</a:t>
            </a:r>
            <a:r>
              <a:rPr sz="1300" b="1" spc="-35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r>
              <a:rPr sz="1300" b="1" dirty="0">
                <a:solidFill>
                  <a:srgbClr val="595757"/>
                </a:solidFill>
                <a:latin typeface="Malgun Gothic"/>
                <a:cs typeface="Malgun Gothic"/>
              </a:rPr>
              <a:t>	</a:t>
            </a:r>
            <a:r>
              <a:rPr sz="13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3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지난  </a:t>
            </a:r>
            <a:r>
              <a:rPr lang="en-US" altLang="ko-KR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5</a:t>
            </a:r>
            <a:r>
              <a:rPr sz="1300" spc="40" dirty="0">
                <a:solidFill>
                  <a:srgbClr val="595757"/>
                </a:solidFill>
                <a:latin typeface="Malgun Gothic"/>
                <a:cs typeface="Malgun Gothic"/>
              </a:rPr>
              <a:t>년</a:t>
            </a:r>
            <a:r>
              <a:rPr lang="ko-KR" altLang="en-US" sz="1300" spc="105" dirty="0">
                <a:solidFill>
                  <a:srgbClr val="595757"/>
                </a:solidFill>
                <a:latin typeface="Malgun Gothic"/>
                <a:cs typeface="Malgun Gothic"/>
              </a:rPr>
              <a:t>간 </a:t>
            </a:r>
            <a:r>
              <a:rPr sz="1300" spc="10" dirty="0">
                <a:solidFill>
                  <a:srgbClr val="595757"/>
                </a:solidFill>
                <a:latin typeface="Malgun Gothic"/>
                <a:cs typeface="Malgun Gothic"/>
              </a:rPr>
              <a:t>8</a:t>
            </a:r>
            <a:r>
              <a:rPr lang="en-US" altLang="ko-KR" sz="1300" spc="10" dirty="0">
                <a:solidFill>
                  <a:srgbClr val="595757"/>
                </a:solidFill>
                <a:latin typeface="Malgun Gothic"/>
                <a:cs typeface="Malgun Gothic"/>
              </a:rPr>
              <a:t>0,666</a:t>
            </a:r>
            <a:r>
              <a:rPr sz="1300" spc="55" dirty="0">
                <a:solidFill>
                  <a:srgbClr val="595757"/>
                </a:solidFill>
                <a:latin typeface="Malgun Gothic"/>
                <a:cs typeface="Malgun Gothic"/>
              </a:rPr>
              <a:t>명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송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출</a:t>
            </a:r>
            <a:r>
              <a:rPr sz="1300" spc="3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–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75" dirty="0">
                <a:solidFill>
                  <a:srgbClr val="595757"/>
                </a:solidFill>
                <a:latin typeface="Malgun Gothic"/>
                <a:cs typeface="Malgun Gothic"/>
              </a:rPr>
              <a:t>3</a:t>
            </a:r>
            <a:r>
              <a:rPr lang="en-US" altLang="ko-KR" sz="1300" spc="-75" dirty="0">
                <a:solidFill>
                  <a:srgbClr val="595757"/>
                </a:solidFill>
                <a:latin typeface="Malgun Gothic"/>
                <a:cs typeface="Malgun Gothic"/>
              </a:rPr>
              <a:t>~5</a:t>
            </a:r>
            <a:r>
              <a:rPr sz="1300" spc="-75" dirty="0">
                <a:solidFill>
                  <a:srgbClr val="595757"/>
                </a:solidFill>
                <a:latin typeface="Malgun Gothic"/>
                <a:cs typeface="Malgun Gothic"/>
              </a:rPr>
              <a:t>성의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다양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객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보유</a:t>
            </a:r>
            <a:endParaRPr sz="1300" dirty="0">
              <a:latin typeface="Malgun Gothic"/>
              <a:cs typeface="Malgun Gothic"/>
            </a:endParaRPr>
          </a:p>
          <a:p>
            <a:pPr marL="172085" indent="-134620">
              <a:lnSpc>
                <a:spcPct val="100000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72720" algn="l"/>
              </a:tabLst>
            </a:pPr>
            <a:r>
              <a:rPr sz="1300" b="1" spc="-95" dirty="0">
                <a:solidFill>
                  <a:srgbClr val="595757"/>
                </a:solidFill>
                <a:latin typeface="Malgun Gothic"/>
                <a:cs typeface="Malgun Gothic"/>
              </a:rPr>
              <a:t>태국(방콕/파타야/라오스</a:t>
            </a:r>
            <a:r>
              <a:rPr sz="1300" b="1" spc="-35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r>
              <a:rPr sz="1300" b="1" spc="2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3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지난  </a:t>
            </a:r>
            <a:r>
              <a:rPr lang="en-US" altLang="ko-KR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5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년 </a:t>
            </a:r>
            <a:r>
              <a:rPr lang="ko-KR" altLang="en-US" sz="1300" spc="105" dirty="0">
                <a:solidFill>
                  <a:srgbClr val="595757"/>
                </a:solidFill>
                <a:latin typeface="Malgun Gothic"/>
                <a:cs typeface="Malgun Gothic"/>
              </a:rPr>
              <a:t>간 </a:t>
            </a:r>
            <a:r>
              <a:rPr lang="en-US" altLang="ko-KR" sz="1300" spc="10" dirty="0">
                <a:solidFill>
                  <a:srgbClr val="595757"/>
                </a:solidFill>
                <a:latin typeface="Malgun Gothic"/>
                <a:cs typeface="Malgun Gothic"/>
              </a:rPr>
              <a:t>40,000</a:t>
            </a:r>
            <a:r>
              <a:rPr sz="1300" spc="55" dirty="0">
                <a:solidFill>
                  <a:srgbClr val="595757"/>
                </a:solidFill>
                <a:latin typeface="Malgun Gothic"/>
                <a:cs typeface="Malgun Gothic"/>
              </a:rPr>
              <a:t>명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송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출</a:t>
            </a:r>
            <a:r>
              <a:rPr sz="1300" spc="3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–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75" dirty="0">
                <a:solidFill>
                  <a:srgbClr val="595757"/>
                </a:solidFill>
                <a:latin typeface="Malgun Gothic"/>
                <a:cs typeface="Malgun Gothic"/>
              </a:rPr>
              <a:t>3~5성의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다양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객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보유</a:t>
            </a:r>
            <a:endParaRPr sz="1300" dirty="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29188" y="4251211"/>
            <a:ext cx="7536400" cy="1082348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72085" indent="-134620">
              <a:lnSpc>
                <a:spcPct val="100000"/>
              </a:lnSpc>
              <a:spcBef>
                <a:spcPts val="240"/>
              </a:spcBef>
              <a:buSzPct val="38461"/>
              <a:buFont typeface="Microsoft Sans Serif"/>
              <a:buChar char="●"/>
              <a:tabLst>
                <a:tab pos="172720" algn="l"/>
                <a:tab pos="1993900" algn="l"/>
                <a:tab pos="2807335" algn="l"/>
              </a:tabLst>
            </a:pPr>
            <a:r>
              <a:rPr lang="ko-KR" altLang="en-US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유럽</a:t>
            </a:r>
            <a:r>
              <a:rPr lang="en-US" altLang="ko-KR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동</a:t>
            </a:r>
            <a:r>
              <a:rPr lang="en-US" altLang="ko-KR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서</a:t>
            </a:r>
            <a:r>
              <a:rPr lang="en-US" altLang="ko-KR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북유럽</a:t>
            </a:r>
            <a:r>
              <a:rPr lang="en-US" altLang="ko-KR" sz="1300" b="1" spc="-114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r>
              <a:rPr sz="1300" b="1" dirty="0">
                <a:solidFill>
                  <a:srgbClr val="595757"/>
                </a:solidFill>
                <a:latin typeface="Malgun Gothic"/>
                <a:cs typeface="Malgun Gothic"/>
              </a:rPr>
              <a:t>	</a:t>
            </a:r>
            <a:r>
              <a:rPr sz="13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3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작년 사무실 오픈 이후 </a:t>
            </a:r>
            <a:r>
              <a:rPr lang="en-US" altLang="ko-KR" sz="1300" spc="5" dirty="0">
                <a:solidFill>
                  <a:srgbClr val="595757"/>
                </a:solidFill>
                <a:latin typeface="Malgun Gothic"/>
                <a:cs typeface="Malgun Gothic"/>
              </a:rPr>
              <a:t>3,000</a:t>
            </a:r>
            <a:r>
              <a:rPr sz="1300" spc="50" dirty="0">
                <a:solidFill>
                  <a:srgbClr val="595757"/>
                </a:solidFill>
                <a:latin typeface="Malgun Gothic"/>
                <a:cs typeface="Malgun Gothic"/>
              </a:rPr>
              <a:t>명</a:t>
            </a:r>
            <a:r>
              <a:rPr lang="en-US" altLang="ko-KR" sz="1300" spc="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50" dirty="0">
                <a:solidFill>
                  <a:srgbClr val="595757"/>
                </a:solidFill>
                <a:latin typeface="Malgun Gothic"/>
                <a:cs typeface="Malgun Gothic"/>
              </a:rPr>
              <a:t>이상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송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출</a:t>
            </a:r>
            <a:r>
              <a:rPr sz="1300" spc="3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75" dirty="0">
                <a:solidFill>
                  <a:srgbClr val="595757"/>
                </a:solidFill>
                <a:latin typeface="Malgun Gothic"/>
                <a:cs typeface="Malgun Gothic"/>
              </a:rPr>
              <a:t>3~5성의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다양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객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보유</a:t>
            </a:r>
            <a:endParaRPr sz="1300" dirty="0">
              <a:latin typeface="Malgun Gothic"/>
              <a:cs typeface="Malgun Gothic"/>
            </a:endParaRPr>
          </a:p>
          <a:p>
            <a:pPr marL="172085" indent="-134620">
              <a:lnSpc>
                <a:spcPct val="100000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72720" algn="l"/>
              </a:tabLst>
            </a:pPr>
            <a:r>
              <a:rPr sz="1300" b="1" spc="-105" dirty="0" err="1">
                <a:solidFill>
                  <a:srgbClr val="595757"/>
                </a:solidFill>
                <a:latin typeface="Malgun Gothic"/>
                <a:cs typeface="Malgun Gothic"/>
              </a:rPr>
              <a:t>싱가</a:t>
            </a:r>
            <a:r>
              <a:rPr lang="ko-KR" altLang="en-US" sz="1300" b="1" spc="-105" dirty="0">
                <a:solidFill>
                  <a:srgbClr val="595757"/>
                </a:solidFill>
                <a:latin typeface="Malgun Gothic"/>
                <a:cs typeface="Malgun Gothic"/>
              </a:rPr>
              <a:t>포르</a:t>
            </a:r>
            <a:r>
              <a:rPr sz="1300" b="1" spc="-10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b="1" spc="-105" dirty="0">
                <a:solidFill>
                  <a:srgbClr val="595757"/>
                </a:solidFill>
                <a:latin typeface="Malgun Gothic"/>
                <a:cs typeface="Malgun Gothic"/>
              </a:rPr>
              <a:t>말레이시아</a:t>
            </a:r>
            <a:r>
              <a:rPr sz="1300" b="1" spc="-105" dirty="0">
                <a:solidFill>
                  <a:srgbClr val="595757"/>
                </a:solidFill>
                <a:latin typeface="Malgun Gothic"/>
                <a:cs typeface="Malgun Gothic"/>
              </a:rPr>
              <a:t>/인도네시</a:t>
            </a:r>
            <a:r>
              <a:rPr sz="1300" b="1" spc="-100" dirty="0">
                <a:solidFill>
                  <a:srgbClr val="595757"/>
                </a:solidFill>
                <a:latin typeface="Malgun Gothic"/>
                <a:cs typeface="Malgun Gothic"/>
              </a:rPr>
              <a:t>아</a:t>
            </a:r>
            <a:r>
              <a:rPr sz="1300" b="1" spc="-2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3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지난  </a:t>
            </a:r>
            <a:r>
              <a:rPr lang="en-US" altLang="ko-KR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5</a:t>
            </a:r>
            <a:r>
              <a:rPr lang="ko-KR" altLang="en-US" sz="1300" spc="40" dirty="0">
                <a:solidFill>
                  <a:srgbClr val="595757"/>
                </a:solidFill>
                <a:latin typeface="Malgun Gothic"/>
                <a:cs typeface="Malgun Gothic"/>
              </a:rPr>
              <a:t>년</a:t>
            </a:r>
            <a:r>
              <a:rPr lang="ko-KR" altLang="en-US" sz="1300" spc="105" dirty="0">
                <a:solidFill>
                  <a:srgbClr val="595757"/>
                </a:solidFill>
                <a:latin typeface="Malgun Gothic"/>
                <a:cs typeface="Malgun Gothic"/>
              </a:rPr>
              <a:t>간 </a:t>
            </a:r>
            <a:r>
              <a:rPr lang="en-US" altLang="ko-KR" sz="1300" spc="10" dirty="0">
                <a:solidFill>
                  <a:srgbClr val="595757"/>
                </a:solidFill>
                <a:latin typeface="Malgun Gothic"/>
                <a:cs typeface="Malgun Gothic"/>
              </a:rPr>
              <a:t>39,998</a:t>
            </a:r>
            <a:r>
              <a:rPr sz="1300" spc="55" dirty="0">
                <a:solidFill>
                  <a:srgbClr val="595757"/>
                </a:solidFill>
                <a:latin typeface="Malgun Gothic"/>
                <a:cs typeface="Malgun Gothic"/>
              </a:rPr>
              <a:t>명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송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출</a:t>
            </a:r>
            <a:r>
              <a:rPr sz="1300" spc="3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–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싱가포르</a:t>
            </a:r>
            <a:r>
              <a:rPr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10" dirty="0">
                <a:solidFill>
                  <a:srgbClr val="595757"/>
                </a:solidFill>
                <a:latin typeface="Malgun Gothic"/>
                <a:cs typeface="Malgun Gothic"/>
              </a:rPr>
              <a:t>바탐</a:t>
            </a:r>
            <a:r>
              <a:rPr sz="13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빈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다양한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객실보유</a:t>
            </a:r>
            <a:endParaRPr lang="en-US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72085" indent="-134620">
              <a:lnSpc>
                <a:spcPct val="100000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72720" algn="l"/>
              </a:tabLst>
            </a:pPr>
            <a:r>
              <a:rPr lang="ko-KR" altLang="en-US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몽골</a:t>
            </a:r>
            <a:r>
              <a:rPr lang="en-US" altLang="ko-KR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중앙아시아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: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탄탄탄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우즈벡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키르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카작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)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지역 주요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4-5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성 호텔 객실 보유</a:t>
            </a:r>
            <a:endParaRPr lang="en-US" altLang="ko-KR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72085" indent="-134620">
              <a:lnSpc>
                <a:spcPct val="100000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72720" algn="l"/>
              </a:tabLst>
            </a:pPr>
            <a:r>
              <a:rPr lang="ko-KR" altLang="en-US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코카서스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: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코카서스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3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국 직영 운영체제로 빠른 소통과 저렴한 지상비 산출 가능</a:t>
            </a:r>
            <a:endParaRPr lang="en-US" altLang="ko-KR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72085" indent="-134620">
              <a:lnSpc>
                <a:spcPct val="100000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72720" algn="l"/>
              </a:tabLst>
            </a:pPr>
            <a:r>
              <a:rPr lang="ko-KR" altLang="en-US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스리랑카</a:t>
            </a:r>
            <a:r>
              <a:rPr lang="en-US" altLang="ko-KR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몰디브</a:t>
            </a:r>
            <a:r>
              <a:rPr lang="en-US" altLang="ko-KR" sz="13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: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전략적 동반자 관계 구축으로 인한 성수기 시즌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4-5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성급 호텔 보유 </a:t>
            </a:r>
            <a:endParaRPr lang="en-US" altLang="ko-KR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442720" y="3828272"/>
            <a:ext cx="1008380" cy="1008380"/>
          </a:xfrm>
          <a:custGeom>
            <a:avLst/>
            <a:gdLst/>
            <a:ahLst/>
            <a:cxnLst/>
            <a:rect l="l" t="t" r="r" b="b"/>
            <a:pathLst>
              <a:path w="1008380" h="1008379">
                <a:moveTo>
                  <a:pt x="503999" y="0"/>
                </a:moveTo>
                <a:lnTo>
                  <a:pt x="455461" y="2307"/>
                </a:lnTo>
                <a:lnTo>
                  <a:pt x="408229" y="9087"/>
                </a:lnTo>
                <a:lnTo>
                  <a:pt x="362513" y="20130"/>
                </a:lnTo>
                <a:lnTo>
                  <a:pt x="318524" y="35224"/>
                </a:lnTo>
                <a:lnTo>
                  <a:pt x="276475" y="54157"/>
                </a:lnTo>
                <a:lnTo>
                  <a:pt x="236575" y="76719"/>
                </a:lnTo>
                <a:lnTo>
                  <a:pt x="199037" y="102699"/>
                </a:lnTo>
                <a:lnTo>
                  <a:pt x="164072" y="131885"/>
                </a:lnTo>
                <a:lnTo>
                  <a:pt x="131890" y="164067"/>
                </a:lnTo>
                <a:lnTo>
                  <a:pt x="102703" y="199032"/>
                </a:lnTo>
                <a:lnTo>
                  <a:pt x="76723" y="236570"/>
                </a:lnTo>
                <a:lnTo>
                  <a:pt x="54160" y="276469"/>
                </a:lnTo>
                <a:lnTo>
                  <a:pt x="35225" y="318519"/>
                </a:lnTo>
                <a:lnTo>
                  <a:pt x="20131" y="362508"/>
                </a:lnTo>
                <a:lnTo>
                  <a:pt x="9088" y="408225"/>
                </a:lnTo>
                <a:lnTo>
                  <a:pt x="2307" y="455459"/>
                </a:lnTo>
                <a:lnTo>
                  <a:pt x="0" y="503999"/>
                </a:lnTo>
                <a:lnTo>
                  <a:pt x="2307" y="552537"/>
                </a:lnTo>
                <a:lnTo>
                  <a:pt x="9088" y="599769"/>
                </a:lnTo>
                <a:lnTo>
                  <a:pt x="20131" y="645485"/>
                </a:lnTo>
                <a:lnTo>
                  <a:pt x="35225" y="689474"/>
                </a:lnTo>
                <a:lnTo>
                  <a:pt x="54160" y="731523"/>
                </a:lnTo>
                <a:lnTo>
                  <a:pt x="76723" y="771423"/>
                </a:lnTo>
                <a:lnTo>
                  <a:pt x="102703" y="808961"/>
                </a:lnTo>
                <a:lnTo>
                  <a:pt x="131890" y="843926"/>
                </a:lnTo>
                <a:lnTo>
                  <a:pt x="164072" y="876108"/>
                </a:lnTo>
                <a:lnTo>
                  <a:pt x="199037" y="905295"/>
                </a:lnTo>
                <a:lnTo>
                  <a:pt x="236575" y="931275"/>
                </a:lnTo>
                <a:lnTo>
                  <a:pt x="276475" y="953838"/>
                </a:lnTo>
                <a:lnTo>
                  <a:pt x="318524" y="972773"/>
                </a:lnTo>
                <a:lnTo>
                  <a:pt x="362513" y="987867"/>
                </a:lnTo>
                <a:lnTo>
                  <a:pt x="408229" y="998910"/>
                </a:lnTo>
                <a:lnTo>
                  <a:pt x="455461" y="1005691"/>
                </a:lnTo>
                <a:lnTo>
                  <a:pt x="503999" y="1007998"/>
                </a:lnTo>
                <a:lnTo>
                  <a:pt x="552537" y="1005691"/>
                </a:lnTo>
                <a:lnTo>
                  <a:pt x="599769" y="998910"/>
                </a:lnTo>
                <a:lnTo>
                  <a:pt x="645485" y="987867"/>
                </a:lnTo>
                <a:lnTo>
                  <a:pt x="689474" y="972773"/>
                </a:lnTo>
                <a:lnTo>
                  <a:pt x="731523" y="953838"/>
                </a:lnTo>
                <a:lnTo>
                  <a:pt x="771423" y="931275"/>
                </a:lnTo>
                <a:lnTo>
                  <a:pt x="808961" y="905295"/>
                </a:lnTo>
                <a:lnTo>
                  <a:pt x="843926" y="876108"/>
                </a:lnTo>
                <a:lnTo>
                  <a:pt x="876108" y="843926"/>
                </a:lnTo>
                <a:lnTo>
                  <a:pt x="905295" y="808961"/>
                </a:lnTo>
                <a:lnTo>
                  <a:pt x="931275" y="771423"/>
                </a:lnTo>
                <a:lnTo>
                  <a:pt x="953838" y="731523"/>
                </a:lnTo>
                <a:lnTo>
                  <a:pt x="972773" y="689474"/>
                </a:lnTo>
                <a:lnTo>
                  <a:pt x="987867" y="645485"/>
                </a:lnTo>
                <a:lnTo>
                  <a:pt x="998910" y="599769"/>
                </a:lnTo>
                <a:lnTo>
                  <a:pt x="1005691" y="552537"/>
                </a:lnTo>
                <a:lnTo>
                  <a:pt x="1007999" y="503999"/>
                </a:lnTo>
                <a:lnTo>
                  <a:pt x="1005691" y="455459"/>
                </a:lnTo>
                <a:lnTo>
                  <a:pt x="998910" y="408225"/>
                </a:lnTo>
                <a:lnTo>
                  <a:pt x="987867" y="362508"/>
                </a:lnTo>
                <a:lnTo>
                  <a:pt x="972773" y="318519"/>
                </a:lnTo>
                <a:lnTo>
                  <a:pt x="953838" y="276469"/>
                </a:lnTo>
                <a:lnTo>
                  <a:pt x="931275" y="236570"/>
                </a:lnTo>
                <a:lnTo>
                  <a:pt x="905295" y="199032"/>
                </a:lnTo>
                <a:lnTo>
                  <a:pt x="876108" y="164067"/>
                </a:lnTo>
                <a:lnTo>
                  <a:pt x="843926" y="131885"/>
                </a:lnTo>
                <a:lnTo>
                  <a:pt x="808961" y="102699"/>
                </a:lnTo>
                <a:lnTo>
                  <a:pt x="771423" y="76719"/>
                </a:lnTo>
                <a:lnTo>
                  <a:pt x="731523" y="54157"/>
                </a:lnTo>
                <a:lnTo>
                  <a:pt x="689474" y="35224"/>
                </a:lnTo>
                <a:lnTo>
                  <a:pt x="645485" y="20130"/>
                </a:lnTo>
                <a:lnTo>
                  <a:pt x="599769" y="9087"/>
                </a:lnTo>
                <a:lnTo>
                  <a:pt x="552537" y="2307"/>
                </a:lnTo>
                <a:lnTo>
                  <a:pt x="503999" y="0"/>
                </a:lnTo>
                <a:close/>
              </a:path>
            </a:pathLst>
          </a:custGeom>
          <a:solidFill>
            <a:srgbClr val="F189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24" name="object 24"/>
          <p:cNvGrpSpPr/>
          <p:nvPr/>
        </p:nvGrpSpPr>
        <p:grpSpPr>
          <a:xfrm>
            <a:off x="1429677" y="2381766"/>
            <a:ext cx="1008380" cy="2075806"/>
            <a:chOff x="1341000" y="2502720"/>
            <a:chExt cx="1008380" cy="2075806"/>
          </a:xfrm>
        </p:grpSpPr>
        <p:sp>
          <p:nvSpPr>
            <p:cNvPr id="25" name="object 25"/>
            <p:cNvSpPr/>
            <p:nvPr/>
          </p:nvSpPr>
          <p:spPr>
            <a:xfrm>
              <a:off x="1636046" y="4231816"/>
              <a:ext cx="407034" cy="346710"/>
            </a:xfrm>
            <a:custGeom>
              <a:avLst/>
              <a:gdLst/>
              <a:ahLst/>
              <a:cxnLst/>
              <a:rect l="l" t="t" r="r" b="b"/>
              <a:pathLst>
                <a:path w="407035" h="346710">
                  <a:moveTo>
                    <a:pt x="133832" y="127431"/>
                  </a:moveTo>
                  <a:lnTo>
                    <a:pt x="132537" y="126149"/>
                  </a:lnTo>
                  <a:lnTo>
                    <a:pt x="69164" y="126149"/>
                  </a:lnTo>
                  <a:lnTo>
                    <a:pt x="67868" y="127431"/>
                  </a:lnTo>
                  <a:lnTo>
                    <a:pt x="67868" y="171183"/>
                  </a:lnTo>
                  <a:lnTo>
                    <a:pt x="69164" y="172453"/>
                  </a:lnTo>
                  <a:lnTo>
                    <a:pt x="132537" y="172453"/>
                  </a:lnTo>
                  <a:lnTo>
                    <a:pt x="133832" y="171183"/>
                  </a:lnTo>
                  <a:lnTo>
                    <a:pt x="133832" y="169633"/>
                  </a:lnTo>
                  <a:lnTo>
                    <a:pt x="133832" y="127431"/>
                  </a:lnTo>
                  <a:close/>
                </a:path>
                <a:path w="407035" h="346710">
                  <a:moveTo>
                    <a:pt x="133832" y="64350"/>
                  </a:moveTo>
                  <a:lnTo>
                    <a:pt x="132537" y="63068"/>
                  </a:lnTo>
                  <a:lnTo>
                    <a:pt x="69164" y="63068"/>
                  </a:lnTo>
                  <a:lnTo>
                    <a:pt x="67868" y="64350"/>
                  </a:lnTo>
                  <a:lnTo>
                    <a:pt x="67868" y="108102"/>
                  </a:lnTo>
                  <a:lnTo>
                    <a:pt x="69164" y="109372"/>
                  </a:lnTo>
                  <a:lnTo>
                    <a:pt x="132537" y="109372"/>
                  </a:lnTo>
                  <a:lnTo>
                    <a:pt x="133832" y="108102"/>
                  </a:lnTo>
                  <a:lnTo>
                    <a:pt x="133832" y="106553"/>
                  </a:lnTo>
                  <a:lnTo>
                    <a:pt x="133832" y="64350"/>
                  </a:lnTo>
                  <a:close/>
                </a:path>
                <a:path w="407035" h="346710">
                  <a:moveTo>
                    <a:pt x="133832" y="1282"/>
                  </a:moveTo>
                  <a:lnTo>
                    <a:pt x="132537" y="0"/>
                  </a:lnTo>
                  <a:lnTo>
                    <a:pt x="69164" y="0"/>
                  </a:lnTo>
                  <a:lnTo>
                    <a:pt x="67868" y="1282"/>
                  </a:lnTo>
                  <a:lnTo>
                    <a:pt x="67868" y="45034"/>
                  </a:lnTo>
                  <a:lnTo>
                    <a:pt x="69164" y="46304"/>
                  </a:lnTo>
                  <a:lnTo>
                    <a:pt x="132537" y="46304"/>
                  </a:lnTo>
                  <a:lnTo>
                    <a:pt x="133832" y="45034"/>
                  </a:lnTo>
                  <a:lnTo>
                    <a:pt x="133832" y="43484"/>
                  </a:lnTo>
                  <a:lnTo>
                    <a:pt x="133832" y="1282"/>
                  </a:lnTo>
                  <a:close/>
                </a:path>
                <a:path w="407035" h="346710">
                  <a:moveTo>
                    <a:pt x="236931" y="127431"/>
                  </a:moveTo>
                  <a:lnTo>
                    <a:pt x="235635" y="126149"/>
                  </a:lnTo>
                  <a:lnTo>
                    <a:pt x="172262" y="126149"/>
                  </a:lnTo>
                  <a:lnTo>
                    <a:pt x="170967" y="127431"/>
                  </a:lnTo>
                  <a:lnTo>
                    <a:pt x="170967" y="171183"/>
                  </a:lnTo>
                  <a:lnTo>
                    <a:pt x="172262" y="172453"/>
                  </a:lnTo>
                  <a:lnTo>
                    <a:pt x="235635" y="172453"/>
                  </a:lnTo>
                  <a:lnTo>
                    <a:pt x="236931" y="171183"/>
                  </a:lnTo>
                  <a:lnTo>
                    <a:pt x="236931" y="169633"/>
                  </a:lnTo>
                  <a:lnTo>
                    <a:pt x="236931" y="127431"/>
                  </a:lnTo>
                  <a:close/>
                </a:path>
                <a:path w="407035" h="346710">
                  <a:moveTo>
                    <a:pt x="236931" y="64350"/>
                  </a:moveTo>
                  <a:lnTo>
                    <a:pt x="235635" y="63068"/>
                  </a:lnTo>
                  <a:lnTo>
                    <a:pt x="172262" y="63068"/>
                  </a:lnTo>
                  <a:lnTo>
                    <a:pt x="170967" y="64350"/>
                  </a:lnTo>
                  <a:lnTo>
                    <a:pt x="170967" y="108102"/>
                  </a:lnTo>
                  <a:lnTo>
                    <a:pt x="172262" y="109372"/>
                  </a:lnTo>
                  <a:lnTo>
                    <a:pt x="235635" y="109372"/>
                  </a:lnTo>
                  <a:lnTo>
                    <a:pt x="236931" y="108102"/>
                  </a:lnTo>
                  <a:lnTo>
                    <a:pt x="236931" y="106553"/>
                  </a:lnTo>
                  <a:lnTo>
                    <a:pt x="236931" y="64350"/>
                  </a:lnTo>
                  <a:close/>
                </a:path>
                <a:path w="407035" h="346710">
                  <a:moveTo>
                    <a:pt x="236931" y="1282"/>
                  </a:moveTo>
                  <a:lnTo>
                    <a:pt x="235635" y="0"/>
                  </a:lnTo>
                  <a:lnTo>
                    <a:pt x="172262" y="0"/>
                  </a:lnTo>
                  <a:lnTo>
                    <a:pt x="170967" y="1282"/>
                  </a:lnTo>
                  <a:lnTo>
                    <a:pt x="170967" y="45034"/>
                  </a:lnTo>
                  <a:lnTo>
                    <a:pt x="172262" y="46304"/>
                  </a:lnTo>
                  <a:lnTo>
                    <a:pt x="235635" y="46304"/>
                  </a:lnTo>
                  <a:lnTo>
                    <a:pt x="236931" y="45034"/>
                  </a:lnTo>
                  <a:lnTo>
                    <a:pt x="236931" y="43484"/>
                  </a:lnTo>
                  <a:lnTo>
                    <a:pt x="236931" y="1282"/>
                  </a:lnTo>
                  <a:close/>
                </a:path>
                <a:path w="407035" h="346710">
                  <a:moveTo>
                    <a:pt x="340029" y="127431"/>
                  </a:moveTo>
                  <a:lnTo>
                    <a:pt x="338734" y="126149"/>
                  </a:lnTo>
                  <a:lnTo>
                    <a:pt x="275361" y="126149"/>
                  </a:lnTo>
                  <a:lnTo>
                    <a:pt x="274066" y="127431"/>
                  </a:lnTo>
                  <a:lnTo>
                    <a:pt x="274066" y="171183"/>
                  </a:lnTo>
                  <a:lnTo>
                    <a:pt x="275361" y="172453"/>
                  </a:lnTo>
                  <a:lnTo>
                    <a:pt x="338734" y="172453"/>
                  </a:lnTo>
                  <a:lnTo>
                    <a:pt x="340029" y="171183"/>
                  </a:lnTo>
                  <a:lnTo>
                    <a:pt x="340029" y="169633"/>
                  </a:lnTo>
                  <a:lnTo>
                    <a:pt x="340029" y="127431"/>
                  </a:lnTo>
                  <a:close/>
                </a:path>
                <a:path w="407035" h="346710">
                  <a:moveTo>
                    <a:pt x="340029" y="64350"/>
                  </a:moveTo>
                  <a:lnTo>
                    <a:pt x="338734" y="63068"/>
                  </a:lnTo>
                  <a:lnTo>
                    <a:pt x="275361" y="63068"/>
                  </a:lnTo>
                  <a:lnTo>
                    <a:pt x="274066" y="64350"/>
                  </a:lnTo>
                  <a:lnTo>
                    <a:pt x="274066" y="108102"/>
                  </a:lnTo>
                  <a:lnTo>
                    <a:pt x="275361" y="109372"/>
                  </a:lnTo>
                  <a:lnTo>
                    <a:pt x="338734" y="109372"/>
                  </a:lnTo>
                  <a:lnTo>
                    <a:pt x="340029" y="108102"/>
                  </a:lnTo>
                  <a:lnTo>
                    <a:pt x="340029" y="106553"/>
                  </a:lnTo>
                  <a:lnTo>
                    <a:pt x="340029" y="64350"/>
                  </a:lnTo>
                  <a:close/>
                </a:path>
                <a:path w="407035" h="346710">
                  <a:moveTo>
                    <a:pt x="340029" y="1282"/>
                  </a:moveTo>
                  <a:lnTo>
                    <a:pt x="338734" y="0"/>
                  </a:lnTo>
                  <a:lnTo>
                    <a:pt x="275361" y="0"/>
                  </a:lnTo>
                  <a:lnTo>
                    <a:pt x="274066" y="1282"/>
                  </a:lnTo>
                  <a:lnTo>
                    <a:pt x="274066" y="45034"/>
                  </a:lnTo>
                  <a:lnTo>
                    <a:pt x="275361" y="46304"/>
                  </a:lnTo>
                  <a:lnTo>
                    <a:pt x="338734" y="46304"/>
                  </a:lnTo>
                  <a:lnTo>
                    <a:pt x="340029" y="45034"/>
                  </a:lnTo>
                  <a:lnTo>
                    <a:pt x="340029" y="43484"/>
                  </a:lnTo>
                  <a:lnTo>
                    <a:pt x="340029" y="1282"/>
                  </a:lnTo>
                  <a:close/>
                </a:path>
                <a:path w="407035" h="346710">
                  <a:moveTo>
                    <a:pt x="406793" y="300240"/>
                  </a:moveTo>
                  <a:lnTo>
                    <a:pt x="400621" y="294195"/>
                  </a:lnTo>
                  <a:lnTo>
                    <a:pt x="6172" y="294195"/>
                  </a:lnTo>
                  <a:lnTo>
                    <a:pt x="0" y="300240"/>
                  </a:lnTo>
                  <a:lnTo>
                    <a:pt x="0" y="340055"/>
                  </a:lnTo>
                  <a:lnTo>
                    <a:pt x="6172" y="346113"/>
                  </a:lnTo>
                  <a:lnTo>
                    <a:pt x="400621" y="346113"/>
                  </a:lnTo>
                  <a:lnTo>
                    <a:pt x="406793" y="340055"/>
                  </a:lnTo>
                  <a:lnTo>
                    <a:pt x="406793" y="332663"/>
                  </a:lnTo>
                  <a:lnTo>
                    <a:pt x="406793" y="3002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6" name="object 2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12464" y="4095540"/>
              <a:ext cx="274513" cy="94590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1673191" y="4147862"/>
              <a:ext cx="353060" cy="385445"/>
            </a:xfrm>
            <a:custGeom>
              <a:avLst/>
              <a:gdLst/>
              <a:ahLst/>
              <a:cxnLst/>
              <a:rect l="l" t="t" r="r" b="b"/>
              <a:pathLst>
                <a:path w="353060" h="385445">
                  <a:moveTo>
                    <a:pt x="32512" y="6769"/>
                  </a:moveTo>
                  <a:lnTo>
                    <a:pt x="32004" y="5727"/>
                  </a:lnTo>
                  <a:lnTo>
                    <a:pt x="23914" y="0"/>
                  </a:lnTo>
                  <a:lnTo>
                    <a:pt x="14312" y="1943"/>
                  </a:lnTo>
                  <a:lnTo>
                    <a:pt x="6743" y="7239"/>
                  </a:lnTo>
                  <a:lnTo>
                    <a:pt x="1778" y="15087"/>
                  </a:lnTo>
                  <a:lnTo>
                    <a:pt x="0" y="24676"/>
                  </a:lnTo>
                  <a:lnTo>
                    <a:pt x="0" y="340487"/>
                  </a:lnTo>
                  <a:lnTo>
                    <a:pt x="13322" y="340487"/>
                  </a:lnTo>
                  <a:lnTo>
                    <a:pt x="13322" y="18262"/>
                  </a:lnTo>
                  <a:lnTo>
                    <a:pt x="18643" y="13055"/>
                  </a:lnTo>
                  <a:lnTo>
                    <a:pt x="32232" y="13055"/>
                  </a:lnTo>
                  <a:lnTo>
                    <a:pt x="32512" y="6769"/>
                  </a:lnTo>
                  <a:close/>
                </a:path>
                <a:path w="353060" h="385445">
                  <a:moveTo>
                    <a:pt x="242189" y="257098"/>
                  </a:moveTo>
                  <a:lnTo>
                    <a:pt x="239433" y="254406"/>
                  </a:lnTo>
                  <a:lnTo>
                    <a:pt x="113144" y="254406"/>
                  </a:lnTo>
                  <a:lnTo>
                    <a:pt x="110388" y="257098"/>
                  </a:lnTo>
                  <a:lnTo>
                    <a:pt x="110388" y="344639"/>
                  </a:lnTo>
                  <a:lnTo>
                    <a:pt x="242189" y="344639"/>
                  </a:lnTo>
                  <a:lnTo>
                    <a:pt x="242189" y="257098"/>
                  </a:lnTo>
                  <a:close/>
                </a:path>
                <a:path w="353060" h="385445">
                  <a:moveTo>
                    <a:pt x="352425" y="360946"/>
                  </a:moveTo>
                  <a:lnTo>
                    <a:pt x="339102" y="360946"/>
                  </a:lnTo>
                  <a:lnTo>
                    <a:pt x="338912" y="367195"/>
                  </a:lnTo>
                  <a:lnTo>
                    <a:pt x="333692" y="372224"/>
                  </a:lnTo>
                  <a:lnTo>
                    <a:pt x="18745" y="372224"/>
                  </a:lnTo>
                  <a:lnTo>
                    <a:pt x="13538" y="367195"/>
                  </a:lnTo>
                  <a:lnTo>
                    <a:pt x="13347" y="360946"/>
                  </a:lnTo>
                  <a:lnTo>
                    <a:pt x="12" y="360946"/>
                  </a:lnTo>
                  <a:lnTo>
                    <a:pt x="2095" y="370433"/>
                  </a:lnTo>
                  <a:lnTo>
                    <a:pt x="7505" y="378167"/>
                  </a:lnTo>
                  <a:lnTo>
                    <a:pt x="15468" y="383374"/>
                  </a:lnTo>
                  <a:lnTo>
                    <a:pt x="25171" y="385279"/>
                  </a:lnTo>
                  <a:lnTo>
                    <a:pt x="327266" y="385279"/>
                  </a:lnTo>
                  <a:lnTo>
                    <a:pt x="336981" y="383374"/>
                  </a:lnTo>
                  <a:lnTo>
                    <a:pt x="344944" y="378167"/>
                  </a:lnTo>
                  <a:lnTo>
                    <a:pt x="350354" y="370433"/>
                  </a:lnTo>
                  <a:lnTo>
                    <a:pt x="352425" y="360946"/>
                  </a:lnTo>
                  <a:close/>
                </a:path>
                <a:path w="353060" h="385445">
                  <a:moveTo>
                    <a:pt x="352450" y="24676"/>
                  </a:moveTo>
                  <a:lnTo>
                    <a:pt x="350545" y="15074"/>
                  </a:lnTo>
                  <a:lnTo>
                    <a:pt x="345313" y="7239"/>
                  </a:lnTo>
                  <a:lnTo>
                    <a:pt x="337477" y="1943"/>
                  </a:lnTo>
                  <a:lnTo>
                    <a:pt x="327761" y="0"/>
                  </a:lnTo>
                  <a:lnTo>
                    <a:pt x="320535" y="5105"/>
                  </a:lnTo>
                  <a:lnTo>
                    <a:pt x="320027" y="6146"/>
                  </a:lnTo>
                  <a:lnTo>
                    <a:pt x="320332" y="13055"/>
                  </a:lnTo>
                  <a:lnTo>
                    <a:pt x="327279" y="13055"/>
                  </a:lnTo>
                  <a:lnTo>
                    <a:pt x="333819" y="13055"/>
                  </a:lnTo>
                  <a:lnTo>
                    <a:pt x="339140" y="18262"/>
                  </a:lnTo>
                  <a:lnTo>
                    <a:pt x="339140" y="340487"/>
                  </a:lnTo>
                  <a:lnTo>
                    <a:pt x="352450" y="340487"/>
                  </a:lnTo>
                  <a:lnTo>
                    <a:pt x="352450" y="24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341000" y="2502720"/>
              <a:ext cx="1008380" cy="1008380"/>
            </a:xfrm>
            <a:custGeom>
              <a:avLst/>
              <a:gdLst/>
              <a:ahLst/>
              <a:cxnLst/>
              <a:rect l="l" t="t" r="r" b="b"/>
              <a:pathLst>
                <a:path w="1008380" h="1008379">
                  <a:moveTo>
                    <a:pt x="503999" y="0"/>
                  </a:moveTo>
                  <a:lnTo>
                    <a:pt x="455461" y="2307"/>
                  </a:lnTo>
                  <a:lnTo>
                    <a:pt x="408229" y="9087"/>
                  </a:lnTo>
                  <a:lnTo>
                    <a:pt x="362513" y="20130"/>
                  </a:lnTo>
                  <a:lnTo>
                    <a:pt x="318524" y="35224"/>
                  </a:lnTo>
                  <a:lnTo>
                    <a:pt x="276475" y="54157"/>
                  </a:lnTo>
                  <a:lnTo>
                    <a:pt x="236575" y="76719"/>
                  </a:lnTo>
                  <a:lnTo>
                    <a:pt x="199037" y="102699"/>
                  </a:lnTo>
                  <a:lnTo>
                    <a:pt x="164072" y="131885"/>
                  </a:lnTo>
                  <a:lnTo>
                    <a:pt x="131890" y="164067"/>
                  </a:lnTo>
                  <a:lnTo>
                    <a:pt x="102703" y="199032"/>
                  </a:lnTo>
                  <a:lnTo>
                    <a:pt x="76723" y="236570"/>
                  </a:lnTo>
                  <a:lnTo>
                    <a:pt x="54160" y="276469"/>
                  </a:lnTo>
                  <a:lnTo>
                    <a:pt x="35225" y="318519"/>
                  </a:lnTo>
                  <a:lnTo>
                    <a:pt x="20131" y="362508"/>
                  </a:lnTo>
                  <a:lnTo>
                    <a:pt x="9088" y="408225"/>
                  </a:lnTo>
                  <a:lnTo>
                    <a:pt x="2307" y="455459"/>
                  </a:lnTo>
                  <a:lnTo>
                    <a:pt x="0" y="503999"/>
                  </a:lnTo>
                  <a:lnTo>
                    <a:pt x="2307" y="552537"/>
                  </a:lnTo>
                  <a:lnTo>
                    <a:pt x="9088" y="599769"/>
                  </a:lnTo>
                  <a:lnTo>
                    <a:pt x="20131" y="645485"/>
                  </a:lnTo>
                  <a:lnTo>
                    <a:pt x="35225" y="689474"/>
                  </a:lnTo>
                  <a:lnTo>
                    <a:pt x="54160" y="731523"/>
                  </a:lnTo>
                  <a:lnTo>
                    <a:pt x="76723" y="771423"/>
                  </a:lnTo>
                  <a:lnTo>
                    <a:pt x="102703" y="808961"/>
                  </a:lnTo>
                  <a:lnTo>
                    <a:pt x="131890" y="843926"/>
                  </a:lnTo>
                  <a:lnTo>
                    <a:pt x="164072" y="876108"/>
                  </a:lnTo>
                  <a:lnTo>
                    <a:pt x="199037" y="905295"/>
                  </a:lnTo>
                  <a:lnTo>
                    <a:pt x="236575" y="931275"/>
                  </a:lnTo>
                  <a:lnTo>
                    <a:pt x="276475" y="953838"/>
                  </a:lnTo>
                  <a:lnTo>
                    <a:pt x="318524" y="972773"/>
                  </a:lnTo>
                  <a:lnTo>
                    <a:pt x="362513" y="987867"/>
                  </a:lnTo>
                  <a:lnTo>
                    <a:pt x="408229" y="998910"/>
                  </a:lnTo>
                  <a:lnTo>
                    <a:pt x="455461" y="1005691"/>
                  </a:lnTo>
                  <a:lnTo>
                    <a:pt x="503999" y="1007999"/>
                  </a:lnTo>
                  <a:lnTo>
                    <a:pt x="552537" y="1005691"/>
                  </a:lnTo>
                  <a:lnTo>
                    <a:pt x="599769" y="998910"/>
                  </a:lnTo>
                  <a:lnTo>
                    <a:pt x="645485" y="987867"/>
                  </a:lnTo>
                  <a:lnTo>
                    <a:pt x="689474" y="972773"/>
                  </a:lnTo>
                  <a:lnTo>
                    <a:pt x="731523" y="953838"/>
                  </a:lnTo>
                  <a:lnTo>
                    <a:pt x="771423" y="931275"/>
                  </a:lnTo>
                  <a:lnTo>
                    <a:pt x="808961" y="905295"/>
                  </a:lnTo>
                  <a:lnTo>
                    <a:pt x="843926" y="876108"/>
                  </a:lnTo>
                  <a:lnTo>
                    <a:pt x="876108" y="843926"/>
                  </a:lnTo>
                  <a:lnTo>
                    <a:pt x="905295" y="808961"/>
                  </a:lnTo>
                  <a:lnTo>
                    <a:pt x="931275" y="771423"/>
                  </a:lnTo>
                  <a:lnTo>
                    <a:pt x="953838" y="731523"/>
                  </a:lnTo>
                  <a:lnTo>
                    <a:pt x="972773" y="689474"/>
                  </a:lnTo>
                  <a:lnTo>
                    <a:pt x="987867" y="645485"/>
                  </a:lnTo>
                  <a:lnTo>
                    <a:pt x="998910" y="599769"/>
                  </a:lnTo>
                  <a:lnTo>
                    <a:pt x="1005691" y="552537"/>
                  </a:lnTo>
                  <a:lnTo>
                    <a:pt x="1007999" y="503999"/>
                  </a:lnTo>
                  <a:lnTo>
                    <a:pt x="1005691" y="455459"/>
                  </a:lnTo>
                  <a:lnTo>
                    <a:pt x="998910" y="408225"/>
                  </a:lnTo>
                  <a:lnTo>
                    <a:pt x="987867" y="362508"/>
                  </a:lnTo>
                  <a:lnTo>
                    <a:pt x="972773" y="318519"/>
                  </a:lnTo>
                  <a:lnTo>
                    <a:pt x="953838" y="276469"/>
                  </a:lnTo>
                  <a:lnTo>
                    <a:pt x="931275" y="236570"/>
                  </a:lnTo>
                  <a:lnTo>
                    <a:pt x="905295" y="199032"/>
                  </a:lnTo>
                  <a:lnTo>
                    <a:pt x="876108" y="164067"/>
                  </a:lnTo>
                  <a:lnTo>
                    <a:pt x="843926" y="131885"/>
                  </a:lnTo>
                  <a:lnTo>
                    <a:pt x="808961" y="102699"/>
                  </a:lnTo>
                  <a:lnTo>
                    <a:pt x="771423" y="76719"/>
                  </a:lnTo>
                  <a:lnTo>
                    <a:pt x="731523" y="54157"/>
                  </a:lnTo>
                  <a:lnTo>
                    <a:pt x="689474" y="35224"/>
                  </a:lnTo>
                  <a:lnTo>
                    <a:pt x="645485" y="20130"/>
                  </a:lnTo>
                  <a:lnTo>
                    <a:pt x="599769" y="9087"/>
                  </a:lnTo>
                  <a:lnTo>
                    <a:pt x="552537" y="2307"/>
                  </a:lnTo>
                  <a:lnTo>
                    <a:pt x="503999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1734494" y="3004054"/>
            <a:ext cx="4140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항공</a:t>
            </a:r>
            <a:endParaRPr sz="1700" dirty="0">
              <a:latin typeface="Malgun Gothic"/>
              <a:cs typeface="Malgun Gothic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734794" y="2524372"/>
            <a:ext cx="398145" cy="469864"/>
          </a:xfrm>
          <a:custGeom>
            <a:avLst/>
            <a:gdLst/>
            <a:ahLst/>
            <a:cxnLst/>
            <a:rect l="l" t="t" r="r" b="b"/>
            <a:pathLst>
              <a:path w="398144" h="473075">
                <a:moveTo>
                  <a:pt x="380270" y="0"/>
                </a:moveTo>
                <a:lnTo>
                  <a:pt x="335816" y="20698"/>
                </a:lnTo>
                <a:lnTo>
                  <a:pt x="298992" y="55046"/>
                </a:lnTo>
                <a:lnTo>
                  <a:pt x="265287" y="90661"/>
                </a:lnTo>
                <a:lnTo>
                  <a:pt x="247675" y="110843"/>
                </a:lnTo>
                <a:lnTo>
                  <a:pt x="220599" y="107134"/>
                </a:lnTo>
                <a:lnTo>
                  <a:pt x="222326" y="99692"/>
                </a:lnTo>
                <a:lnTo>
                  <a:pt x="220599" y="90320"/>
                </a:lnTo>
                <a:lnTo>
                  <a:pt x="215138" y="84820"/>
                </a:lnTo>
                <a:lnTo>
                  <a:pt x="208142" y="81971"/>
                </a:lnTo>
                <a:lnTo>
                  <a:pt x="200942" y="81772"/>
                </a:lnTo>
                <a:lnTo>
                  <a:pt x="194071" y="84031"/>
                </a:lnTo>
                <a:lnTo>
                  <a:pt x="188061" y="88554"/>
                </a:lnTo>
                <a:lnTo>
                  <a:pt x="180873" y="99692"/>
                </a:lnTo>
                <a:lnTo>
                  <a:pt x="150063" y="95984"/>
                </a:lnTo>
                <a:lnTo>
                  <a:pt x="151930" y="88554"/>
                </a:lnTo>
                <a:lnTo>
                  <a:pt x="150063" y="79169"/>
                </a:lnTo>
                <a:lnTo>
                  <a:pt x="142862" y="73670"/>
                </a:lnTo>
                <a:lnTo>
                  <a:pt x="136870" y="70542"/>
                </a:lnTo>
                <a:lnTo>
                  <a:pt x="130181" y="69887"/>
                </a:lnTo>
                <a:lnTo>
                  <a:pt x="123492" y="72054"/>
                </a:lnTo>
                <a:lnTo>
                  <a:pt x="117500" y="77391"/>
                </a:lnTo>
                <a:lnTo>
                  <a:pt x="108572" y="88554"/>
                </a:lnTo>
                <a:lnTo>
                  <a:pt x="70573" y="83030"/>
                </a:lnTo>
                <a:lnTo>
                  <a:pt x="67119" y="83030"/>
                </a:lnTo>
                <a:lnTo>
                  <a:pt x="63373" y="84820"/>
                </a:lnTo>
                <a:lnTo>
                  <a:pt x="61645" y="86611"/>
                </a:lnTo>
                <a:lnTo>
                  <a:pt x="32562" y="125892"/>
                </a:lnTo>
                <a:lnTo>
                  <a:pt x="29083" y="129601"/>
                </a:lnTo>
                <a:lnTo>
                  <a:pt x="29083" y="137043"/>
                </a:lnTo>
                <a:lnTo>
                  <a:pt x="30835" y="140751"/>
                </a:lnTo>
                <a:lnTo>
                  <a:pt x="32562" y="142542"/>
                </a:lnTo>
                <a:lnTo>
                  <a:pt x="36309" y="144472"/>
                </a:lnTo>
                <a:lnTo>
                  <a:pt x="182600" y="194752"/>
                </a:lnTo>
                <a:lnTo>
                  <a:pt x="164043" y="222667"/>
                </a:lnTo>
                <a:lnTo>
                  <a:pt x="146702" y="250052"/>
                </a:lnTo>
                <a:lnTo>
                  <a:pt x="131035" y="276378"/>
                </a:lnTo>
                <a:lnTo>
                  <a:pt x="117500" y="301114"/>
                </a:lnTo>
                <a:lnTo>
                  <a:pt x="115773" y="306753"/>
                </a:lnTo>
                <a:lnTo>
                  <a:pt x="112052" y="312265"/>
                </a:lnTo>
                <a:lnTo>
                  <a:pt x="110299" y="315973"/>
                </a:lnTo>
                <a:lnTo>
                  <a:pt x="23609" y="303032"/>
                </a:lnTo>
                <a:lnTo>
                  <a:pt x="19875" y="303032"/>
                </a:lnTo>
                <a:lnTo>
                  <a:pt x="18148" y="304823"/>
                </a:lnTo>
                <a:lnTo>
                  <a:pt x="2019" y="325346"/>
                </a:lnTo>
                <a:lnTo>
                  <a:pt x="2019" y="327124"/>
                </a:lnTo>
                <a:lnTo>
                  <a:pt x="0" y="329067"/>
                </a:lnTo>
                <a:lnTo>
                  <a:pt x="2019" y="332788"/>
                </a:lnTo>
                <a:lnTo>
                  <a:pt x="2019" y="334731"/>
                </a:lnTo>
                <a:lnTo>
                  <a:pt x="3746" y="334731"/>
                </a:lnTo>
                <a:lnTo>
                  <a:pt x="5473" y="336496"/>
                </a:lnTo>
                <a:lnTo>
                  <a:pt x="94195" y="366405"/>
                </a:lnTo>
                <a:lnTo>
                  <a:pt x="94195" y="373860"/>
                </a:lnTo>
                <a:lnTo>
                  <a:pt x="95910" y="381289"/>
                </a:lnTo>
                <a:lnTo>
                  <a:pt x="103124" y="385010"/>
                </a:lnTo>
                <a:lnTo>
                  <a:pt x="108572" y="390649"/>
                </a:lnTo>
                <a:lnTo>
                  <a:pt x="115773" y="390649"/>
                </a:lnTo>
                <a:lnTo>
                  <a:pt x="121259" y="388719"/>
                </a:lnTo>
                <a:lnTo>
                  <a:pt x="173672" y="470824"/>
                </a:lnTo>
                <a:lnTo>
                  <a:pt x="173672" y="472615"/>
                </a:lnTo>
                <a:lnTo>
                  <a:pt x="180873" y="472615"/>
                </a:lnTo>
                <a:lnTo>
                  <a:pt x="182600" y="470824"/>
                </a:lnTo>
                <a:lnTo>
                  <a:pt x="199009" y="450301"/>
                </a:lnTo>
                <a:lnTo>
                  <a:pt x="200736" y="448371"/>
                </a:lnTo>
                <a:lnTo>
                  <a:pt x="200736" y="444637"/>
                </a:lnTo>
                <a:lnTo>
                  <a:pt x="199009" y="442872"/>
                </a:lnTo>
                <a:lnTo>
                  <a:pt x="164604" y="360753"/>
                </a:lnTo>
                <a:lnTo>
                  <a:pt x="169926" y="357045"/>
                </a:lnTo>
                <a:lnTo>
                  <a:pt x="173672" y="353311"/>
                </a:lnTo>
                <a:lnTo>
                  <a:pt x="179146" y="349603"/>
                </a:lnTo>
                <a:lnTo>
                  <a:pt x="198408" y="330075"/>
                </a:lnTo>
                <a:lnTo>
                  <a:pt x="218389" y="308110"/>
                </a:lnTo>
                <a:lnTo>
                  <a:pt x="239046" y="284057"/>
                </a:lnTo>
                <a:lnTo>
                  <a:pt x="260337" y="258264"/>
                </a:lnTo>
                <a:lnTo>
                  <a:pt x="345300" y="390649"/>
                </a:lnTo>
                <a:lnTo>
                  <a:pt x="345300" y="392440"/>
                </a:lnTo>
                <a:lnTo>
                  <a:pt x="347040" y="392440"/>
                </a:lnTo>
                <a:lnTo>
                  <a:pt x="347040" y="394383"/>
                </a:lnTo>
                <a:lnTo>
                  <a:pt x="348919" y="396174"/>
                </a:lnTo>
                <a:lnTo>
                  <a:pt x="357974" y="396174"/>
                </a:lnTo>
                <a:lnTo>
                  <a:pt x="361569" y="394383"/>
                </a:lnTo>
                <a:lnTo>
                  <a:pt x="363448" y="392440"/>
                </a:lnTo>
                <a:lnTo>
                  <a:pt x="392239" y="353311"/>
                </a:lnTo>
                <a:lnTo>
                  <a:pt x="395973" y="349603"/>
                </a:lnTo>
                <a:lnTo>
                  <a:pt x="395973" y="345894"/>
                </a:lnTo>
                <a:lnTo>
                  <a:pt x="394106" y="342148"/>
                </a:lnTo>
                <a:lnTo>
                  <a:pt x="379577" y="306753"/>
                </a:lnTo>
                <a:lnTo>
                  <a:pt x="388658" y="293659"/>
                </a:lnTo>
                <a:lnTo>
                  <a:pt x="391666" y="287224"/>
                </a:lnTo>
                <a:lnTo>
                  <a:pt x="392293" y="279900"/>
                </a:lnTo>
                <a:lnTo>
                  <a:pt x="390201" y="272912"/>
                </a:lnTo>
                <a:lnTo>
                  <a:pt x="379577" y="261985"/>
                </a:lnTo>
                <a:lnTo>
                  <a:pt x="370636" y="261985"/>
                </a:lnTo>
                <a:lnTo>
                  <a:pt x="363448" y="267485"/>
                </a:lnTo>
                <a:lnTo>
                  <a:pt x="350774" y="237741"/>
                </a:lnTo>
                <a:lnTo>
                  <a:pt x="359702" y="226438"/>
                </a:lnTo>
                <a:lnTo>
                  <a:pt x="362489" y="219277"/>
                </a:lnTo>
                <a:lnTo>
                  <a:pt x="362734" y="212087"/>
                </a:lnTo>
                <a:lnTo>
                  <a:pt x="360602" y="205564"/>
                </a:lnTo>
                <a:lnTo>
                  <a:pt x="356260" y="200403"/>
                </a:lnTo>
                <a:lnTo>
                  <a:pt x="350774" y="194752"/>
                </a:lnTo>
                <a:lnTo>
                  <a:pt x="341706" y="194752"/>
                </a:lnTo>
                <a:lnTo>
                  <a:pt x="334352" y="198612"/>
                </a:lnTo>
                <a:lnTo>
                  <a:pt x="323710" y="172438"/>
                </a:lnTo>
                <a:lnTo>
                  <a:pt x="351672" y="128372"/>
                </a:lnTo>
                <a:lnTo>
                  <a:pt x="381673" y="74904"/>
                </a:lnTo>
                <a:lnTo>
                  <a:pt x="398002" y="23022"/>
                </a:lnTo>
                <a:lnTo>
                  <a:pt x="396723" y="13027"/>
                </a:lnTo>
                <a:lnTo>
                  <a:pt x="390525" y="4645"/>
                </a:lnTo>
                <a:lnTo>
                  <a:pt x="380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45089" y="5590465"/>
            <a:ext cx="8665063" cy="892552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144270" indent="-135255">
              <a:lnSpc>
                <a:spcPct val="100000"/>
              </a:lnSpc>
              <a:spcBef>
                <a:spcPts val="240"/>
              </a:spcBef>
              <a:buSzPct val="38461"/>
              <a:buFont typeface="Microsoft Sans Serif"/>
              <a:buChar char="●"/>
              <a:tabLst>
                <a:tab pos="1144905" algn="l"/>
              </a:tabLst>
            </a:pP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베트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남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9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en-US" altLang="ko-KR" sz="13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90" dirty="0" err="1">
                <a:solidFill>
                  <a:srgbClr val="595757"/>
                </a:solidFill>
                <a:latin typeface="Malgun Gothic"/>
                <a:cs typeface="Malgun Gothic"/>
              </a:rPr>
              <a:t>태</a:t>
            </a:r>
            <a:r>
              <a:rPr sz="1300" spc="-105" dirty="0" err="1">
                <a:solidFill>
                  <a:srgbClr val="595757"/>
                </a:solidFill>
                <a:latin typeface="Malgun Gothic"/>
                <a:cs typeface="Malgun Gothic"/>
              </a:rPr>
              <a:t>국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싱가포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르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 / 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몽골 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중앙아시아 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스리랑카 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몰디브 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 유럽 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코카서스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11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광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가능</a:t>
            </a:r>
            <a:endParaRPr lang="en-US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144270" indent="-135255">
              <a:lnSpc>
                <a:spcPct val="100000"/>
              </a:lnSpc>
              <a:spcBef>
                <a:spcPts val="240"/>
              </a:spcBef>
              <a:buSzPct val="38461"/>
              <a:buFont typeface="Microsoft Sans Serif"/>
              <a:buChar char="●"/>
              <a:tabLst>
                <a:tab pos="1144905" algn="l"/>
              </a:tabLst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몰디브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: 5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성급 리조트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파라다이스 아일랜드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등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)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휴양 관광 가능</a:t>
            </a:r>
            <a:endParaRPr sz="1300" dirty="0">
              <a:latin typeface="Malgun Gothic"/>
              <a:cs typeface="Malgun Gothic"/>
            </a:endParaRPr>
          </a:p>
          <a:p>
            <a:pPr marL="1144270" indent="-135255">
              <a:lnSpc>
                <a:spcPts val="1405"/>
              </a:lnSpc>
              <a:spcBef>
                <a:spcPts val="140"/>
              </a:spcBef>
              <a:buSzPct val="38461"/>
              <a:buFont typeface="Microsoft Sans Serif"/>
              <a:buChar char="●"/>
              <a:tabLst>
                <a:tab pos="1144905" algn="l"/>
              </a:tabLst>
            </a:pP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영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운영으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원활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연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품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판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가능</a:t>
            </a:r>
            <a:endParaRPr sz="1300" dirty="0">
              <a:latin typeface="Malgun Gothic"/>
              <a:cs typeface="Malgun Gothic"/>
            </a:endParaRPr>
          </a:p>
          <a:p>
            <a:pPr marL="25400">
              <a:lnSpc>
                <a:spcPts val="1885"/>
              </a:lnSpc>
            </a:pPr>
            <a:r>
              <a:rPr sz="17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관광</a:t>
            </a:r>
            <a:endParaRPr sz="1700" dirty="0">
              <a:latin typeface="Malgun Gothic"/>
              <a:cs typeface="Malgun Gothic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0" y="1757407"/>
            <a:ext cx="9218551" cy="3624218"/>
            <a:chOff x="8541" y="1611018"/>
            <a:chExt cx="9218551" cy="3624218"/>
          </a:xfrm>
        </p:grpSpPr>
        <p:sp>
          <p:nvSpPr>
            <p:cNvPr id="36" name="object 36"/>
            <p:cNvSpPr/>
            <p:nvPr/>
          </p:nvSpPr>
          <p:spPr>
            <a:xfrm>
              <a:off x="2555941" y="3635036"/>
              <a:ext cx="6639559" cy="0"/>
            </a:xfrm>
            <a:custGeom>
              <a:avLst/>
              <a:gdLst/>
              <a:ahLst/>
              <a:cxnLst/>
              <a:rect l="l" t="t" r="r" b="b"/>
              <a:pathLst>
                <a:path w="6639559">
                  <a:moveTo>
                    <a:pt x="0" y="0"/>
                  </a:moveTo>
                  <a:lnTo>
                    <a:pt x="6639001" y="0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2587533" y="5235236"/>
              <a:ext cx="6639559" cy="0"/>
            </a:xfrm>
            <a:custGeom>
              <a:avLst/>
              <a:gdLst/>
              <a:ahLst/>
              <a:cxnLst/>
              <a:rect l="l" t="t" r="r" b="b"/>
              <a:pathLst>
                <a:path w="6639559">
                  <a:moveTo>
                    <a:pt x="0" y="0"/>
                  </a:moveTo>
                  <a:lnTo>
                    <a:pt x="6639001" y="0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541" y="1611018"/>
              <a:ext cx="5760085" cy="297180"/>
            </a:xfrm>
            <a:custGeom>
              <a:avLst/>
              <a:gdLst/>
              <a:ahLst/>
              <a:cxnLst/>
              <a:rect l="l" t="t" r="r" b="b"/>
              <a:pathLst>
                <a:path w="5760085" h="297180">
                  <a:moveTo>
                    <a:pt x="5759996" y="0"/>
                  </a:moveTo>
                  <a:lnTo>
                    <a:pt x="0" y="0"/>
                  </a:lnTo>
                  <a:lnTo>
                    <a:pt x="0" y="297179"/>
                  </a:lnTo>
                  <a:lnTo>
                    <a:pt x="5759996" y="297179"/>
                  </a:lnTo>
                  <a:lnTo>
                    <a:pt x="5759996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837138" y="1746784"/>
            <a:ext cx="6362700" cy="3052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T&amp;</a:t>
            </a:r>
            <a:r>
              <a:rPr sz="1900" b="1" spc="-204" dirty="0">
                <a:solidFill>
                  <a:srgbClr val="FFFFFF"/>
                </a:solidFill>
                <a:latin typeface="Malgun Gothic"/>
                <a:cs typeface="Malgun Gothic"/>
              </a:rPr>
              <a:t>M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60" dirty="0">
                <a:solidFill>
                  <a:srgbClr val="FFFFFF"/>
                </a:solidFill>
                <a:latin typeface="Malgun Gothic"/>
                <a:cs typeface="Malgun Gothic"/>
              </a:rPr>
              <a:t>T</a:t>
            </a:r>
            <a:r>
              <a:rPr sz="1900" b="1" spc="-80" dirty="0">
                <a:solidFill>
                  <a:srgbClr val="FFFFFF"/>
                </a:solidFill>
                <a:latin typeface="Malgun Gothic"/>
                <a:cs typeface="Malgun Gothic"/>
              </a:rPr>
              <a:t>OU</a:t>
            </a:r>
            <a:r>
              <a:rPr sz="1900" b="1" spc="-50" dirty="0">
                <a:solidFill>
                  <a:srgbClr val="FFFFFF"/>
                </a:solidFill>
                <a:latin typeface="Malgun Gothic"/>
                <a:cs typeface="Malgun Gothic"/>
              </a:rPr>
              <a:t>R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단</a:t>
            </a:r>
            <a:r>
              <a:rPr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독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계</a:t>
            </a:r>
            <a:r>
              <a:rPr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약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항공</a:t>
            </a:r>
            <a:r>
              <a:rPr sz="1900" b="1" spc="-25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호텔</a:t>
            </a:r>
            <a:r>
              <a:rPr sz="1900" b="1" spc="-25" dirty="0">
                <a:solidFill>
                  <a:srgbClr val="FFFFFF"/>
                </a:solidFill>
                <a:latin typeface="Malgun Gothic"/>
                <a:cs typeface="Malgun Gothic"/>
              </a:rPr>
              <a:t>,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95" dirty="0" err="1">
                <a:solidFill>
                  <a:srgbClr val="FFFFFF"/>
                </a:solidFill>
                <a:latin typeface="Malgun Gothic"/>
                <a:cs typeface="Malgun Gothic"/>
              </a:rPr>
              <a:t>관</a:t>
            </a:r>
            <a:r>
              <a:rPr sz="1900" b="1" spc="-175" dirty="0" err="1">
                <a:solidFill>
                  <a:srgbClr val="FFFFFF"/>
                </a:solidFill>
                <a:latin typeface="Malgun Gothic"/>
                <a:cs typeface="Malgun Gothic"/>
              </a:rPr>
              <a:t>광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95" dirty="0" err="1">
                <a:solidFill>
                  <a:srgbClr val="FFFFFF"/>
                </a:solidFill>
                <a:latin typeface="Malgun Gothic"/>
                <a:cs typeface="Malgun Gothic"/>
              </a:rPr>
              <a:t>상품</a:t>
            </a:r>
            <a:endParaRPr sz="1900" dirty="0">
              <a:latin typeface="Malgun Gothic"/>
              <a:cs typeface="Malgun Gothic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2824408" y="2181225"/>
            <a:ext cx="276497" cy="473075"/>
            <a:chOff x="2632812" y="2716874"/>
            <a:chExt cx="330200" cy="510540"/>
          </a:xfrm>
        </p:grpSpPr>
        <p:sp>
          <p:nvSpPr>
            <p:cNvPr id="42" name="object 42"/>
            <p:cNvSpPr/>
            <p:nvPr/>
          </p:nvSpPr>
          <p:spPr>
            <a:xfrm>
              <a:off x="2632812" y="3035931"/>
              <a:ext cx="330200" cy="191135"/>
            </a:xfrm>
            <a:custGeom>
              <a:avLst/>
              <a:gdLst/>
              <a:ahLst/>
              <a:cxnLst/>
              <a:rect l="l" t="t" r="r" b="b"/>
              <a:pathLst>
                <a:path w="330200" h="191135">
                  <a:moveTo>
                    <a:pt x="208864" y="0"/>
                  </a:moveTo>
                  <a:lnTo>
                    <a:pt x="174266" y="46948"/>
                  </a:lnTo>
                  <a:lnTo>
                    <a:pt x="167971" y="93257"/>
                  </a:lnTo>
                  <a:lnTo>
                    <a:pt x="168835" y="102409"/>
                  </a:lnTo>
                  <a:lnTo>
                    <a:pt x="171119" y="109448"/>
                  </a:lnTo>
                  <a:lnTo>
                    <a:pt x="174053" y="114693"/>
                  </a:lnTo>
                  <a:lnTo>
                    <a:pt x="177825" y="115481"/>
                  </a:lnTo>
                  <a:lnTo>
                    <a:pt x="182854" y="117094"/>
                  </a:lnTo>
                  <a:lnTo>
                    <a:pt x="195440" y="123139"/>
                  </a:lnTo>
                  <a:lnTo>
                    <a:pt x="192087" y="137210"/>
                  </a:lnTo>
                  <a:lnTo>
                    <a:pt x="184111" y="146075"/>
                  </a:lnTo>
                  <a:lnTo>
                    <a:pt x="174879" y="146075"/>
                  </a:lnTo>
                  <a:lnTo>
                    <a:pt x="173634" y="145669"/>
                  </a:lnTo>
                  <a:lnTo>
                    <a:pt x="172783" y="144475"/>
                  </a:lnTo>
                  <a:lnTo>
                    <a:pt x="178663" y="142036"/>
                  </a:lnTo>
                  <a:lnTo>
                    <a:pt x="187883" y="138823"/>
                  </a:lnTo>
                  <a:lnTo>
                    <a:pt x="188734" y="130784"/>
                  </a:lnTo>
                  <a:lnTo>
                    <a:pt x="187730" y="127345"/>
                  </a:lnTo>
                  <a:lnTo>
                    <a:pt x="184169" y="122882"/>
                  </a:lnTo>
                  <a:lnTo>
                    <a:pt x="177226" y="118947"/>
                  </a:lnTo>
                  <a:lnTo>
                    <a:pt x="166077" y="117094"/>
                  </a:lnTo>
                  <a:lnTo>
                    <a:pt x="163576" y="117094"/>
                  </a:lnTo>
                  <a:lnTo>
                    <a:pt x="152422" y="118947"/>
                  </a:lnTo>
                  <a:lnTo>
                    <a:pt x="145480" y="122882"/>
                  </a:lnTo>
                  <a:lnTo>
                    <a:pt x="141921" y="127345"/>
                  </a:lnTo>
                  <a:lnTo>
                    <a:pt x="140919" y="130784"/>
                  </a:lnTo>
                  <a:lnTo>
                    <a:pt x="141757" y="138823"/>
                  </a:lnTo>
                  <a:lnTo>
                    <a:pt x="150990" y="142036"/>
                  </a:lnTo>
                  <a:lnTo>
                    <a:pt x="156870" y="144475"/>
                  </a:lnTo>
                  <a:lnTo>
                    <a:pt x="156019" y="145669"/>
                  </a:lnTo>
                  <a:lnTo>
                    <a:pt x="154762" y="146075"/>
                  </a:lnTo>
                  <a:lnTo>
                    <a:pt x="145529" y="146075"/>
                  </a:lnTo>
                  <a:lnTo>
                    <a:pt x="137566" y="137210"/>
                  </a:lnTo>
                  <a:lnTo>
                    <a:pt x="134213" y="123139"/>
                  </a:lnTo>
                  <a:lnTo>
                    <a:pt x="146786" y="117094"/>
                  </a:lnTo>
                  <a:lnTo>
                    <a:pt x="151828" y="115481"/>
                  </a:lnTo>
                  <a:lnTo>
                    <a:pt x="155600" y="114693"/>
                  </a:lnTo>
                  <a:lnTo>
                    <a:pt x="158534" y="109448"/>
                  </a:lnTo>
                  <a:lnTo>
                    <a:pt x="160812" y="102409"/>
                  </a:lnTo>
                  <a:lnTo>
                    <a:pt x="161677" y="93257"/>
                  </a:lnTo>
                  <a:lnTo>
                    <a:pt x="161598" y="83650"/>
                  </a:lnTo>
                  <a:lnTo>
                    <a:pt x="144325" y="24195"/>
                  </a:lnTo>
                  <a:lnTo>
                    <a:pt x="120789" y="0"/>
                  </a:lnTo>
                  <a:lnTo>
                    <a:pt x="118275" y="3213"/>
                  </a:lnTo>
                  <a:lnTo>
                    <a:pt x="118694" y="6832"/>
                  </a:lnTo>
                  <a:lnTo>
                    <a:pt x="120226" y="15915"/>
                  </a:lnTo>
                  <a:lnTo>
                    <a:pt x="119322" y="24544"/>
                  </a:lnTo>
                  <a:lnTo>
                    <a:pt x="117161" y="31966"/>
                  </a:lnTo>
                  <a:lnTo>
                    <a:pt x="109014" y="50867"/>
                  </a:lnTo>
                  <a:lnTo>
                    <a:pt x="105429" y="65635"/>
                  </a:lnTo>
                  <a:lnTo>
                    <a:pt x="103653" y="79576"/>
                  </a:lnTo>
                  <a:lnTo>
                    <a:pt x="103174" y="90538"/>
                  </a:lnTo>
                  <a:lnTo>
                    <a:pt x="108947" y="120501"/>
                  </a:lnTo>
                  <a:lnTo>
                    <a:pt x="119794" y="139828"/>
                  </a:lnTo>
                  <a:lnTo>
                    <a:pt x="130719" y="150404"/>
                  </a:lnTo>
                  <a:lnTo>
                    <a:pt x="136728" y="154114"/>
                  </a:lnTo>
                  <a:lnTo>
                    <a:pt x="139242" y="155321"/>
                  </a:lnTo>
                  <a:lnTo>
                    <a:pt x="137985" y="157734"/>
                  </a:lnTo>
                  <a:lnTo>
                    <a:pt x="107268" y="128514"/>
                  </a:lnTo>
                  <a:lnTo>
                    <a:pt x="96888" y="85712"/>
                  </a:lnTo>
                  <a:lnTo>
                    <a:pt x="91427" y="82486"/>
                  </a:lnTo>
                  <a:lnTo>
                    <a:pt x="87236" y="78066"/>
                  </a:lnTo>
                  <a:lnTo>
                    <a:pt x="69819" y="68031"/>
                  </a:lnTo>
                  <a:lnTo>
                    <a:pt x="49806" y="63274"/>
                  </a:lnTo>
                  <a:lnTo>
                    <a:pt x="32150" y="61989"/>
                  </a:lnTo>
                  <a:lnTo>
                    <a:pt x="21805" y="62369"/>
                  </a:lnTo>
                  <a:lnTo>
                    <a:pt x="15100" y="63169"/>
                  </a:lnTo>
                  <a:lnTo>
                    <a:pt x="15519" y="65989"/>
                  </a:lnTo>
                  <a:lnTo>
                    <a:pt x="17614" y="67602"/>
                  </a:lnTo>
                  <a:lnTo>
                    <a:pt x="22769" y="70961"/>
                  </a:lnTo>
                  <a:lnTo>
                    <a:pt x="28313" y="77304"/>
                  </a:lnTo>
                  <a:lnTo>
                    <a:pt x="33540" y="84629"/>
                  </a:lnTo>
                  <a:lnTo>
                    <a:pt x="37744" y="90932"/>
                  </a:lnTo>
                  <a:lnTo>
                    <a:pt x="41662" y="97745"/>
                  </a:lnTo>
                  <a:lnTo>
                    <a:pt x="46447" y="106784"/>
                  </a:lnTo>
                  <a:lnTo>
                    <a:pt x="52017" y="116353"/>
                  </a:lnTo>
                  <a:lnTo>
                    <a:pt x="82730" y="146943"/>
                  </a:lnTo>
                  <a:lnTo>
                    <a:pt x="116980" y="164017"/>
                  </a:lnTo>
                  <a:lnTo>
                    <a:pt x="127088" y="166204"/>
                  </a:lnTo>
                  <a:lnTo>
                    <a:pt x="124561" y="167805"/>
                  </a:lnTo>
                  <a:lnTo>
                    <a:pt x="77536" y="149191"/>
                  </a:lnTo>
                  <a:lnTo>
                    <a:pt x="69202" y="142455"/>
                  </a:lnTo>
                  <a:lnTo>
                    <a:pt x="64085" y="139289"/>
                  </a:lnTo>
                  <a:lnTo>
                    <a:pt x="57827" y="137971"/>
                  </a:lnTo>
                  <a:lnTo>
                    <a:pt x="50862" y="138089"/>
                  </a:lnTo>
                  <a:lnTo>
                    <a:pt x="43624" y="139230"/>
                  </a:lnTo>
                  <a:lnTo>
                    <a:pt x="5928" y="164635"/>
                  </a:lnTo>
                  <a:lnTo>
                    <a:pt x="0" y="173837"/>
                  </a:lnTo>
                  <a:lnTo>
                    <a:pt x="2933" y="175844"/>
                  </a:lnTo>
                  <a:lnTo>
                    <a:pt x="18960" y="173824"/>
                  </a:lnTo>
                  <a:lnTo>
                    <a:pt x="31346" y="175191"/>
                  </a:lnTo>
                  <a:lnTo>
                    <a:pt x="42318" y="177989"/>
                  </a:lnTo>
                  <a:lnTo>
                    <a:pt x="59629" y="183012"/>
                  </a:lnTo>
                  <a:lnTo>
                    <a:pt x="69778" y="185462"/>
                  </a:lnTo>
                  <a:lnTo>
                    <a:pt x="81420" y="187529"/>
                  </a:lnTo>
                  <a:lnTo>
                    <a:pt x="94361" y="188722"/>
                  </a:lnTo>
                  <a:lnTo>
                    <a:pt x="123238" y="187825"/>
                  </a:lnTo>
                  <a:lnTo>
                    <a:pt x="145473" y="181532"/>
                  </a:lnTo>
                  <a:lnTo>
                    <a:pt x="159767" y="174407"/>
                  </a:lnTo>
                  <a:lnTo>
                    <a:pt x="164820" y="171018"/>
                  </a:lnTo>
                  <a:lnTo>
                    <a:pt x="181723" y="183746"/>
                  </a:lnTo>
                  <a:lnTo>
                    <a:pt x="194697" y="189833"/>
                  </a:lnTo>
                  <a:lnTo>
                    <a:pt x="210347" y="190938"/>
                  </a:lnTo>
                  <a:lnTo>
                    <a:pt x="248222" y="187529"/>
                  </a:lnTo>
                  <a:lnTo>
                    <a:pt x="259868" y="185462"/>
                  </a:lnTo>
                  <a:lnTo>
                    <a:pt x="270022" y="183012"/>
                  </a:lnTo>
                  <a:lnTo>
                    <a:pt x="287328" y="177989"/>
                  </a:lnTo>
                  <a:lnTo>
                    <a:pt x="298296" y="175191"/>
                  </a:lnTo>
                  <a:lnTo>
                    <a:pt x="310680" y="173824"/>
                  </a:lnTo>
                  <a:lnTo>
                    <a:pt x="326707" y="175844"/>
                  </a:lnTo>
                  <a:lnTo>
                    <a:pt x="329641" y="173837"/>
                  </a:lnTo>
                  <a:lnTo>
                    <a:pt x="301368" y="144528"/>
                  </a:lnTo>
                  <a:lnTo>
                    <a:pt x="271821" y="137971"/>
                  </a:lnTo>
                  <a:lnTo>
                    <a:pt x="265566" y="139289"/>
                  </a:lnTo>
                  <a:lnTo>
                    <a:pt x="260451" y="142455"/>
                  </a:lnTo>
                  <a:lnTo>
                    <a:pt x="252110" y="149191"/>
                  </a:lnTo>
                  <a:lnTo>
                    <a:pt x="238110" y="158343"/>
                  </a:lnTo>
                  <a:lnTo>
                    <a:pt x="221755" y="165990"/>
                  </a:lnTo>
                  <a:lnTo>
                    <a:pt x="206349" y="168211"/>
                  </a:lnTo>
                  <a:lnTo>
                    <a:pt x="205079" y="167805"/>
                  </a:lnTo>
                  <a:lnTo>
                    <a:pt x="202565" y="166204"/>
                  </a:lnTo>
                  <a:lnTo>
                    <a:pt x="212660" y="164017"/>
                  </a:lnTo>
                  <a:lnTo>
                    <a:pt x="226836" y="158950"/>
                  </a:lnTo>
                  <a:lnTo>
                    <a:pt x="271348" y="124752"/>
                  </a:lnTo>
                  <a:lnTo>
                    <a:pt x="287985" y="97745"/>
                  </a:lnTo>
                  <a:lnTo>
                    <a:pt x="291896" y="90932"/>
                  </a:lnTo>
                  <a:lnTo>
                    <a:pt x="296110" y="84629"/>
                  </a:lnTo>
                  <a:lnTo>
                    <a:pt x="301344" y="77304"/>
                  </a:lnTo>
                  <a:lnTo>
                    <a:pt x="306889" y="70961"/>
                  </a:lnTo>
                  <a:lnTo>
                    <a:pt x="312039" y="67602"/>
                  </a:lnTo>
                  <a:lnTo>
                    <a:pt x="314134" y="65989"/>
                  </a:lnTo>
                  <a:lnTo>
                    <a:pt x="314540" y="63169"/>
                  </a:lnTo>
                  <a:lnTo>
                    <a:pt x="307835" y="62369"/>
                  </a:lnTo>
                  <a:lnTo>
                    <a:pt x="297492" y="61989"/>
                  </a:lnTo>
                  <a:lnTo>
                    <a:pt x="279841" y="63274"/>
                  </a:lnTo>
                  <a:lnTo>
                    <a:pt x="259832" y="68031"/>
                  </a:lnTo>
                  <a:lnTo>
                    <a:pt x="242417" y="78066"/>
                  </a:lnTo>
                  <a:lnTo>
                    <a:pt x="238213" y="82486"/>
                  </a:lnTo>
                  <a:lnTo>
                    <a:pt x="232765" y="85712"/>
                  </a:lnTo>
                  <a:lnTo>
                    <a:pt x="222389" y="128514"/>
                  </a:lnTo>
                  <a:lnTo>
                    <a:pt x="193763" y="157327"/>
                  </a:lnTo>
                  <a:lnTo>
                    <a:pt x="191668" y="157734"/>
                  </a:lnTo>
                  <a:lnTo>
                    <a:pt x="190411" y="155321"/>
                  </a:lnTo>
                  <a:lnTo>
                    <a:pt x="192913" y="154114"/>
                  </a:lnTo>
                  <a:lnTo>
                    <a:pt x="198927" y="150404"/>
                  </a:lnTo>
                  <a:lnTo>
                    <a:pt x="209853" y="139828"/>
                  </a:lnTo>
                  <a:lnTo>
                    <a:pt x="220700" y="120501"/>
                  </a:lnTo>
                  <a:lnTo>
                    <a:pt x="226479" y="90538"/>
                  </a:lnTo>
                  <a:lnTo>
                    <a:pt x="225999" y="79576"/>
                  </a:lnTo>
                  <a:lnTo>
                    <a:pt x="224220" y="65635"/>
                  </a:lnTo>
                  <a:lnTo>
                    <a:pt x="220633" y="50867"/>
                  </a:lnTo>
                  <a:lnTo>
                    <a:pt x="212492" y="31966"/>
                  </a:lnTo>
                  <a:lnTo>
                    <a:pt x="210331" y="24544"/>
                  </a:lnTo>
                  <a:lnTo>
                    <a:pt x="209427" y="15915"/>
                  </a:lnTo>
                  <a:lnTo>
                    <a:pt x="210959" y="6832"/>
                  </a:lnTo>
                  <a:lnTo>
                    <a:pt x="211378" y="3213"/>
                  </a:lnTo>
                  <a:lnTo>
                    <a:pt x="208864" y="0"/>
                  </a:lnTo>
                  <a:close/>
                </a:path>
              </a:pathLst>
            </a:custGeom>
            <a:solidFill>
              <a:srgbClr val="C8A7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80067" y="2716874"/>
              <a:ext cx="235165" cy="235229"/>
            </a:xfrm>
            <a:prstGeom prst="rect">
              <a:avLst/>
            </a:prstGeom>
          </p:spPr>
        </p:pic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C36D25F4-EFED-4B57-B989-3B95B659CB8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963" y="2701624"/>
            <a:ext cx="750479" cy="394001"/>
          </a:xfrm>
          <a:prstGeom prst="rect">
            <a:avLst/>
          </a:prstGeom>
        </p:spPr>
      </p:pic>
      <p:sp>
        <p:nvSpPr>
          <p:cNvPr id="48" name="object 19">
            <a:extLst>
              <a:ext uri="{FF2B5EF4-FFF2-40B4-BE49-F238E27FC236}">
                <a16:creationId xmlns:a16="http://schemas.microsoft.com/office/drawing/2014/main" id="{2381AE12-B489-4C83-97B0-F2102B05D829}"/>
              </a:ext>
            </a:extLst>
          </p:cNvPr>
          <p:cNvSpPr txBox="1"/>
          <p:nvPr/>
        </p:nvSpPr>
        <p:spPr>
          <a:xfrm>
            <a:off x="936675" y="2181225"/>
            <a:ext cx="6639558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3465">
              <a:lnSpc>
                <a:spcPct val="100000"/>
              </a:lnSpc>
            </a:pPr>
            <a:r>
              <a:rPr lang="en-US" altLang="ko-KR" sz="1100" b="1" spc="-45" dirty="0">
                <a:solidFill>
                  <a:srgbClr val="595757"/>
                </a:solidFill>
                <a:latin typeface="Malgun Gothic"/>
                <a:cs typeface="Malgun Gothic"/>
              </a:rPr>
              <a:t>O</a:t>
            </a:r>
            <a:r>
              <a:rPr lang="en-US" altLang="ko-KR" sz="1100" b="1" spc="-25" dirty="0">
                <a:solidFill>
                  <a:srgbClr val="595757"/>
                </a:solidFill>
                <a:latin typeface="Malgun Gothic"/>
                <a:cs typeface="Malgun Gothic"/>
              </a:rPr>
              <a:t>Z/TW </a:t>
            </a:r>
            <a:r>
              <a:rPr lang="ko-KR" altLang="en-US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 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아시아나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 / </a:t>
            </a:r>
            <a:r>
              <a:rPr lang="ko-KR" altLang="en-US" sz="11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티웨이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 싱가포르 연합 운영</a:t>
            </a:r>
            <a:endParaRPr lang="ko-KR" altLang="en-US" sz="1100" dirty="0">
              <a:latin typeface="Malgun Gothic"/>
              <a:cs typeface="Malgun Gothic"/>
            </a:endParaRPr>
          </a:p>
        </p:txBody>
      </p:sp>
      <p:sp>
        <p:nvSpPr>
          <p:cNvPr id="49" name="object 19">
            <a:extLst>
              <a:ext uri="{FF2B5EF4-FFF2-40B4-BE49-F238E27FC236}">
                <a16:creationId xmlns:a16="http://schemas.microsoft.com/office/drawing/2014/main" id="{A3272573-248F-47D6-B773-BB60DF246C5B}"/>
              </a:ext>
            </a:extLst>
          </p:cNvPr>
          <p:cNvSpPr txBox="1"/>
          <p:nvPr/>
        </p:nvSpPr>
        <p:spPr>
          <a:xfrm>
            <a:off x="3271826" y="2489101"/>
            <a:ext cx="457306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VN 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베트남 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캄보디아 연계 월 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700~800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석 규모 운영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52" name="object 32">
            <a:extLst>
              <a:ext uri="{FF2B5EF4-FFF2-40B4-BE49-F238E27FC236}">
                <a16:creationId xmlns:a16="http://schemas.microsoft.com/office/drawing/2014/main" id="{A0C41810-ACCA-41F9-8086-971A4E4AC771}"/>
              </a:ext>
            </a:extLst>
          </p:cNvPr>
          <p:cNvSpPr/>
          <p:nvPr/>
        </p:nvSpPr>
        <p:spPr>
          <a:xfrm>
            <a:off x="1404731" y="5363845"/>
            <a:ext cx="1008380" cy="1008380"/>
          </a:xfrm>
          <a:custGeom>
            <a:avLst/>
            <a:gdLst/>
            <a:ahLst/>
            <a:cxnLst/>
            <a:rect l="l" t="t" r="r" b="b"/>
            <a:pathLst>
              <a:path w="1008380" h="1008379">
                <a:moveTo>
                  <a:pt x="503999" y="0"/>
                </a:moveTo>
                <a:lnTo>
                  <a:pt x="455461" y="2307"/>
                </a:lnTo>
                <a:lnTo>
                  <a:pt x="408229" y="9087"/>
                </a:lnTo>
                <a:lnTo>
                  <a:pt x="362513" y="20130"/>
                </a:lnTo>
                <a:lnTo>
                  <a:pt x="318524" y="35224"/>
                </a:lnTo>
                <a:lnTo>
                  <a:pt x="276475" y="54157"/>
                </a:lnTo>
                <a:lnTo>
                  <a:pt x="236575" y="76719"/>
                </a:lnTo>
                <a:lnTo>
                  <a:pt x="199037" y="102699"/>
                </a:lnTo>
                <a:lnTo>
                  <a:pt x="164072" y="131885"/>
                </a:lnTo>
                <a:lnTo>
                  <a:pt x="131890" y="164067"/>
                </a:lnTo>
                <a:lnTo>
                  <a:pt x="102703" y="199032"/>
                </a:lnTo>
                <a:lnTo>
                  <a:pt x="76723" y="236570"/>
                </a:lnTo>
                <a:lnTo>
                  <a:pt x="54160" y="276469"/>
                </a:lnTo>
                <a:lnTo>
                  <a:pt x="35225" y="318519"/>
                </a:lnTo>
                <a:lnTo>
                  <a:pt x="20131" y="362508"/>
                </a:lnTo>
                <a:lnTo>
                  <a:pt x="9088" y="408225"/>
                </a:lnTo>
                <a:lnTo>
                  <a:pt x="2307" y="455459"/>
                </a:lnTo>
                <a:lnTo>
                  <a:pt x="0" y="503999"/>
                </a:lnTo>
                <a:lnTo>
                  <a:pt x="2307" y="552537"/>
                </a:lnTo>
                <a:lnTo>
                  <a:pt x="9088" y="599769"/>
                </a:lnTo>
                <a:lnTo>
                  <a:pt x="20131" y="645485"/>
                </a:lnTo>
                <a:lnTo>
                  <a:pt x="35225" y="689474"/>
                </a:lnTo>
                <a:lnTo>
                  <a:pt x="54160" y="731523"/>
                </a:lnTo>
                <a:lnTo>
                  <a:pt x="76723" y="771423"/>
                </a:lnTo>
                <a:lnTo>
                  <a:pt x="102703" y="808961"/>
                </a:lnTo>
                <a:lnTo>
                  <a:pt x="131890" y="843926"/>
                </a:lnTo>
                <a:lnTo>
                  <a:pt x="164072" y="876108"/>
                </a:lnTo>
                <a:lnTo>
                  <a:pt x="199037" y="905295"/>
                </a:lnTo>
                <a:lnTo>
                  <a:pt x="236575" y="931275"/>
                </a:lnTo>
                <a:lnTo>
                  <a:pt x="276475" y="953838"/>
                </a:lnTo>
                <a:lnTo>
                  <a:pt x="318524" y="972773"/>
                </a:lnTo>
                <a:lnTo>
                  <a:pt x="362513" y="987867"/>
                </a:lnTo>
                <a:lnTo>
                  <a:pt x="408229" y="998910"/>
                </a:lnTo>
                <a:lnTo>
                  <a:pt x="455461" y="1005691"/>
                </a:lnTo>
                <a:lnTo>
                  <a:pt x="503999" y="1007999"/>
                </a:lnTo>
                <a:lnTo>
                  <a:pt x="552537" y="1005691"/>
                </a:lnTo>
                <a:lnTo>
                  <a:pt x="599769" y="998910"/>
                </a:lnTo>
                <a:lnTo>
                  <a:pt x="645485" y="987867"/>
                </a:lnTo>
                <a:lnTo>
                  <a:pt x="689474" y="972773"/>
                </a:lnTo>
                <a:lnTo>
                  <a:pt x="731523" y="953838"/>
                </a:lnTo>
                <a:lnTo>
                  <a:pt x="771423" y="931275"/>
                </a:lnTo>
                <a:lnTo>
                  <a:pt x="808961" y="905295"/>
                </a:lnTo>
                <a:lnTo>
                  <a:pt x="843926" y="876108"/>
                </a:lnTo>
                <a:lnTo>
                  <a:pt x="876108" y="843926"/>
                </a:lnTo>
                <a:lnTo>
                  <a:pt x="905295" y="808961"/>
                </a:lnTo>
                <a:lnTo>
                  <a:pt x="931275" y="771423"/>
                </a:lnTo>
                <a:lnTo>
                  <a:pt x="953838" y="731523"/>
                </a:lnTo>
                <a:lnTo>
                  <a:pt x="972773" y="689474"/>
                </a:lnTo>
                <a:lnTo>
                  <a:pt x="987867" y="645485"/>
                </a:lnTo>
                <a:lnTo>
                  <a:pt x="998910" y="599769"/>
                </a:lnTo>
                <a:lnTo>
                  <a:pt x="1005691" y="552537"/>
                </a:lnTo>
                <a:lnTo>
                  <a:pt x="1007999" y="503999"/>
                </a:lnTo>
                <a:lnTo>
                  <a:pt x="1005691" y="455459"/>
                </a:lnTo>
                <a:lnTo>
                  <a:pt x="998910" y="408225"/>
                </a:lnTo>
                <a:lnTo>
                  <a:pt x="987867" y="362508"/>
                </a:lnTo>
                <a:lnTo>
                  <a:pt x="972773" y="318519"/>
                </a:lnTo>
                <a:lnTo>
                  <a:pt x="953838" y="276469"/>
                </a:lnTo>
                <a:lnTo>
                  <a:pt x="931275" y="236570"/>
                </a:lnTo>
                <a:lnTo>
                  <a:pt x="905295" y="199032"/>
                </a:lnTo>
                <a:lnTo>
                  <a:pt x="876108" y="164067"/>
                </a:lnTo>
                <a:lnTo>
                  <a:pt x="843926" y="131885"/>
                </a:lnTo>
                <a:lnTo>
                  <a:pt x="808961" y="102699"/>
                </a:lnTo>
                <a:lnTo>
                  <a:pt x="771423" y="76719"/>
                </a:lnTo>
                <a:lnTo>
                  <a:pt x="731523" y="54157"/>
                </a:lnTo>
                <a:lnTo>
                  <a:pt x="689474" y="35224"/>
                </a:lnTo>
                <a:lnTo>
                  <a:pt x="645485" y="20130"/>
                </a:lnTo>
                <a:lnTo>
                  <a:pt x="599769" y="9087"/>
                </a:lnTo>
                <a:lnTo>
                  <a:pt x="552537" y="2307"/>
                </a:lnTo>
                <a:lnTo>
                  <a:pt x="503999" y="0"/>
                </a:lnTo>
                <a:close/>
              </a:path>
            </a:pathLst>
          </a:custGeom>
          <a:solidFill>
            <a:srgbClr val="FABE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3" name="object 23">
            <a:extLst>
              <a:ext uri="{FF2B5EF4-FFF2-40B4-BE49-F238E27FC236}">
                <a16:creationId xmlns:a16="http://schemas.microsoft.com/office/drawing/2014/main" id="{8E02291A-33BD-444F-884B-84405A340CD0}"/>
              </a:ext>
            </a:extLst>
          </p:cNvPr>
          <p:cNvSpPr txBox="1"/>
          <p:nvPr/>
        </p:nvSpPr>
        <p:spPr>
          <a:xfrm>
            <a:off x="1701911" y="5991225"/>
            <a:ext cx="4140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관광</a:t>
            </a:r>
            <a:endParaRPr sz="1700" dirty="0">
              <a:latin typeface="Malgun Gothic"/>
              <a:cs typeface="Malgun Gothic"/>
            </a:endParaRPr>
          </a:p>
        </p:txBody>
      </p:sp>
      <p:sp>
        <p:nvSpPr>
          <p:cNvPr id="54" name="object 23">
            <a:extLst>
              <a:ext uri="{FF2B5EF4-FFF2-40B4-BE49-F238E27FC236}">
                <a16:creationId xmlns:a16="http://schemas.microsoft.com/office/drawing/2014/main" id="{E9E6184A-CC65-4C8F-B23A-9D98813EC4EC}"/>
              </a:ext>
            </a:extLst>
          </p:cNvPr>
          <p:cNvSpPr txBox="1"/>
          <p:nvPr/>
        </p:nvSpPr>
        <p:spPr>
          <a:xfrm>
            <a:off x="1718741" y="4465377"/>
            <a:ext cx="41402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7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호텔</a:t>
            </a:r>
            <a:endParaRPr sz="1700" dirty="0">
              <a:latin typeface="Malgun Gothic"/>
              <a:cs typeface="Malgun Gothic"/>
            </a:endParaRPr>
          </a:p>
        </p:txBody>
      </p:sp>
      <p:pic>
        <p:nvPicPr>
          <p:cNvPr id="44" name="그래픽 43" descr="핀 있는 지도">
            <a:extLst>
              <a:ext uri="{FF2B5EF4-FFF2-40B4-BE49-F238E27FC236}">
                <a16:creationId xmlns:a16="http://schemas.microsoft.com/office/drawing/2014/main" id="{6FEB8FEC-575C-4FE1-BD03-1DD7D17E076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62992" y="5381625"/>
            <a:ext cx="691859" cy="691859"/>
          </a:xfrm>
          <a:prstGeom prst="rect">
            <a:avLst/>
          </a:prstGeom>
        </p:spPr>
      </p:pic>
      <p:pic>
        <p:nvPicPr>
          <p:cNvPr id="47" name="그림 46">
            <a:extLst>
              <a:ext uri="{FF2B5EF4-FFF2-40B4-BE49-F238E27FC236}">
                <a16:creationId xmlns:a16="http://schemas.microsoft.com/office/drawing/2014/main" id="{0DFC36C7-CAEC-DEE0-3165-59E53928922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92" y="3019425"/>
            <a:ext cx="741391" cy="211826"/>
          </a:xfrm>
          <a:prstGeom prst="rect">
            <a:avLst/>
          </a:prstGeom>
        </p:spPr>
      </p:pic>
      <p:sp>
        <p:nvSpPr>
          <p:cNvPr id="56" name="object 19">
            <a:extLst>
              <a:ext uri="{FF2B5EF4-FFF2-40B4-BE49-F238E27FC236}">
                <a16:creationId xmlns:a16="http://schemas.microsoft.com/office/drawing/2014/main" id="{D35B3935-AA0A-8DF4-5FBB-40643E322603}"/>
              </a:ext>
            </a:extLst>
          </p:cNvPr>
          <p:cNvSpPr txBox="1"/>
          <p:nvPr/>
        </p:nvSpPr>
        <p:spPr>
          <a:xfrm>
            <a:off x="3388396" y="3048272"/>
            <a:ext cx="536771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C7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spc="-160" dirty="0" err="1">
                <a:solidFill>
                  <a:srgbClr val="595757"/>
                </a:solidFill>
                <a:latin typeface="Malgun Gothic"/>
                <a:cs typeface="Malgun Gothic"/>
              </a:rPr>
              <a:t>에어사마르칸트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 인천 취항에 따른 중앙아시아 </a:t>
            </a:r>
            <a:r>
              <a:rPr lang="ko-KR" altLang="en-US" sz="1100" spc="-160" dirty="0" err="1">
                <a:solidFill>
                  <a:srgbClr val="595757"/>
                </a:solidFill>
                <a:latin typeface="Malgun Gothic"/>
                <a:cs typeface="Malgun Gothic"/>
              </a:rPr>
              <a:t>모노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 상품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코카서스 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3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국 연계 상품 개발 가능</a:t>
            </a:r>
            <a:endParaRPr sz="1100" dirty="0">
              <a:latin typeface="Malgun Gothic"/>
              <a:cs typeface="Malgun Gothic"/>
            </a:endParaRPr>
          </a:p>
        </p:txBody>
      </p:sp>
      <p:sp>
        <p:nvSpPr>
          <p:cNvPr id="57" name="object 19">
            <a:extLst>
              <a:ext uri="{FF2B5EF4-FFF2-40B4-BE49-F238E27FC236}">
                <a16:creationId xmlns:a16="http://schemas.microsoft.com/office/drawing/2014/main" id="{610C08EB-E839-8073-B509-64A3D284BB4C}"/>
              </a:ext>
            </a:extLst>
          </p:cNvPr>
          <p:cNvSpPr txBox="1"/>
          <p:nvPr/>
        </p:nvSpPr>
        <p:spPr>
          <a:xfrm>
            <a:off x="3357442" y="3531895"/>
            <a:ext cx="536771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UL  </a:t>
            </a:r>
            <a:r>
              <a:rPr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전략적 동반자 관계 구축으로 최저 항공료 보유 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인천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콜롬보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말레  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인천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r>
              <a:rPr lang="ko-KR" altLang="en-US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콜롬보</a:t>
            </a:r>
            <a:r>
              <a:rPr lang="en-US" altLang="ko-KR" sz="1100" spc="-160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endParaRPr sz="1100" dirty="0">
              <a:latin typeface="Malgun Gothic"/>
              <a:cs typeface="Malgun Gothic"/>
            </a:endParaRPr>
          </a:p>
        </p:txBody>
      </p:sp>
      <p:pic>
        <p:nvPicPr>
          <p:cNvPr id="59" name="그림 58">
            <a:extLst>
              <a:ext uri="{FF2B5EF4-FFF2-40B4-BE49-F238E27FC236}">
                <a16:creationId xmlns:a16="http://schemas.microsoft.com/office/drawing/2014/main" id="{58732776-F281-1804-6544-C73B164D530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82" y="3528332"/>
            <a:ext cx="622839" cy="166091"/>
          </a:xfrm>
          <a:prstGeom prst="rect">
            <a:avLst/>
          </a:prstGeom>
        </p:spPr>
      </p:pic>
      <p:pic>
        <p:nvPicPr>
          <p:cNvPr id="30" name="그림 29">
            <a:extLst>
              <a:ext uri="{FF2B5EF4-FFF2-40B4-BE49-F238E27FC236}">
                <a16:creationId xmlns:a16="http://schemas.microsoft.com/office/drawing/2014/main" id="{7B442513-CA03-51D9-DE13-D802BE79BCC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336" y="3293584"/>
            <a:ext cx="721106" cy="167319"/>
          </a:xfrm>
          <a:prstGeom prst="rect">
            <a:avLst/>
          </a:prstGeom>
        </p:spPr>
      </p:pic>
      <p:sp>
        <p:nvSpPr>
          <p:cNvPr id="32" name="object 19">
            <a:extLst>
              <a:ext uri="{FF2B5EF4-FFF2-40B4-BE49-F238E27FC236}">
                <a16:creationId xmlns:a16="http://schemas.microsoft.com/office/drawing/2014/main" id="{84FE6F40-CD0D-F140-A743-1E6C5B54523E}"/>
              </a:ext>
            </a:extLst>
          </p:cNvPr>
          <p:cNvSpPr txBox="1"/>
          <p:nvPr/>
        </p:nvSpPr>
        <p:spPr>
          <a:xfrm>
            <a:off x="3395857" y="3276551"/>
            <a:ext cx="5367712" cy="1821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HY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100" b="1" spc="180" dirty="0">
                <a:solidFill>
                  <a:srgbClr val="595757"/>
                </a:solidFill>
                <a:latin typeface="Malgun Gothic"/>
                <a:cs typeface="Malgun Gothic"/>
              </a:rPr>
              <a:t>:</a:t>
            </a:r>
            <a:r>
              <a:rPr sz="1100" b="1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우즈베키스탄항공 한국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PSA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로 인한 유연한 공급망 구축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 (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월 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1,000</a:t>
            </a:r>
            <a:r>
              <a:rPr lang="ko-KR" altLang="en-US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석 이상</a:t>
            </a:r>
            <a:r>
              <a:rPr lang="en-US" altLang="ko-KR" sz="1100" spc="-120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endParaRPr sz="11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88004" y="2174401"/>
            <a:ext cx="4067842" cy="4640236"/>
            <a:chOff x="288004" y="2174401"/>
            <a:chExt cx="4067842" cy="4640236"/>
          </a:xfrm>
        </p:grpSpPr>
        <p:sp>
          <p:nvSpPr>
            <p:cNvPr id="3" name="object 3"/>
            <p:cNvSpPr/>
            <p:nvPr/>
          </p:nvSpPr>
          <p:spPr>
            <a:xfrm>
              <a:off x="698246" y="2192654"/>
              <a:ext cx="3657600" cy="1308100"/>
            </a:xfrm>
            <a:custGeom>
              <a:avLst/>
              <a:gdLst/>
              <a:ahLst/>
              <a:cxnLst/>
              <a:rect l="l" t="t" r="r" b="b"/>
              <a:pathLst>
                <a:path w="3657600" h="1308100">
                  <a:moveTo>
                    <a:pt x="3657600" y="0"/>
                  </a:moveTo>
                  <a:lnTo>
                    <a:pt x="0" y="0"/>
                  </a:lnTo>
                  <a:lnTo>
                    <a:pt x="0" y="1308100"/>
                  </a:lnTo>
                  <a:lnTo>
                    <a:pt x="3657600" y="1308100"/>
                  </a:lnTo>
                  <a:lnTo>
                    <a:pt x="365760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679988" y="2174401"/>
              <a:ext cx="3593465" cy="1241425"/>
            </a:xfrm>
            <a:custGeom>
              <a:avLst/>
              <a:gdLst/>
              <a:ahLst/>
              <a:cxnLst/>
              <a:rect l="l" t="t" r="r" b="b"/>
              <a:pathLst>
                <a:path w="3593465" h="1241425">
                  <a:moveTo>
                    <a:pt x="3111525" y="0"/>
                  </a:moveTo>
                  <a:lnTo>
                    <a:pt x="2562263" y="0"/>
                  </a:lnTo>
                  <a:lnTo>
                    <a:pt x="2833814" y="204889"/>
                  </a:lnTo>
                  <a:lnTo>
                    <a:pt x="88938" y="204889"/>
                  </a:lnTo>
                  <a:lnTo>
                    <a:pt x="0" y="1036332"/>
                  </a:lnTo>
                  <a:lnTo>
                    <a:pt x="2833611" y="1036332"/>
                  </a:lnTo>
                  <a:lnTo>
                    <a:pt x="2562263" y="1240599"/>
                  </a:lnTo>
                  <a:lnTo>
                    <a:pt x="3111525" y="1241221"/>
                  </a:lnTo>
                  <a:lnTo>
                    <a:pt x="3593350" y="620610"/>
                  </a:lnTo>
                  <a:lnTo>
                    <a:pt x="3111525" y="0"/>
                  </a:lnTo>
                  <a:close/>
                </a:path>
              </a:pathLst>
            </a:custGeom>
            <a:solidFill>
              <a:srgbClr val="7FA3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 flipH="1">
              <a:off x="688443" y="3257265"/>
              <a:ext cx="45719" cy="3557372"/>
            </a:xfrm>
            <a:custGeom>
              <a:avLst/>
              <a:gdLst/>
              <a:ahLst/>
              <a:cxnLst/>
              <a:rect l="l" t="t" r="r" b="b"/>
              <a:pathLst>
                <a:path w="1339850" h="3606800">
                  <a:moveTo>
                    <a:pt x="1339850" y="0"/>
                  </a:moveTo>
                  <a:lnTo>
                    <a:pt x="0" y="0"/>
                  </a:lnTo>
                  <a:lnTo>
                    <a:pt x="0" y="3606800"/>
                  </a:lnTo>
                  <a:lnTo>
                    <a:pt x="1339850" y="3606800"/>
                  </a:lnTo>
                  <a:lnTo>
                    <a:pt x="1339850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288004" y="3210733"/>
              <a:ext cx="1274445" cy="3540760"/>
            </a:xfrm>
            <a:custGeom>
              <a:avLst/>
              <a:gdLst/>
              <a:ahLst/>
              <a:cxnLst/>
              <a:rect l="l" t="t" r="r" b="b"/>
              <a:pathLst>
                <a:path w="1274445" h="3540759">
                  <a:moveTo>
                    <a:pt x="1274216" y="0"/>
                  </a:moveTo>
                  <a:lnTo>
                    <a:pt x="391985" y="0"/>
                  </a:lnTo>
                  <a:lnTo>
                    <a:pt x="0" y="3444341"/>
                  </a:lnTo>
                  <a:lnTo>
                    <a:pt x="875957" y="3540429"/>
                  </a:lnTo>
                  <a:lnTo>
                    <a:pt x="1274216" y="0"/>
                  </a:lnTo>
                  <a:close/>
                </a:path>
              </a:pathLst>
            </a:custGeom>
            <a:solidFill>
              <a:srgbClr val="738F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25226" y="2577812"/>
            <a:ext cx="973455" cy="4873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000" spc="25" dirty="0">
                <a:solidFill>
                  <a:srgbClr val="FFFFFF"/>
                </a:solidFill>
                <a:latin typeface="Microsoft Sans Serif"/>
                <a:cs typeface="Microsoft Sans Serif"/>
              </a:rPr>
              <a:t>Strengthen 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endParaRPr lang="en-US" altLang="ko-KR" sz="1000" spc="30" dirty="0">
              <a:solidFill>
                <a:srgbClr val="FFFFFF"/>
              </a:solidFill>
              <a:latin typeface="Microsoft Sans Serif"/>
              <a:cs typeface="Microsoft Sans Serif"/>
            </a:endParaRPr>
          </a:p>
          <a:p>
            <a:pPr marL="12700" marR="5080" indent="31750">
              <a:lnSpc>
                <a:spcPct val="100000"/>
              </a:lnSpc>
              <a:spcBef>
                <a:spcPts val="100"/>
              </a:spcBef>
            </a:pPr>
            <a:r>
              <a:rPr sz="1000" spc="15" dirty="0">
                <a:solidFill>
                  <a:srgbClr val="FFFFFF"/>
                </a:solidFill>
                <a:latin typeface="Microsoft Sans Serif"/>
                <a:cs typeface="Microsoft Sans Serif"/>
              </a:rPr>
              <a:t>com</a:t>
            </a:r>
            <a:r>
              <a:rPr sz="1000" spc="10" dirty="0">
                <a:solidFill>
                  <a:srgbClr val="FFFFFF"/>
                </a:solidFill>
                <a:latin typeface="Microsoft Sans Serif"/>
                <a:cs typeface="Microsoft Sans Serif"/>
              </a:rPr>
              <a:t>p</a:t>
            </a:r>
            <a:r>
              <a:rPr sz="1000" spc="30" dirty="0">
                <a:solidFill>
                  <a:srgbClr val="FFFFFF"/>
                </a:solidFill>
                <a:latin typeface="Microsoft Sans Serif"/>
                <a:cs typeface="Microsoft Sans Serif"/>
              </a:rPr>
              <a:t>etiti</a:t>
            </a:r>
            <a:r>
              <a:rPr sz="1000" spc="40" dirty="0">
                <a:solidFill>
                  <a:srgbClr val="FFFFFF"/>
                </a:solidFill>
                <a:latin typeface="Microsoft Sans Serif"/>
                <a:cs typeface="Microsoft Sans Serif"/>
              </a:rPr>
              <a:t>v</a:t>
            </a:r>
            <a:r>
              <a:rPr sz="1000" spc="-5" dirty="0">
                <a:solidFill>
                  <a:srgbClr val="FFFFFF"/>
                </a:solidFill>
                <a:latin typeface="Microsoft Sans Serif"/>
                <a:cs typeface="Microsoft Sans Serif"/>
              </a:rPr>
              <a:t>eness</a:t>
            </a:r>
            <a:endParaRPr sz="1000" dirty="0">
              <a:latin typeface="Microsoft Sans Serif"/>
              <a:cs typeface="Microsoft Sans Serif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-7338" y="1884090"/>
            <a:ext cx="10692130" cy="5633085"/>
            <a:chOff x="-5" y="1927012"/>
            <a:chExt cx="10692130" cy="5633085"/>
          </a:xfrm>
        </p:grpSpPr>
        <p:sp>
          <p:nvSpPr>
            <p:cNvPr id="9" name="object 9"/>
            <p:cNvSpPr/>
            <p:nvPr/>
          </p:nvSpPr>
          <p:spPr>
            <a:xfrm>
              <a:off x="903810" y="2566803"/>
              <a:ext cx="2905125" cy="0"/>
            </a:xfrm>
            <a:custGeom>
              <a:avLst/>
              <a:gdLst/>
              <a:ahLst/>
              <a:cxnLst/>
              <a:rect l="l" t="t" r="r" b="b"/>
              <a:pathLst>
                <a:path w="2905125">
                  <a:moveTo>
                    <a:pt x="0" y="0"/>
                  </a:moveTo>
                  <a:lnTo>
                    <a:pt x="2904896" y="0"/>
                  </a:lnTo>
                </a:path>
              </a:pathLst>
            </a:custGeom>
            <a:ln w="952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61259" y="2522687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6641" y="3027606"/>
              <a:ext cx="2972435" cy="0"/>
            </a:xfrm>
            <a:custGeom>
              <a:avLst/>
              <a:gdLst/>
              <a:ahLst/>
              <a:cxnLst/>
              <a:rect l="l" t="t" r="r" b="b"/>
              <a:pathLst>
                <a:path w="2972435">
                  <a:moveTo>
                    <a:pt x="0" y="0"/>
                  </a:moveTo>
                  <a:lnTo>
                    <a:pt x="2972066" y="0"/>
                  </a:lnTo>
                </a:path>
              </a:pathLst>
            </a:custGeom>
            <a:ln w="9525">
              <a:solidFill>
                <a:srgbClr val="FFFFFF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761259" y="2983490"/>
              <a:ext cx="47625" cy="88265"/>
            </a:xfrm>
            <a:custGeom>
              <a:avLst/>
              <a:gdLst/>
              <a:ahLst/>
              <a:cxnLst/>
              <a:rect l="l" t="t" r="r" b="b"/>
              <a:pathLst>
                <a:path w="47625" h="88264">
                  <a:moveTo>
                    <a:pt x="0" y="0"/>
                  </a:moveTo>
                  <a:lnTo>
                    <a:pt x="47447" y="44119"/>
                  </a:lnTo>
                  <a:lnTo>
                    <a:pt x="0" y="88226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-5" y="3959999"/>
              <a:ext cx="10692130" cy="3600450"/>
            </a:xfrm>
            <a:custGeom>
              <a:avLst/>
              <a:gdLst/>
              <a:ahLst/>
              <a:cxnLst/>
              <a:rect l="l" t="t" r="r" b="b"/>
              <a:pathLst>
                <a:path w="10692130" h="3600450">
                  <a:moveTo>
                    <a:pt x="10151999" y="0"/>
                  </a:moveTo>
                  <a:lnTo>
                    <a:pt x="540003" y="0"/>
                  </a:lnTo>
                  <a:lnTo>
                    <a:pt x="227814" y="8437"/>
                  </a:lnTo>
                  <a:lnTo>
                    <a:pt x="67500" y="67500"/>
                  </a:lnTo>
                  <a:lnTo>
                    <a:pt x="8437" y="227814"/>
                  </a:lnTo>
                  <a:lnTo>
                    <a:pt x="0" y="540003"/>
                  </a:lnTo>
                  <a:lnTo>
                    <a:pt x="0" y="3600005"/>
                  </a:lnTo>
                  <a:lnTo>
                    <a:pt x="10692003" y="3600005"/>
                  </a:lnTo>
                  <a:lnTo>
                    <a:pt x="10692003" y="540003"/>
                  </a:lnTo>
                  <a:lnTo>
                    <a:pt x="10683565" y="227814"/>
                  </a:lnTo>
                  <a:lnTo>
                    <a:pt x="10624502" y="67500"/>
                  </a:lnTo>
                  <a:lnTo>
                    <a:pt x="10464188" y="8437"/>
                  </a:lnTo>
                  <a:lnTo>
                    <a:pt x="101519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4530887" y="2085431"/>
              <a:ext cx="1002665" cy="0"/>
            </a:xfrm>
            <a:custGeom>
              <a:avLst/>
              <a:gdLst/>
              <a:ahLst/>
              <a:cxnLst/>
              <a:rect l="l" t="t" r="r" b="b"/>
              <a:pathLst>
                <a:path w="1002664">
                  <a:moveTo>
                    <a:pt x="0" y="0"/>
                  </a:moveTo>
                  <a:lnTo>
                    <a:pt x="1002182" y="0"/>
                  </a:lnTo>
                </a:path>
              </a:pathLst>
            </a:custGeom>
            <a:ln w="6350">
              <a:solidFill>
                <a:srgbClr val="F1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530887" y="2437719"/>
              <a:ext cx="1002665" cy="0"/>
            </a:xfrm>
            <a:custGeom>
              <a:avLst/>
              <a:gdLst/>
              <a:ahLst/>
              <a:cxnLst/>
              <a:rect l="l" t="t" r="r" b="b"/>
              <a:pathLst>
                <a:path w="1002664">
                  <a:moveTo>
                    <a:pt x="0" y="0"/>
                  </a:moveTo>
                  <a:lnTo>
                    <a:pt x="1002182" y="0"/>
                  </a:lnTo>
                </a:path>
              </a:pathLst>
            </a:custGeom>
            <a:ln w="6350">
              <a:solidFill>
                <a:srgbClr val="F1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769012" y="2790002"/>
              <a:ext cx="764540" cy="0"/>
            </a:xfrm>
            <a:custGeom>
              <a:avLst/>
              <a:gdLst/>
              <a:ahLst/>
              <a:cxnLst/>
              <a:rect l="l" t="t" r="r" b="b"/>
              <a:pathLst>
                <a:path w="764539">
                  <a:moveTo>
                    <a:pt x="0" y="0"/>
                  </a:moveTo>
                  <a:lnTo>
                    <a:pt x="764057" y="0"/>
                  </a:lnTo>
                </a:path>
              </a:pathLst>
            </a:custGeom>
            <a:ln w="6350">
              <a:solidFill>
                <a:srgbClr val="F1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530887" y="3142289"/>
              <a:ext cx="1002665" cy="0"/>
            </a:xfrm>
            <a:custGeom>
              <a:avLst/>
              <a:gdLst/>
              <a:ahLst/>
              <a:cxnLst/>
              <a:rect l="l" t="t" r="r" b="b"/>
              <a:pathLst>
                <a:path w="1002664">
                  <a:moveTo>
                    <a:pt x="0" y="0"/>
                  </a:moveTo>
                  <a:lnTo>
                    <a:pt x="1002182" y="0"/>
                  </a:lnTo>
                </a:path>
              </a:pathLst>
            </a:custGeom>
            <a:ln w="6350">
              <a:solidFill>
                <a:srgbClr val="F1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530887" y="3494579"/>
              <a:ext cx="1002665" cy="0"/>
            </a:xfrm>
            <a:custGeom>
              <a:avLst/>
              <a:gdLst/>
              <a:ahLst/>
              <a:cxnLst/>
              <a:rect l="l" t="t" r="r" b="b"/>
              <a:pathLst>
                <a:path w="1002664">
                  <a:moveTo>
                    <a:pt x="0" y="0"/>
                  </a:moveTo>
                  <a:lnTo>
                    <a:pt x="1002182" y="0"/>
                  </a:lnTo>
                </a:path>
              </a:pathLst>
            </a:custGeom>
            <a:ln w="6350">
              <a:solidFill>
                <a:srgbClr val="F189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39892" y="1927012"/>
              <a:ext cx="304165" cy="304165"/>
            </a:xfrm>
            <a:custGeom>
              <a:avLst/>
              <a:gdLst/>
              <a:ahLst/>
              <a:cxnLst/>
              <a:rect l="l" t="t" r="r" b="b"/>
              <a:pathLst>
                <a:path w="304164" h="304164">
                  <a:moveTo>
                    <a:pt x="152057" y="0"/>
                  </a:moveTo>
                  <a:lnTo>
                    <a:pt x="103992" y="7752"/>
                  </a:lnTo>
                  <a:lnTo>
                    <a:pt x="62251" y="29340"/>
                  </a:lnTo>
                  <a:lnTo>
                    <a:pt x="29336" y="62256"/>
                  </a:lnTo>
                  <a:lnTo>
                    <a:pt x="7751" y="103997"/>
                  </a:lnTo>
                  <a:lnTo>
                    <a:pt x="0" y="152057"/>
                  </a:lnTo>
                  <a:lnTo>
                    <a:pt x="7751" y="200122"/>
                  </a:lnTo>
                  <a:lnTo>
                    <a:pt x="29336" y="241867"/>
                  </a:lnTo>
                  <a:lnTo>
                    <a:pt x="62251" y="274786"/>
                  </a:lnTo>
                  <a:lnTo>
                    <a:pt x="103992" y="296374"/>
                  </a:lnTo>
                  <a:lnTo>
                    <a:pt x="152057" y="304126"/>
                  </a:lnTo>
                  <a:lnTo>
                    <a:pt x="200121" y="296374"/>
                  </a:lnTo>
                  <a:lnTo>
                    <a:pt x="241862" y="274786"/>
                  </a:lnTo>
                  <a:lnTo>
                    <a:pt x="274777" y="241867"/>
                  </a:lnTo>
                  <a:lnTo>
                    <a:pt x="296362" y="200122"/>
                  </a:lnTo>
                  <a:lnTo>
                    <a:pt x="304114" y="152057"/>
                  </a:lnTo>
                  <a:lnTo>
                    <a:pt x="296362" y="103997"/>
                  </a:lnTo>
                  <a:lnTo>
                    <a:pt x="274777" y="62256"/>
                  </a:lnTo>
                  <a:lnTo>
                    <a:pt x="241862" y="29340"/>
                  </a:lnTo>
                  <a:lnTo>
                    <a:pt x="200121" y="7752"/>
                  </a:lnTo>
                  <a:lnTo>
                    <a:pt x="152057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21" name="object 21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24" name="object 24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" name="object 3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4320529" y="1976120"/>
            <a:ext cx="1314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419892" y="2282476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4" h="304164">
                <a:moveTo>
                  <a:pt x="152057" y="0"/>
                </a:moveTo>
                <a:lnTo>
                  <a:pt x="103992" y="7752"/>
                </a:lnTo>
                <a:lnTo>
                  <a:pt x="62251" y="29340"/>
                </a:lnTo>
                <a:lnTo>
                  <a:pt x="29336" y="62256"/>
                </a:lnTo>
                <a:lnTo>
                  <a:pt x="7751" y="103997"/>
                </a:lnTo>
                <a:lnTo>
                  <a:pt x="0" y="152057"/>
                </a:lnTo>
                <a:lnTo>
                  <a:pt x="7751" y="200122"/>
                </a:lnTo>
                <a:lnTo>
                  <a:pt x="29336" y="241867"/>
                </a:lnTo>
                <a:lnTo>
                  <a:pt x="62251" y="274786"/>
                </a:lnTo>
                <a:lnTo>
                  <a:pt x="103992" y="296374"/>
                </a:lnTo>
                <a:lnTo>
                  <a:pt x="152057" y="304126"/>
                </a:lnTo>
                <a:lnTo>
                  <a:pt x="200121" y="296374"/>
                </a:lnTo>
                <a:lnTo>
                  <a:pt x="241862" y="274786"/>
                </a:lnTo>
                <a:lnTo>
                  <a:pt x="274777" y="241867"/>
                </a:lnTo>
                <a:lnTo>
                  <a:pt x="296362" y="200122"/>
                </a:lnTo>
                <a:lnTo>
                  <a:pt x="304114" y="152057"/>
                </a:lnTo>
                <a:lnTo>
                  <a:pt x="296362" y="103997"/>
                </a:lnTo>
                <a:lnTo>
                  <a:pt x="274777" y="62256"/>
                </a:lnTo>
                <a:lnTo>
                  <a:pt x="241862" y="29340"/>
                </a:lnTo>
                <a:lnTo>
                  <a:pt x="200121" y="7752"/>
                </a:lnTo>
                <a:lnTo>
                  <a:pt x="152057" y="0"/>
                </a:lnTo>
                <a:close/>
              </a:path>
            </a:pathLst>
          </a:custGeom>
          <a:solidFill>
            <a:srgbClr val="F1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4500529" y="2331582"/>
            <a:ext cx="1314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526954" y="2637939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4" h="304164">
                <a:moveTo>
                  <a:pt x="152057" y="0"/>
                </a:moveTo>
                <a:lnTo>
                  <a:pt x="103992" y="7752"/>
                </a:lnTo>
                <a:lnTo>
                  <a:pt x="62251" y="29340"/>
                </a:lnTo>
                <a:lnTo>
                  <a:pt x="29336" y="62256"/>
                </a:lnTo>
                <a:lnTo>
                  <a:pt x="7751" y="103997"/>
                </a:lnTo>
                <a:lnTo>
                  <a:pt x="0" y="152057"/>
                </a:lnTo>
                <a:lnTo>
                  <a:pt x="7751" y="200122"/>
                </a:lnTo>
                <a:lnTo>
                  <a:pt x="29336" y="241867"/>
                </a:lnTo>
                <a:lnTo>
                  <a:pt x="62251" y="274786"/>
                </a:lnTo>
                <a:lnTo>
                  <a:pt x="103992" y="296374"/>
                </a:lnTo>
                <a:lnTo>
                  <a:pt x="152057" y="304126"/>
                </a:lnTo>
                <a:lnTo>
                  <a:pt x="200121" y="296374"/>
                </a:lnTo>
                <a:lnTo>
                  <a:pt x="241862" y="274786"/>
                </a:lnTo>
                <a:lnTo>
                  <a:pt x="274777" y="241867"/>
                </a:lnTo>
                <a:lnTo>
                  <a:pt x="296362" y="200122"/>
                </a:lnTo>
                <a:lnTo>
                  <a:pt x="304114" y="152057"/>
                </a:lnTo>
                <a:lnTo>
                  <a:pt x="296362" y="103997"/>
                </a:lnTo>
                <a:lnTo>
                  <a:pt x="274777" y="62256"/>
                </a:lnTo>
                <a:lnTo>
                  <a:pt x="241862" y="29340"/>
                </a:lnTo>
                <a:lnTo>
                  <a:pt x="200121" y="7752"/>
                </a:lnTo>
                <a:lnTo>
                  <a:pt x="152057" y="0"/>
                </a:lnTo>
                <a:close/>
              </a:path>
            </a:pathLst>
          </a:custGeom>
          <a:solidFill>
            <a:srgbClr val="F1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4607591" y="2687046"/>
            <a:ext cx="1314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19892" y="2993403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4" h="304164">
                <a:moveTo>
                  <a:pt x="152057" y="0"/>
                </a:moveTo>
                <a:lnTo>
                  <a:pt x="103992" y="7752"/>
                </a:lnTo>
                <a:lnTo>
                  <a:pt x="62251" y="29340"/>
                </a:lnTo>
                <a:lnTo>
                  <a:pt x="29336" y="62256"/>
                </a:lnTo>
                <a:lnTo>
                  <a:pt x="7751" y="103997"/>
                </a:lnTo>
                <a:lnTo>
                  <a:pt x="0" y="152057"/>
                </a:lnTo>
                <a:lnTo>
                  <a:pt x="7751" y="200122"/>
                </a:lnTo>
                <a:lnTo>
                  <a:pt x="29336" y="241867"/>
                </a:lnTo>
                <a:lnTo>
                  <a:pt x="62251" y="274786"/>
                </a:lnTo>
                <a:lnTo>
                  <a:pt x="103992" y="296374"/>
                </a:lnTo>
                <a:lnTo>
                  <a:pt x="152057" y="304126"/>
                </a:lnTo>
                <a:lnTo>
                  <a:pt x="200121" y="296374"/>
                </a:lnTo>
                <a:lnTo>
                  <a:pt x="241862" y="274786"/>
                </a:lnTo>
                <a:lnTo>
                  <a:pt x="274777" y="241867"/>
                </a:lnTo>
                <a:lnTo>
                  <a:pt x="296362" y="200122"/>
                </a:lnTo>
                <a:lnTo>
                  <a:pt x="304114" y="152057"/>
                </a:lnTo>
                <a:lnTo>
                  <a:pt x="296362" y="103997"/>
                </a:lnTo>
                <a:lnTo>
                  <a:pt x="274777" y="62256"/>
                </a:lnTo>
                <a:lnTo>
                  <a:pt x="241862" y="29340"/>
                </a:lnTo>
                <a:lnTo>
                  <a:pt x="200121" y="7752"/>
                </a:lnTo>
                <a:lnTo>
                  <a:pt x="152057" y="0"/>
                </a:lnTo>
                <a:close/>
              </a:path>
            </a:pathLst>
          </a:custGeom>
          <a:solidFill>
            <a:srgbClr val="F1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500529" y="3042511"/>
            <a:ext cx="1314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239892" y="3348860"/>
            <a:ext cx="304165" cy="304165"/>
          </a:xfrm>
          <a:custGeom>
            <a:avLst/>
            <a:gdLst/>
            <a:ahLst/>
            <a:cxnLst/>
            <a:rect l="l" t="t" r="r" b="b"/>
            <a:pathLst>
              <a:path w="304164" h="304164">
                <a:moveTo>
                  <a:pt x="152057" y="0"/>
                </a:moveTo>
                <a:lnTo>
                  <a:pt x="103992" y="7752"/>
                </a:lnTo>
                <a:lnTo>
                  <a:pt x="62251" y="29340"/>
                </a:lnTo>
                <a:lnTo>
                  <a:pt x="29336" y="62256"/>
                </a:lnTo>
                <a:lnTo>
                  <a:pt x="7751" y="103997"/>
                </a:lnTo>
                <a:lnTo>
                  <a:pt x="0" y="152057"/>
                </a:lnTo>
                <a:lnTo>
                  <a:pt x="7751" y="200122"/>
                </a:lnTo>
                <a:lnTo>
                  <a:pt x="29336" y="241867"/>
                </a:lnTo>
                <a:lnTo>
                  <a:pt x="62251" y="274786"/>
                </a:lnTo>
                <a:lnTo>
                  <a:pt x="103992" y="296374"/>
                </a:lnTo>
                <a:lnTo>
                  <a:pt x="152057" y="304126"/>
                </a:lnTo>
                <a:lnTo>
                  <a:pt x="200121" y="296374"/>
                </a:lnTo>
                <a:lnTo>
                  <a:pt x="241862" y="274786"/>
                </a:lnTo>
                <a:lnTo>
                  <a:pt x="274777" y="241867"/>
                </a:lnTo>
                <a:lnTo>
                  <a:pt x="296362" y="200122"/>
                </a:lnTo>
                <a:lnTo>
                  <a:pt x="304114" y="152057"/>
                </a:lnTo>
                <a:lnTo>
                  <a:pt x="296362" y="103997"/>
                </a:lnTo>
                <a:lnTo>
                  <a:pt x="274777" y="62256"/>
                </a:lnTo>
                <a:lnTo>
                  <a:pt x="241862" y="29340"/>
                </a:lnTo>
                <a:lnTo>
                  <a:pt x="200121" y="7752"/>
                </a:lnTo>
                <a:lnTo>
                  <a:pt x="152057" y="0"/>
                </a:lnTo>
                <a:close/>
              </a:path>
            </a:pathLst>
          </a:custGeom>
          <a:solidFill>
            <a:srgbClr val="F18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4320529" y="3397967"/>
            <a:ext cx="131445" cy="2101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200" b="1" spc="-25" dirty="0">
                <a:solidFill>
                  <a:srgbClr val="FFFFFF"/>
                </a:solidFill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750290" y="1935083"/>
            <a:ext cx="5151120" cy="288290"/>
          </a:xfrm>
          <a:custGeom>
            <a:avLst/>
            <a:gdLst/>
            <a:ahLst/>
            <a:cxnLst/>
            <a:rect l="l" t="t" r="r" b="b"/>
            <a:pathLst>
              <a:path w="5151120" h="288289">
                <a:moveTo>
                  <a:pt x="5024005" y="0"/>
                </a:moveTo>
                <a:lnTo>
                  <a:pt x="127000" y="0"/>
                </a:lnTo>
                <a:lnTo>
                  <a:pt x="53578" y="1984"/>
                </a:lnTo>
                <a:lnTo>
                  <a:pt x="15875" y="15875"/>
                </a:lnTo>
                <a:lnTo>
                  <a:pt x="1984" y="53578"/>
                </a:lnTo>
                <a:lnTo>
                  <a:pt x="0" y="127000"/>
                </a:lnTo>
                <a:lnTo>
                  <a:pt x="0" y="160997"/>
                </a:lnTo>
                <a:lnTo>
                  <a:pt x="1984" y="234419"/>
                </a:lnTo>
                <a:lnTo>
                  <a:pt x="15875" y="272122"/>
                </a:lnTo>
                <a:lnTo>
                  <a:pt x="53578" y="286013"/>
                </a:lnTo>
                <a:lnTo>
                  <a:pt x="127000" y="287997"/>
                </a:lnTo>
                <a:lnTo>
                  <a:pt x="5024005" y="287997"/>
                </a:lnTo>
                <a:lnTo>
                  <a:pt x="5097427" y="286013"/>
                </a:lnTo>
                <a:lnTo>
                  <a:pt x="5135130" y="272122"/>
                </a:lnTo>
                <a:lnTo>
                  <a:pt x="5149021" y="234419"/>
                </a:lnTo>
                <a:lnTo>
                  <a:pt x="5151005" y="160997"/>
                </a:lnTo>
                <a:lnTo>
                  <a:pt x="5151005" y="127000"/>
                </a:lnTo>
                <a:lnTo>
                  <a:pt x="5149021" y="53578"/>
                </a:lnTo>
                <a:lnTo>
                  <a:pt x="5135130" y="15875"/>
                </a:lnTo>
                <a:lnTo>
                  <a:pt x="5097427" y="1984"/>
                </a:lnTo>
                <a:lnTo>
                  <a:pt x="5024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930291" y="1941924"/>
            <a:ext cx="33223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상황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정확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파악으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전문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성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확보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875039" y="2290546"/>
            <a:ext cx="5026660" cy="288290"/>
          </a:xfrm>
          <a:custGeom>
            <a:avLst/>
            <a:gdLst/>
            <a:ahLst/>
            <a:cxnLst/>
            <a:rect l="l" t="t" r="r" b="b"/>
            <a:pathLst>
              <a:path w="5026659" h="288289">
                <a:moveTo>
                  <a:pt x="4899253" y="0"/>
                </a:moveTo>
                <a:lnTo>
                  <a:pt x="127000" y="0"/>
                </a:lnTo>
                <a:lnTo>
                  <a:pt x="53578" y="1984"/>
                </a:lnTo>
                <a:lnTo>
                  <a:pt x="15875" y="15875"/>
                </a:lnTo>
                <a:lnTo>
                  <a:pt x="1984" y="53578"/>
                </a:lnTo>
                <a:lnTo>
                  <a:pt x="0" y="127000"/>
                </a:lnTo>
                <a:lnTo>
                  <a:pt x="0" y="160997"/>
                </a:lnTo>
                <a:lnTo>
                  <a:pt x="1984" y="234419"/>
                </a:lnTo>
                <a:lnTo>
                  <a:pt x="15875" y="272122"/>
                </a:lnTo>
                <a:lnTo>
                  <a:pt x="53578" y="286013"/>
                </a:lnTo>
                <a:lnTo>
                  <a:pt x="127000" y="287997"/>
                </a:lnTo>
                <a:lnTo>
                  <a:pt x="4899253" y="287997"/>
                </a:lnTo>
                <a:lnTo>
                  <a:pt x="4972675" y="286013"/>
                </a:lnTo>
                <a:lnTo>
                  <a:pt x="5010378" y="272122"/>
                </a:lnTo>
                <a:lnTo>
                  <a:pt x="5024269" y="234419"/>
                </a:lnTo>
                <a:lnTo>
                  <a:pt x="5026253" y="160997"/>
                </a:lnTo>
                <a:lnTo>
                  <a:pt x="5026253" y="127000"/>
                </a:lnTo>
                <a:lnTo>
                  <a:pt x="5024269" y="53578"/>
                </a:lnTo>
                <a:lnTo>
                  <a:pt x="5010378" y="15875"/>
                </a:lnTo>
                <a:lnTo>
                  <a:pt x="4972675" y="1984"/>
                </a:lnTo>
                <a:lnTo>
                  <a:pt x="4899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 txBox="1"/>
          <p:nvPr/>
        </p:nvSpPr>
        <p:spPr>
          <a:xfrm>
            <a:off x="5055039" y="2297388"/>
            <a:ext cx="43675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협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력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업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체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00" dirty="0">
                <a:solidFill>
                  <a:srgbClr val="595757"/>
                </a:solidFill>
                <a:latin typeface="Malgun Gothic"/>
                <a:cs typeface="Malgun Gothic"/>
              </a:rPr>
              <a:t>(호</a:t>
            </a:r>
            <a:r>
              <a:rPr sz="1400" b="1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리조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트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>
                <a:solidFill>
                  <a:srgbClr val="595757"/>
                </a:solidFill>
                <a:latin typeface="Malgun Gothic"/>
                <a:cs typeface="Malgun Gothic"/>
              </a:rPr>
              <a:t>관광지</a:t>
            </a:r>
            <a:r>
              <a:rPr sz="1400" b="1" spc="-45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경쟁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력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확보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954583" y="2646004"/>
            <a:ext cx="4947285" cy="288290"/>
          </a:xfrm>
          <a:custGeom>
            <a:avLst/>
            <a:gdLst/>
            <a:ahLst/>
            <a:cxnLst/>
            <a:rect l="l" t="t" r="r" b="b"/>
            <a:pathLst>
              <a:path w="4947284" h="288289">
                <a:moveTo>
                  <a:pt x="4819700" y="0"/>
                </a:moveTo>
                <a:lnTo>
                  <a:pt x="127000" y="0"/>
                </a:lnTo>
                <a:lnTo>
                  <a:pt x="53578" y="1984"/>
                </a:lnTo>
                <a:lnTo>
                  <a:pt x="15875" y="15875"/>
                </a:lnTo>
                <a:lnTo>
                  <a:pt x="1984" y="53578"/>
                </a:lnTo>
                <a:lnTo>
                  <a:pt x="0" y="127000"/>
                </a:lnTo>
                <a:lnTo>
                  <a:pt x="0" y="160997"/>
                </a:lnTo>
                <a:lnTo>
                  <a:pt x="1984" y="234419"/>
                </a:lnTo>
                <a:lnTo>
                  <a:pt x="15875" y="272122"/>
                </a:lnTo>
                <a:lnTo>
                  <a:pt x="53578" y="286013"/>
                </a:lnTo>
                <a:lnTo>
                  <a:pt x="127000" y="287997"/>
                </a:lnTo>
                <a:lnTo>
                  <a:pt x="4819700" y="287997"/>
                </a:lnTo>
                <a:lnTo>
                  <a:pt x="4893122" y="286013"/>
                </a:lnTo>
                <a:lnTo>
                  <a:pt x="4930825" y="272122"/>
                </a:lnTo>
                <a:lnTo>
                  <a:pt x="4944716" y="234419"/>
                </a:lnTo>
                <a:lnTo>
                  <a:pt x="4946700" y="160997"/>
                </a:lnTo>
                <a:lnTo>
                  <a:pt x="4946700" y="127000"/>
                </a:lnTo>
                <a:lnTo>
                  <a:pt x="4944716" y="53578"/>
                </a:lnTo>
                <a:lnTo>
                  <a:pt x="4930825" y="15875"/>
                </a:lnTo>
                <a:lnTo>
                  <a:pt x="4893122" y="1984"/>
                </a:lnTo>
                <a:lnTo>
                  <a:pt x="48197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5134583" y="2652844"/>
            <a:ext cx="400494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고객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우선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하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고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전문지식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이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풍부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확보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875039" y="3001468"/>
            <a:ext cx="5026660" cy="288290"/>
          </a:xfrm>
          <a:custGeom>
            <a:avLst/>
            <a:gdLst/>
            <a:ahLst/>
            <a:cxnLst/>
            <a:rect l="l" t="t" r="r" b="b"/>
            <a:pathLst>
              <a:path w="5026659" h="288289">
                <a:moveTo>
                  <a:pt x="4899253" y="0"/>
                </a:moveTo>
                <a:lnTo>
                  <a:pt x="127000" y="0"/>
                </a:lnTo>
                <a:lnTo>
                  <a:pt x="53578" y="1984"/>
                </a:lnTo>
                <a:lnTo>
                  <a:pt x="15875" y="15875"/>
                </a:lnTo>
                <a:lnTo>
                  <a:pt x="1984" y="53578"/>
                </a:lnTo>
                <a:lnTo>
                  <a:pt x="0" y="127000"/>
                </a:lnTo>
                <a:lnTo>
                  <a:pt x="0" y="160997"/>
                </a:lnTo>
                <a:lnTo>
                  <a:pt x="1984" y="234419"/>
                </a:lnTo>
                <a:lnTo>
                  <a:pt x="15875" y="272122"/>
                </a:lnTo>
                <a:lnTo>
                  <a:pt x="53578" y="286013"/>
                </a:lnTo>
                <a:lnTo>
                  <a:pt x="127000" y="287997"/>
                </a:lnTo>
                <a:lnTo>
                  <a:pt x="4899253" y="287997"/>
                </a:lnTo>
                <a:lnTo>
                  <a:pt x="4972675" y="286013"/>
                </a:lnTo>
                <a:lnTo>
                  <a:pt x="5010378" y="272122"/>
                </a:lnTo>
                <a:lnTo>
                  <a:pt x="5024269" y="234419"/>
                </a:lnTo>
                <a:lnTo>
                  <a:pt x="5026253" y="160997"/>
                </a:lnTo>
                <a:lnTo>
                  <a:pt x="5026253" y="127000"/>
                </a:lnTo>
                <a:lnTo>
                  <a:pt x="5024269" y="53578"/>
                </a:lnTo>
                <a:lnTo>
                  <a:pt x="5010378" y="15875"/>
                </a:lnTo>
                <a:lnTo>
                  <a:pt x="4972675" y="1984"/>
                </a:lnTo>
                <a:lnTo>
                  <a:pt x="48992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055039" y="3008308"/>
            <a:ext cx="45275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모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든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사무소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한국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직원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채용하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여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원활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시스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공유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50290" y="3356931"/>
            <a:ext cx="5151120" cy="288290"/>
          </a:xfrm>
          <a:custGeom>
            <a:avLst/>
            <a:gdLst/>
            <a:ahLst/>
            <a:cxnLst/>
            <a:rect l="l" t="t" r="r" b="b"/>
            <a:pathLst>
              <a:path w="5151120" h="288289">
                <a:moveTo>
                  <a:pt x="5024005" y="0"/>
                </a:moveTo>
                <a:lnTo>
                  <a:pt x="127000" y="0"/>
                </a:lnTo>
                <a:lnTo>
                  <a:pt x="53578" y="1984"/>
                </a:lnTo>
                <a:lnTo>
                  <a:pt x="15875" y="15875"/>
                </a:lnTo>
                <a:lnTo>
                  <a:pt x="1984" y="53578"/>
                </a:lnTo>
                <a:lnTo>
                  <a:pt x="0" y="127000"/>
                </a:lnTo>
                <a:lnTo>
                  <a:pt x="0" y="160997"/>
                </a:lnTo>
                <a:lnTo>
                  <a:pt x="1984" y="234419"/>
                </a:lnTo>
                <a:lnTo>
                  <a:pt x="15875" y="272122"/>
                </a:lnTo>
                <a:lnTo>
                  <a:pt x="53578" y="286013"/>
                </a:lnTo>
                <a:lnTo>
                  <a:pt x="127000" y="287997"/>
                </a:lnTo>
                <a:lnTo>
                  <a:pt x="5024005" y="287997"/>
                </a:lnTo>
                <a:lnTo>
                  <a:pt x="5097427" y="286013"/>
                </a:lnTo>
                <a:lnTo>
                  <a:pt x="5135130" y="272122"/>
                </a:lnTo>
                <a:lnTo>
                  <a:pt x="5149021" y="234419"/>
                </a:lnTo>
                <a:lnTo>
                  <a:pt x="5151005" y="160997"/>
                </a:lnTo>
                <a:lnTo>
                  <a:pt x="5151005" y="127000"/>
                </a:lnTo>
                <a:lnTo>
                  <a:pt x="5149021" y="53578"/>
                </a:lnTo>
                <a:lnTo>
                  <a:pt x="5135130" y="15875"/>
                </a:lnTo>
                <a:lnTo>
                  <a:pt x="5097427" y="1984"/>
                </a:lnTo>
                <a:lnTo>
                  <a:pt x="50240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 txBox="1"/>
          <p:nvPr/>
        </p:nvSpPr>
        <p:spPr>
          <a:xfrm>
            <a:off x="4930291" y="3363772"/>
            <a:ext cx="17113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고객중심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서비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스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경영</a:t>
            </a:r>
            <a:endParaRPr sz="1400">
              <a:latin typeface="Malgun Gothic"/>
              <a:cs typeface="Malgun Gothic"/>
            </a:endParaRPr>
          </a:p>
        </p:txBody>
      </p:sp>
      <p:sp>
        <p:nvSpPr>
          <p:cNvPr id="53" name="object 53"/>
          <p:cNvSpPr txBox="1">
            <a:spLocks noGrp="1"/>
          </p:cNvSpPr>
          <p:nvPr>
            <p:ph type="title"/>
          </p:nvPr>
        </p:nvSpPr>
        <p:spPr>
          <a:xfrm>
            <a:off x="617299" y="811740"/>
            <a:ext cx="365615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500" spc="-240" dirty="0">
                <a:solidFill>
                  <a:srgbClr val="F18900"/>
                </a:solidFill>
                <a:latin typeface="Verdana"/>
                <a:cs typeface="Verdana"/>
              </a:rPr>
              <a:t>04-II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업계</a:t>
            </a:r>
            <a:r>
              <a:rPr lang="en-US" altLang="ko-KR" sz="3500" spc="-455" dirty="0">
                <a:solidFill>
                  <a:srgbClr val="2C4198"/>
                </a:solidFill>
              </a:rPr>
              <a:t> </a:t>
            </a:r>
            <a:r>
              <a:rPr sz="3500" spc="-455" dirty="0" err="1">
                <a:solidFill>
                  <a:srgbClr val="2C4198"/>
                </a:solidFill>
              </a:rPr>
              <a:t>경쟁력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4355846" y="1016936"/>
            <a:ext cx="17602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lnSpc>
                <a:spcPct val="100000"/>
              </a:lnSpc>
              <a:spcBef>
                <a:spcPts val="100"/>
              </a:spcBef>
            </a:pPr>
            <a:r>
              <a:rPr lang="en-US" spc="-190" dirty="0">
                <a:solidFill>
                  <a:srgbClr val="38A1DB"/>
                </a:solidFill>
                <a:latin typeface="Microsoft Sans Serif"/>
                <a:cs typeface="Microsoft Sans Serif"/>
              </a:rPr>
              <a:t>T&amp;M Solution</a:t>
            </a:r>
            <a:endParaRPr dirty="0">
              <a:latin typeface="Microsoft Sans Serif"/>
              <a:cs typeface="Microsoft Sans Serif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1872884" y="4358368"/>
            <a:ext cx="6946265" cy="1009650"/>
            <a:chOff x="1872884" y="4358368"/>
            <a:chExt cx="6946265" cy="1009650"/>
          </a:xfrm>
        </p:grpSpPr>
        <p:sp>
          <p:nvSpPr>
            <p:cNvPr id="56" name="object 56"/>
            <p:cNvSpPr/>
            <p:nvPr/>
          </p:nvSpPr>
          <p:spPr>
            <a:xfrm>
              <a:off x="1877646" y="4925273"/>
              <a:ext cx="6936740" cy="438150"/>
            </a:xfrm>
            <a:custGeom>
              <a:avLst/>
              <a:gdLst/>
              <a:ahLst/>
              <a:cxnLst/>
              <a:rect l="l" t="t" r="r" b="b"/>
              <a:pathLst>
                <a:path w="6936740" h="438150">
                  <a:moveTo>
                    <a:pt x="6936701" y="437743"/>
                  </a:moveTo>
                  <a:lnTo>
                    <a:pt x="6936701" y="36004"/>
                  </a:lnTo>
                  <a:lnTo>
                    <a:pt x="6936139" y="15189"/>
                  </a:lnTo>
                  <a:lnTo>
                    <a:pt x="6932201" y="4500"/>
                  </a:lnTo>
                  <a:lnTo>
                    <a:pt x="6921512" y="562"/>
                  </a:lnTo>
                  <a:lnTo>
                    <a:pt x="6900697" y="0"/>
                  </a:lnTo>
                  <a:lnTo>
                    <a:pt x="36004" y="0"/>
                  </a:lnTo>
                  <a:lnTo>
                    <a:pt x="15189" y="562"/>
                  </a:lnTo>
                  <a:lnTo>
                    <a:pt x="4500" y="4500"/>
                  </a:lnTo>
                  <a:lnTo>
                    <a:pt x="562" y="15189"/>
                  </a:lnTo>
                  <a:lnTo>
                    <a:pt x="0" y="36004"/>
                  </a:lnTo>
                  <a:lnTo>
                    <a:pt x="0" y="437743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4188296" y="4920519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h="346710">
                  <a:moveTo>
                    <a:pt x="0" y="0"/>
                  </a:moveTo>
                  <a:lnTo>
                    <a:pt x="0" y="346151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6508466" y="4920519"/>
              <a:ext cx="0" cy="346710"/>
            </a:xfrm>
            <a:custGeom>
              <a:avLst/>
              <a:gdLst/>
              <a:ahLst/>
              <a:cxnLst/>
              <a:rect l="l" t="t" r="r" b="b"/>
              <a:pathLst>
                <a:path h="346710">
                  <a:moveTo>
                    <a:pt x="0" y="0"/>
                  </a:moveTo>
                  <a:lnTo>
                    <a:pt x="0" y="346151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275290" y="4689004"/>
              <a:ext cx="0" cy="234315"/>
            </a:xfrm>
            <a:custGeom>
              <a:avLst/>
              <a:gdLst/>
              <a:ahLst/>
              <a:cxnLst/>
              <a:rect l="l" t="t" r="r" b="b"/>
              <a:pathLst>
                <a:path h="234314">
                  <a:moveTo>
                    <a:pt x="0" y="0"/>
                  </a:moveTo>
                  <a:lnTo>
                    <a:pt x="0" y="233997"/>
                  </a:lnTo>
                </a:path>
              </a:pathLst>
            </a:custGeom>
            <a:ln w="9525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815703" y="4358368"/>
              <a:ext cx="3060700" cy="342265"/>
            </a:xfrm>
            <a:custGeom>
              <a:avLst/>
              <a:gdLst/>
              <a:ahLst/>
              <a:cxnLst/>
              <a:rect l="l" t="t" r="r" b="b"/>
              <a:pathLst>
                <a:path w="3060700" h="342264">
                  <a:moveTo>
                    <a:pt x="2908198" y="0"/>
                  </a:moveTo>
                  <a:lnTo>
                    <a:pt x="152400" y="0"/>
                  </a:lnTo>
                  <a:lnTo>
                    <a:pt x="64293" y="2381"/>
                  </a:lnTo>
                  <a:lnTo>
                    <a:pt x="19050" y="19050"/>
                  </a:lnTo>
                  <a:lnTo>
                    <a:pt x="2381" y="64293"/>
                  </a:lnTo>
                  <a:lnTo>
                    <a:pt x="0" y="152400"/>
                  </a:lnTo>
                  <a:lnTo>
                    <a:pt x="0" y="189598"/>
                  </a:lnTo>
                  <a:lnTo>
                    <a:pt x="2381" y="277704"/>
                  </a:lnTo>
                  <a:lnTo>
                    <a:pt x="19050" y="322948"/>
                  </a:lnTo>
                  <a:lnTo>
                    <a:pt x="64293" y="339617"/>
                  </a:lnTo>
                  <a:lnTo>
                    <a:pt x="152400" y="341998"/>
                  </a:lnTo>
                  <a:lnTo>
                    <a:pt x="2908198" y="341998"/>
                  </a:lnTo>
                  <a:lnTo>
                    <a:pt x="2996304" y="339617"/>
                  </a:lnTo>
                  <a:lnTo>
                    <a:pt x="3041548" y="322948"/>
                  </a:lnTo>
                  <a:lnTo>
                    <a:pt x="3058217" y="277704"/>
                  </a:lnTo>
                  <a:lnTo>
                    <a:pt x="3060598" y="189598"/>
                  </a:lnTo>
                  <a:lnTo>
                    <a:pt x="3060598" y="152400"/>
                  </a:lnTo>
                  <a:lnTo>
                    <a:pt x="3058217" y="64293"/>
                  </a:lnTo>
                  <a:lnTo>
                    <a:pt x="3041548" y="19050"/>
                  </a:lnTo>
                  <a:lnTo>
                    <a:pt x="2996304" y="2381"/>
                  </a:lnTo>
                  <a:lnTo>
                    <a:pt x="2908198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object 61"/>
          <p:cNvSpPr txBox="1"/>
          <p:nvPr/>
        </p:nvSpPr>
        <p:spPr>
          <a:xfrm>
            <a:off x="4374480" y="4347760"/>
            <a:ext cx="192849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T&amp;</a:t>
            </a:r>
            <a:r>
              <a:rPr sz="1900" b="1" spc="-204" dirty="0">
                <a:solidFill>
                  <a:srgbClr val="FFFFFF"/>
                </a:solidFill>
                <a:latin typeface="Malgun Gothic"/>
                <a:cs typeface="Malgun Gothic"/>
              </a:rPr>
              <a:t>M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60" dirty="0">
                <a:solidFill>
                  <a:srgbClr val="FFFFFF"/>
                </a:solidFill>
                <a:latin typeface="Malgun Gothic"/>
                <a:cs typeface="Malgun Gothic"/>
              </a:rPr>
              <a:t>T</a:t>
            </a:r>
            <a:r>
              <a:rPr sz="1900" b="1" spc="-80" dirty="0">
                <a:solidFill>
                  <a:srgbClr val="FFFFFF"/>
                </a:solidFill>
                <a:latin typeface="Malgun Gothic"/>
                <a:cs typeface="Malgun Gothic"/>
              </a:rPr>
              <a:t>OU</a:t>
            </a:r>
            <a:r>
              <a:rPr sz="1900" b="1" spc="-50" dirty="0">
                <a:solidFill>
                  <a:srgbClr val="FFFFFF"/>
                </a:solidFill>
                <a:latin typeface="Malgun Gothic"/>
                <a:cs typeface="Malgun Gothic"/>
              </a:rPr>
              <a:t>R</a:t>
            </a:r>
            <a:r>
              <a:rPr sz="1900" b="1" spc="-23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9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경쟁력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019600" y="2175391"/>
            <a:ext cx="1245870" cy="1247775"/>
          </a:xfrm>
          <a:custGeom>
            <a:avLst/>
            <a:gdLst/>
            <a:ahLst/>
            <a:cxnLst/>
            <a:rect l="l" t="t" r="r" b="b"/>
            <a:pathLst>
              <a:path w="1245870" h="1247775">
                <a:moveTo>
                  <a:pt x="622769" y="0"/>
                </a:moveTo>
                <a:lnTo>
                  <a:pt x="574101" y="1876"/>
                </a:lnTo>
                <a:lnTo>
                  <a:pt x="526457" y="7412"/>
                </a:lnTo>
                <a:lnTo>
                  <a:pt x="479976" y="16470"/>
                </a:lnTo>
                <a:lnTo>
                  <a:pt x="434796" y="28911"/>
                </a:lnTo>
                <a:lnTo>
                  <a:pt x="391055" y="44595"/>
                </a:lnTo>
                <a:lnTo>
                  <a:pt x="348893" y="63386"/>
                </a:lnTo>
                <a:lnTo>
                  <a:pt x="308448" y="85143"/>
                </a:lnTo>
                <a:lnTo>
                  <a:pt x="269857" y="109728"/>
                </a:lnTo>
                <a:lnTo>
                  <a:pt x="233261" y="137003"/>
                </a:lnTo>
                <a:lnTo>
                  <a:pt x="198796" y="166828"/>
                </a:lnTo>
                <a:lnTo>
                  <a:pt x="166602" y="199066"/>
                </a:lnTo>
                <a:lnTo>
                  <a:pt x="136817" y="233577"/>
                </a:lnTo>
                <a:lnTo>
                  <a:pt x="109579" y="270223"/>
                </a:lnTo>
                <a:lnTo>
                  <a:pt x="85027" y="308865"/>
                </a:lnTo>
                <a:lnTo>
                  <a:pt x="63299" y="349365"/>
                </a:lnTo>
                <a:lnTo>
                  <a:pt x="44535" y="391584"/>
                </a:lnTo>
                <a:lnTo>
                  <a:pt x="28871" y="435383"/>
                </a:lnTo>
                <a:lnTo>
                  <a:pt x="16448" y="480623"/>
                </a:lnTo>
                <a:lnTo>
                  <a:pt x="7402" y="527167"/>
                </a:lnTo>
                <a:lnTo>
                  <a:pt x="1873" y="574874"/>
                </a:lnTo>
                <a:lnTo>
                  <a:pt x="0" y="623608"/>
                </a:lnTo>
                <a:lnTo>
                  <a:pt x="1873" y="672342"/>
                </a:lnTo>
                <a:lnTo>
                  <a:pt x="7402" y="720051"/>
                </a:lnTo>
                <a:lnTo>
                  <a:pt x="16448" y="766596"/>
                </a:lnTo>
                <a:lnTo>
                  <a:pt x="28871" y="811837"/>
                </a:lnTo>
                <a:lnTo>
                  <a:pt x="44535" y="855637"/>
                </a:lnTo>
                <a:lnTo>
                  <a:pt x="63299" y="897856"/>
                </a:lnTo>
                <a:lnTo>
                  <a:pt x="85027" y="938355"/>
                </a:lnTo>
                <a:lnTo>
                  <a:pt x="109579" y="976998"/>
                </a:lnTo>
                <a:lnTo>
                  <a:pt x="136817" y="1013644"/>
                </a:lnTo>
                <a:lnTo>
                  <a:pt x="166602" y="1048154"/>
                </a:lnTo>
                <a:lnTo>
                  <a:pt x="198796" y="1080392"/>
                </a:lnTo>
                <a:lnTo>
                  <a:pt x="233261" y="1110217"/>
                </a:lnTo>
                <a:lnTo>
                  <a:pt x="269857" y="1137491"/>
                </a:lnTo>
                <a:lnTo>
                  <a:pt x="308448" y="1162075"/>
                </a:lnTo>
                <a:lnTo>
                  <a:pt x="348893" y="1183832"/>
                </a:lnTo>
                <a:lnTo>
                  <a:pt x="391055" y="1202621"/>
                </a:lnTo>
                <a:lnTo>
                  <a:pt x="434796" y="1218306"/>
                </a:lnTo>
                <a:lnTo>
                  <a:pt x="479976" y="1230746"/>
                </a:lnTo>
                <a:lnTo>
                  <a:pt x="526457" y="1239803"/>
                </a:lnTo>
                <a:lnTo>
                  <a:pt x="574101" y="1245340"/>
                </a:lnTo>
                <a:lnTo>
                  <a:pt x="622769" y="1247216"/>
                </a:lnTo>
                <a:lnTo>
                  <a:pt x="671438" y="1245340"/>
                </a:lnTo>
                <a:lnTo>
                  <a:pt x="719082" y="1239803"/>
                </a:lnTo>
                <a:lnTo>
                  <a:pt x="765563" y="1230746"/>
                </a:lnTo>
                <a:lnTo>
                  <a:pt x="810743" y="1218306"/>
                </a:lnTo>
                <a:lnTo>
                  <a:pt x="854484" y="1202621"/>
                </a:lnTo>
                <a:lnTo>
                  <a:pt x="896646" y="1183832"/>
                </a:lnTo>
                <a:lnTo>
                  <a:pt x="937091" y="1162075"/>
                </a:lnTo>
                <a:lnTo>
                  <a:pt x="975681" y="1137491"/>
                </a:lnTo>
                <a:lnTo>
                  <a:pt x="1012278" y="1110217"/>
                </a:lnTo>
                <a:lnTo>
                  <a:pt x="1046743" y="1080392"/>
                </a:lnTo>
                <a:lnTo>
                  <a:pt x="1078937" y="1048154"/>
                </a:lnTo>
                <a:lnTo>
                  <a:pt x="1108722" y="1013644"/>
                </a:lnTo>
                <a:lnTo>
                  <a:pt x="1135960" y="976998"/>
                </a:lnTo>
                <a:lnTo>
                  <a:pt x="1160512" y="938355"/>
                </a:lnTo>
                <a:lnTo>
                  <a:pt x="1182239" y="897856"/>
                </a:lnTo>
                <a:lnTo>
                  <a:pt x="1201004" y="855637"/>
                </a:lnTo>
                <a:lnTo>
                  <a:pt x="1216668" y="811837"/>
                </a:lnTo>
                <a:lnTo>
                  <a:pt x="1229091" y="766596"/>
                </a:lnTo>
                <a:lnTo>
                  <a:pt x="1238137" y="720051"/>
                </a:lnTo>
                <a:lnTo>
                  <a:pt x="1243666" y="672342"/>
                </a:lnTo>
                <a:lnTo>
                  <a:pt x="1245539" y="623608"/>
                </a:lnTo>
                <a:lnTo>
                  <a:pt x="1243666" y="574874"/>
                </a:lnTo>
                <a:lnTo>
                  <a:pt x="1238137" y="527167"/>
                </a:lnTo>
                <a:lnTo>
                  <a:pt x="1229091" y="480623"/>
                </a:lnTo>
                <a:lnTo>
                  <a:pt x="1216668" y="435383"/>
                </a:lnTo>
                <a:lnTo>
                  <a:pt x="1201004" y="391584"/>
                </a:lnTo>
                <a:lnTo>
                  <a:pt x="1182239" y="349365"/>
                </a:lnTo>
                <a:lnTo>
                  <a:pt x="1160512" y="308865"/>
                </a:lnTo>
                <a:lnTo>
                  <a:pt x="1135960" y="270223"/>
                </a:lnTo>
                <a:lnTo>
                  <a:pt x="1108722" y="233577"/>
                </a:lnTo>
                <a:lnTo>
                  <a:pt x="1078937" y="199066"/>
                </a:lnTo>
                <a:lnTo>
                  <a:pt x="1046743" y="166828"/>
                </a:lnTo>
                <a:lnTo>
                  <a:pt x="1012278" y="137003"/>
                </a:lnTo>
                <a:lnTo>
                  <a:pt x="975681" y="109728"/>
                </a:lnTo>
                <a:lnTo>
                  <a:pt x="937091" y="85143"/>
                </a:lnTo>
                <a:lnTo>
                  <a:pt x="896646" y="63386"/>
                </a:lnTo>
                <a:lnTo>
                  <a:pt x="854484" y="44595"/>
                </a:lnTo>
                <a:lnTo>
                  <a:pt x="810743" y="28911"/>
                </a:lnTo>
                <a:lnTo>
                  <a:pt x="765563" y="16470"/>
                </a:lnTo>
                <a:lnTo>
                  <a:pt x="719082" y="7412"/>
                </a:lnTo>
                <a:lnTo>
                  <a:pt x="671438" y="1876"/>
                </a:lnTo>
                <a:lnTo>
                  <a:pt x="622769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271250" y="2547195"/>
            <a:ext cx="713432" cy="580223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1285" marR="5080" indent="-108585">
              <a:lnSpc>
                <a:spcPct val="100899"/>
              </a:lnSpc>
              <a:spcBef>
                <a:spcPts val="80"/>
              </a:spcBef>
            </a:pPr>
            <a:r>
              <a:rPr sz="1900" b="1" spc="-150" dirty="0">
                <a:solidFill>
                  <a:srgbClr val="FFFFFF"/>
                </a:solidFill>
                <a:latin typeface="Malgun Gothic"/>
                <a:cs typeface="Malgun Gothic"/>
              </a:rPr>
              <a:t>경쟁력  </a:t>
            </a:r>
            <a:r>
              <a:rPr sz="19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강화</a:t>
            </a:r>
            <a:endParaRPr sz="1900" dirty="0">
              <a:latin typeface="Malgun Gothic"/>
              <a:cs typeface="Malgun Gothic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795472" y="5255019"/>
            <a:ext cx="2155190" cy="1765300"/>
            <a:chOff x="795472" y="5255019"/>
            <a:chExt cx="2155190" cy="1765300"/>
          </a:xfrm>
        </p:grpSpPr>
        <p:sp>
          <p:nvSpPr>
            <p:cNvPr id="65" name="object 65"/>
            <p:cNvSpPr/>
            <p:nvPr/>
          </p:nvSpPr>
          <p:spPr>
            <a:xfrm>
              <a:off x="800234" y="5402747"/>
              <a:ext cx="2145665" cy="1612900"/>
            </a:xfrm>
            <a:custGeom>
              <a:avLst/>
              <a:gdLst/>
              <a:ahLst/>
              <a:cxnLst/>
              <a:rect l="l" t="t" r="r" b="b"/>
              <a:pathLst>
                <a:path w="2145665" h="1612900">
                  <a:moveTo>
                    <a:pt x="2145309" y="0"/>
                  </a:moveTo>
                  <a:lnTo>
                    <a:pt x="2145309" y="1447253"/>
                  </a:lnTo>
                  <a:lnTo>
                    <a:pt x="2145309" y="1490256"/>
                  </a:lnTo>
                  <a:lnTo>
                    <a:pt x="2145309" y="1497279"/>
                  </a:lnTo>
                  <a:lnTo>
                    <a:pt x="2144661" y="1499768"/>
                  </a:lnTo>
                  <a:lnTo>
                    <a:pt x="2138159" y="1531681"/>
                  </a:lnTo>
                  <a:lnTo>
                    <a:pt x="2119799" y="1568842"/>
                  </a:lnTo>
                  <a:lnTo>
                    <a:pt x="2083473" y="1599646"/>
                  </a:lnTo>
                  <a:lnTo>
                    <a:pt x="2023071" y="1612493"/>
                  </a:lnTo>
                  <a:lnTo>
                    <a:pt x="122237" y="1612493"/>
                  </a:lnTo>
                  <a:lnTo>
                    <a:pt x="62064" y="1597748"/>
                  </a:lnTo>
                  <a:lnTo>
                    <a:pt x="21660" y="1564266"/>
                  </a:lnTo>
                  <a:lnTo>
                    <a:pt x="634" y="1499984"/>
                  </a:lnTo>
                  <a:lnTo>
                    <a:pt x="368" y="1495488"/>
                  </a:lnTo>
                  <a:lnTo>
                    <a:pt x="0" y="1493748"/>
                  </a:lnTo>
                  <a:lnTo>
                    <a:pt x="0" y="1491996"/>
                  </a:lnTo>
                  <a:lnTo>
                    <a:pt x="0" y="1490256"/>
                  </a:lnTo>
                  <a:lnTo>
                    <a:pt x="0" y="1447253"/>
                  </a:lnTo>
                  <a:lnTo>
                    <a:pt x="0" y="0"/>
                  </a:lnTo>
                  <a:lnTo>
                    <a:pt x="122237" y="0"/>
                  </a:lnTo>
                  <a:lnTo>
                    <a:pt x="2023071" y="0"/>
                  </a:lnTo>
                  <a:lnTo>
                    <a:pt x="2145309" y="0"/>
                  </a:lnTo>
                  <a:close/>
                </a:path>
              </a:pathLst>
            </a:custGeom>
            <a:ln w="9525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795472" y="5255019"/>
              <a:ext cx="2155190" cy="351155"/>
            </a:xfrm>
            <a:custGeom>
              <a:avLst/>
              <a:gdLst/>
              <a:ahLst/>
              <a:cxnLst/>
              <a:rect l="l" t="t" r="r" b="b"/>
              <a:pathLst>
                <a:path w="2155190" h="351154">
                  <a:moveTo>
                    <a:pt x="2027834" y="0"/>
                  </a:moveTo>
                  <a:lnTo>
                    <a:pt x="127000" y="0"/>
                  </a:lnTo>
                  <a:lnTo>
                    <a:pt x="57724" y="2028"/>
                  </a:lnTo>
                  <a:lnTo>
                    <a:pt x="21469" y="14892"/>
                  </a:lnTo>
                  <a:lnTo>
                    <a:pt x="6388" y="49561"/>
                  </a:lnTo>
                  <a:lnTo>
                    <a:pt x="634" y="117005"/>
                  </a:lnTo>
                  <a:lnTo>
                    <a:pt x="0" y="117005"/>
                  </a:lnTo>
                  <a:lnTo>
                    <a:pt x="0" y="351002"/>
                  </a:lnTo>
                  <a:lnTo>
                    <a:pt x="2154834" y="351002"/>
                  </a:lnTo>
                  <a:lnTo>
                    <a:pt x="2154834" y="117005"/>
                  </a:lnTo>
                  <a:lnTo>
                    <a:pt x="2154161" y="117005"/>
                  </a:lnTo>
                  <a:lnTo>
                    <a:pt x="2147949" y="86153"/>
                  </a:lnTo>
                  <a:lnTo>
                    <a:pt x="2129364" y="47329"/>
                  </a:lnTo>
                  <a:lnTo>
                    <a:pt x="2091596" y="14092"/>
                  </a:lnTo>
                  <a:lnTo>
                    <a:pt x="2027834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 txBox="1"/>
          <p:nvPr/>
        </p:nvSpPr>
        <p:spPr>
          <a:xfrm>
            <a:off x="1400300" y="5285193"/>
            <a:ext cx="93980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직영사무소</a:t>
            </a:r>
            <a:endParaRPr sz="1600">
              <a:latin typeface="Malgun Gothic"/>
              <a:cs typeface="Malgun Gothic"/>
            </a:endParaRPr>
          </a:p>
        </p:txBody>
      </p:sp>
      <p:grpSp>
        <p:nvGrpSpPr>
          <p:cNvPr id="68" name="object 68"/>
          <p:cNvGrpSpPr/>
          <p:nvPr/>
        </p:nvGrpSpPr>
        <p:grpSpPr>
          <a:xfrm>
            <a:off x="982610" y="5255019"/>
            <a:ext cx="4283710" cy="1765300"/>
            <a:chOff x="982610" y="5255019"/>
            <a:chExt cx="4283710" cy="1765300"/>
          </a:xfrm>
        </p:grpSpPr>
        <p:sp>
          <p:nvSpPr>
            <p:cNvPr id="69" name="object 69"/>
            <p:cNvSpPr/>
            <p:nvPr/>
          </p:nvSpPr>
          <p:spPr>
            <a:xfrm>
              <a:off x="982599" y="5298922"/>
              <a:ext cx="281305" cy="280670"/>
            </a:xfrm>
            <a:custGeom>
              <a:avLst/>
              <a:gdLst/>
              <a:ahLst/>
              <a:cxnLst/>
              <a:rect l="l" t="t" r="r" b="b"/>
              <a:pathLst>
                <a:path w="281305" h="280670">
                  <a:moveTo>
                    <a:pt x="280746" y="69850"/>
                  </a:moveTo>
                  <a:lnTo>
                    <a:pt x="140360" y="69850"/>
                  </a:lnTo>
                  <a:lnTo>
                    <a:pt x="140360" y="52197"/>
                  </a:lnTo>
                  <a:lnTo>
                    <a:pt x="140360" y="52070"/>
                  </a:lnTo>
                  <a:lnTo>
                    <a:pt x="140360" y="34531"/>
                  </a:lnTo>
                  <a:lnTo>
                    <a:pt x="122694" y="34531"/>
                  </a:lnTo>
                  <a:lnTo>
                    <a:pt x="122694" y="52070"/>
                  </a:lnTo>
                  <a:lnTo>
                    <a:pt x="35331" y="52070"/>
                  </a:lnTo>
                  <a:lnTo>
                    <a:pt x="35331" y="34290"/>
                  </a:lnTo>
                  <a:lnTo>
                    <a:pt x="140360" y="34290"/>
                  </a:lnTo>
                  <a:lnTo>
                    <a:pt x="140360" y="0"/>
                  </a:lnTo>
                  <a:lnTo>
                    <a:pt x="17691" y="0"/>
                  </a:lnTo>
                  <a:lnTo>
                    <a:pt x="17691" y="34290"/>
                  </a:lnTo>
                  <a:lnTo>
                    <a:pt x="17691" y="52070"/>
                  </a:lnTo>
                  <a:lnTo>
                    <a:pt x="17691" y="261620"/>
                  </a:lnTo>
                  <a:lnTo>
                    <a:pt x="0" y="261620"/>
                  </a:lnTo>
                  <a:lnTo>
                    <a:pt x="0" y="280670"/>
                  </a:lnTo>
                  <a:lnTo>
                    <a:pt x="280746" y="280670"/>
                  </a:lnTo>
                  <a:lnTo>
                    <a:pt x="280746" y="261620"/>
                  </a:lnTo>
                  <a:lnTo>
                    <a:pt x="280746" y="245656"/>
                  </a:lnTo>
                  <a:lnTo>
                    <a:pt x="280746" y="87630"/>
                  </a:lnTo>
                  <a:lnTo>
                    <a:pt x="263080" y="87630"/>
                  </a:lnTo>
                  <a:lnTo>
                    <a:pt x="263080" y="245110"/>
                  </a:lnTo>
                  <a:lnTo>
                    <a:pt x="227698" y="245110"/>
                  </a:lnTo>
                  <a:lnTo>
                    <a:pt x="227698" y="210820"/>
                  </a:lnTo>
                  <a:lnTo>
                    <a:pt x="263080" y="210820"/>
                  </a:lnTo>
                  <a:lnTo>
                    <a:pt x="263080" y="193040"/>
                  </a:lnTo>
                  <a:lnTo>
                    <a:pt x="209994" y="193040"/>
                  </a:lnTo>
                  <a:lnTo>
                    <a:pt x="209994" y="210820"/>
                  </a:lnTo>
                  <a:lnTo>
                    <a:pt x="209994" y="245110"/>
                  </a:lnTo>
                  <a:lnTo>
                    <a:pt x="175704" y="245110"/>
                  </a:lnTo>
                  <a:lnTo>
                    <a:pt x="175704" y="227330"/>
                  </a:lnTo>
                  <a:lnTo>
                    <a:pt x="175704" y="210820"/>
                  </a:lnTo>
                  <a:lnTo>
                    <a:pt x="209994" y="210820"/>
                  </a:lnTo>
                  <a:lnTo>
                    <a:pt x="209994" y="193040"/>
                  </a:lnTo>
                  <a:lnTo>
                    <a:pt x="104990" y="193040"/>
                  </a:lnTo>
                  <a:lnTo>
                    <a:pt x="104990" y="227330"/>
                  </a:lnTo>
                  <a:lnTo>
                    <a:pt x="104990" y="245110"/>
                  </a:lnTo>
                  <a:lnTo>
                    <a:pt x="104990" y="261620"/>
                  </a:lnTo>
                  <a:lnTo>
                    <a:pt x="51981" y="261620"/>
                  </a:lnTo>
                  <a:lnTo>
                    <a:pt x="51981" y="227330"/>
                  </a:lnTo>
                  <a:lnTo>
                    <a:pt x="104990" y="227330"/>
                  </a:lnTo>
                  <a:lnTo>
                    <a:pt x="104990" y="193040"/>
                  </a:lnTo>
                  <a:lnTo>
                    <a:pt x="35331" y="193040"/>
                  </a:lnTo>
                  <a:lnTo>
                    <a:pt x="35331" y="175260"/>
                  </a:lnTo>
                  <a:lnTo>
                    <a:pt x="122694" y="175260"/>
                  </a:lnTo>
                  <a:lnTo>
                    <a:pt x="122694" y="192532"/>
                  </a:lnTo>
                  <a:lnTo>
                    <a:pt x="175704" y="192532"/>
                  </a:lnTo>
                  <a:lnTo>
                    <a:pt x="175704" y="175260"/>
                  </a:lnTo>
                  <a:lnTo>
                    <a:pt x="175704" y="174866"/>
                  </a:lnTo>
                  <a:lnTo>
                    <a:pt x="175704" y="158750"/>
                  </a:lnTo>
                  <a:lnTo>
                    <a:pt x="209994" y="158750"/>
                  </a:lnTo>
                  <a:lnTo>
                    <a:pt x="209994" y="192532"/>
                  </a:lnTo>
                  <a:lnTo>
                    <a:pt x="227698" y="192532"/>
                  </a:lnTo>
                  <a:lnTo>
                    <a:pt x="227698" y="158750"/>
                  </a:lnTo>
                  <a:lnTo>
                    <a:pt x="263080" y="158750"/>
                  </a:lnTo>
                  <a:lnTo>
                    <a:pt x="263080" y="139700"/>
                  </a:lnTo>
                  <a:lnTo>
                    <a:pt x="175704" y="139700"/>
                  </a:lnTo>
                  <a:lnTo>
                    <a:pt x="175704" y="123190"/>
                  </a:lnTo>
                  <a:lnTo>
                    <a:pt x="122694" y="123190"/>
                  </a:lnTo>
                  <a:lnTo>
                    <a:pt x="122694" y="139700"/>
                  </a:lnTo>
                  <a:lnTo>
                    <a:pt x="122694" y="158750"/>
                  </a:lnTo>
                  <a:lnTo>
                    <a:pt x="35331" y="158750"/>
                  </a:lnTo>
                  <a:lnTo>
                    <a:pt x="35331" y="139700"/>
                  </a:lnTo>
                  <a:lnTo>
                    <a:pt x="122694" y="139700"/>
                  </a:lnTo>
                  <a:lnTo>
                    <a:pt x="122694" y="123190"/>
                  </a:lnTo>
                  <a:lnTo>
                    <a:pt x="35331" y="123190"/>
                  </a:lnTo>
                  <a:lnTo>
                    <a:pt x="35331" y="105410"/>
                  </a:lnTo>
                  <a:lnTo>
                    <a:pt x="122694" y="105410"/>
                  </a:lnTo>
                  <a:lnTo>
                    <a:pt x="122694" y="122936"/>
                  </a:lnTo>
                  <a:lnTo>
                    <a:pt x="175704" y="122936"/>
                  </a:lnTo>
                  <a:lnTo>
                    <a:pt x="175704" y="105410"/>
                  </a:lnTo>
                  <a:lnTo>
                    <a:pt x="209994" y="105410"/>
                  </a:lnTo>
                  <a:lnTo>
                    <a:pt x="209994" y="139509"/>
                  </a:lnTo>
                  <a:lnTo>
                    <a:pt x="227698" y="139509"/>
                  </a:lnTo>
                  <a:lnTo>
                    <a:pt x="227698" y="105410"/>
                  </a:lnTo>
                  <a:lnTo>
                    <a:pt x="263080" y="105410"/>
                  </a:lnTo>
                  <a:lnTo>
                    <a:pt x="263080" y="87630"/>
                  </a:lnTo>
                  <a:lnTo>
                    <a:pt x="35331" y="87630"/>
                  </a:lnTo>
                  <a:lnTo>
                    <a:pt x="35331" y="69850"/>
                  </a:lnTo>
                  <a:lnTo>
                    <a:pt x="122694" y="69850"/>
                  </a:lnTo>
                  <a:lnTo>
                    <a:pt x="122694" y="87553"/>
                  </a:lnTo>
                  <a:lnTo>
                    <a:pt x="280746" y="87553"/>
                  </a:lnTo>
                  <a:lnTo>
                    <a:pt x="280746" y="6985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3115641" y="5402747"/>
              <a:ext cx="2145665" cy="1612900"/>
            </a:xfrm>
            <a:custGeom>
              <a:avLst/>
              <a:gdLst/>
              <a:ahLst/>
              <a:cxnLst/>
              <a:rect l="l" t="t" r="r" b="b"/>
              <a:pathLst>
                <a:path w="2145665" h="1612900">
                  <a:moveTo>
                    <a:pt x="2145309" y="0"/>
                  </a:moveTo>
                  <a:lnTo>
                    <a:pt x="2145309" y="1447253"/>
                  </a:lnTo>
                  <a:lnTo>
                    <a:pt x="2145309" y="1490256"/>
                  </a:lnTo>
                  <a:lnTo>
                    <a:pt x="2145309" y="1497279"/>
                  </a:lnTo>
                  <a:lnTo>
                    <a:pt x="2144661" y="1499768"/>
                  </a:lnTo>
                  <a:lnTo>
                    <a:pt x="2138159" y="1531681"/>
                  </a:lnTo>
                  <a:lnTo>
                    <a:pt x="2119799" y="1568842"/>
                  </a:lnTo>
                  <a:lnTo>
                    <a:pt x="2083473" y="1599646"/>
                  </a:lnTo>
                  <a:lnTo>
                    <a:pt x="2023071" y="1612493"/>
                  </a:lnTo>
                  <a:lnTo>
                    <a:pt x="122237" y="1612493"/>
                  </a:lnTo>
                  <a:lnTo>
                    <a:pt x="62064" y="1597748"/>
                  </a:lnTo>
                  <a:lnTo>
                    <a:pt x="21660" y="1564266"/>
                  </a:lnTo>
                  <a:lnTo>
                    <a:pt x="634" y="1499984"/>
                  </a:lnTo>
                  <a:lnTo>
                    <a:pt x="368" y="1495488"/>
                  </a:lnTo>
                  <a:lnTo>
                    <a:pt x="0" y="1493748"/>
                  </a:lnTo>
                  <a:lnTo>
                    <a:pt x="0" y="1491996"/>
                  </a:lnTo>
                  <a:lnTo>
                    <a:pt x="0" y="1490256"/>
                  </a:lnTo>
                  <a:lnTo>
                    <a:pt x="0" y="1447253"/>
                  </a:lnTo>
                  <a:lnTo>
                    <a:pt x="0" y="0"/>
                  </a:lnTo>
                  <a:lnTo>
                    <a:pt x="122237" y="0"/>
                  </a:lnTo>
                  <a:lnTo>
                    <a:pt x="2023071" y="0"/>
                  </a:lnTo>
                  <a:lnTo>
                    <a:pt x="2145309" y="0"/>
                  </a:lnTo>
                  <a:close/>
                </a:path>
              </a:pathLst>
            </a:custGeom>
            <a:ln w="9525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3110879" y="5255019"/>
              <a:ext cx="2155190" cy="351155"/>
            </a:xfrm>
            <a:custGeom>
              <a:avLst/>
              <a:gdLst/>
              <a:ahLst/>
              <a:cxnLst/>
              <a:rect l="l" t="t" r="r" b="b"/>
              <a:pathLst>
                <a:path w="2155190" h="351154">
                  <a:moveTo>
                    <a:pt x="2027834" y="0"/>
                  </a:moveTo>
                  <a:lnTo>
                    <a:pt x="127000" y="0"/>
                  </a:lnTo>
                  <a:lnTo>
                    <a:pt x="57724" y="2028"/>
                  </a:lnTo>
                  <a:lnTo>
                    <a:pt x="21469" y="14892"/>
                  </a:lnTo>
                  <a:lnTo>
                    <a:pt x="6388" y="49561"/>
                  </a:lnTo>
                  <a:lnTo>
                    <a:pt x="634" y="117005"/>
                  </a:lnTo>
                  <a:lnTo>
                    <a:pt x="0" y="117005"/>
                  </a:lnTo>
                  <a:lnTo>
                    <a:pt x="0" y="351002"/>
                  </a:lnTo>
                  <a:lnTo>
                    <a:pt x="2154834" y="351002"/>
                  </a:lnTo>
                  <a:lnTo>
                    <a:pt x="2154834" y="117005"/>
                  </a:lnTo>
                  <a:lnTo>
                    <a:pt x="2154161" y="117005"/>
                  </a:lnTo>
                  <a:lnTo>
                    <a:pt x="2147949" y="86153"/>
                  </a:lnTo>
                  <a:lnTo>
                    <a:pt x="2129364" y="47329"/>
                  </a:lnTo>
                  <a:lnTo>
                    <a:pt x="2091596" y="14092"/>
                  </a:lnTo>
                  <a:lnTo>
                    <a:pt x="2027834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2" name="object 7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77576" y="5317728"/>
              <a:ext cx="306005" cy="257284"/>
            </a:xfrm>
            <a:prstGeom prst="rect">
              <a:avLst/>
            </a:prstGeom>
          </p:spPr>
        </p:pic>
      </p:grpSp>
      <p:sp>
        <p:nvSpPr>
          <p:cNvPr id="73" name="object 73"/>
          <p:cNvSpPr txBox="1"/>
          <p:nvPr/>
        </p:nvSpPr>
        <p:spPr>
          <a:xfrm>
            <a:off x="906770" y="5634111"/>
            <a:ext cx="18103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베트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남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00" dirty="0">
                <a:solidFill>
                  <a:srgbClr val="595757"/>
                </a:solidFill>
                <a:latin typeface="Malgun Gothic"/>
                <a:cs typeface="Malgun Gothic"/>
              </a:rPr>
              <a:t>북부</a:t>
            </a:r>
            <a:r>
              <a:rPr sz="12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5" dirty="0">
                <a:solidFill>
                  <a:srgbClr val="595757"/>
                </a:solidFill>
                <a:latin typeface="Malgun Gothic"/>
                <a:cs typeface="Malgun Gothic"/>
              </a:rPr>
              <a:t>중부,남부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태국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90912" y="5817063"/>
            <a:ext cx="1899777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싱가포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르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 </a:t>
            </a:r>
            <a:r>
              <a:rPr sz="12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라오스</a:t>
            </a:r>
            <a:r>
              <a:rPr 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 / 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자카르타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95890" y="6043111"/>
            <a:ext cx="1832143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블라디보스톡</a:t>
            </a:r>
            <a:r>
              <a:rPr 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 / 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울란바토르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891101" y="6225442"/>
            <a:ext cx="2100512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로마 </a:t>
            </a:r>
            <a:r>
              <a:rPr lang="en-US" altLang="ko-KR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파리 </a:t>
            </a:r>
            <a:r>
              <a:rPr lang="en-US" altLang="ko-KR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조지아 </a:t>
            </a:r>
            <a:r>
              <a:rPr lang="en-US" altLang="ko-KR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아르메니아</a:t>
            </a:r>
            <a:endParaRPr lang="en-US" altLang="ko-KR" sz="1200" spc="-12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   타슈켄트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658601" y="6503489"/>
            <a:ext cx="13364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총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lang="en-US" sz="1200" b="1" spc="-70" dirty="0">
                <a:solidFill>
                  <a:srgbClr val="004190"/>
                </a:solidFill>
                <a:latin typeface="Malgun Gothic"/>
                <a:cs typeface="Malgun Gothic"/>
              </a:rPr>
              <a:t>14</a:t>
            </a:r>
            <a:r>
              <a:rPr sz="1200" b="1" spc="-70" dirty="0">
                <a:solidFill>
                  <a:srgbClr val="004190"/>
                </a:solidFill>
                <a:latin typeface="Malgun Gothic"/>
                <a:cs typeface="Malgun Gothic"/>
              </a:rPr>
              <a:t>개</a:t>
            </a:r>
            <a:r>
              <a:rPr sz="1200" b="1" spc="-65" dirty="0">
                <a:solidFill>
                  <a:srgbClr val="004190"/>
                </a:solidFill>
                <a:latin typeface="Malgun Gothic"/>
                <a:cs typeface="Malgun Gothic"/>
              </a:rPr>
              <a:t>국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45" dirty="0">
                <a:solidFill>
                  <a:srgbClr val="004190"/>
                </a:solidFill>
                <a:latin typeface="Malgun Gothic"/>
                <a:cs typeface="Malgun Gothic"/>
              </a:rPr>
              <a:t>1</a:t>
            </a:r>
            <a:r>
              <a:rPr lang="en-US" sz="1200" b="1" spc="-45" dirty="0">
                <a:solidFill>
                  <a:srgbClr val="004190"/>
                </a:solidFill>
                <a:latin typeface="Malgun Gothic"/>
                <a:cs typeface="Malgun Gothic"/>
              </a:rPr>
              <a:t>6</a:t>
            </a:r>
            <a:r>
              <a:rPr sz="1200" b="1" spc="-45" dirty="0">
                <a:solidFill>
                  <a:srgbClr val="004190"/>
                </a:solidFill>
                <a:latin typeface="Malgun Gothic"/>
                <a:cs typeface="Malgun Gothic"/>
              </a:rPr>
              <a:t>지역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179177" y="6749628"/>
            <a:ext cx="16808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현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지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직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영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사무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소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운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영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관리</a:t>
            </a:r>
            <a:endParaRPr sz="1200" dirty="0">
              <a:latin typeface="Malgun Gothic"/>
              <a:cs typeface="Malgun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205185" y="5146393"/>
            <a:ext cx="1922145" cy="1578637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504825">
              <a:lnSpc>
                <a:spcPct val="100000"/>
              </a:lnSpc>
              <a:spcBef>
                <a:spcPts val="1190"/>
              </a:spcBef>
            </a:pPr>
            <a:r>
              <a:rPr sz="1600" b="1" spc="-165" dirty="0" err="1">
                <a:solidFill>
                  <a:srgbClr val="FFFFFF"/>
                </a:solidFill>
                <a:latin typeface="Malgun Gothic"/>
                <a:cs typeface="Malgun Gothic"/>
              </a:rPr>
              <a:t>현지가이드</a:t>
            </a:r>
            <a:r>
              <a:rPr lang="en-US" altLang="ko-KR"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(T/C)</a:t>
            </a:r>
            <a:endParaRPr sz="1600" dirty="0">
              <a:latin typeface="Malgun Gothic"/>
              <a:cs typeface="Malgun Gothic"/>
            </a:endParaRPr>
          </a:p>
          <a:p>
            <a:pPr marL="110489" indent="-98425">
              <a:lnSpc>
                <a:spcPct val="100000"/>
              </a:lnSpc>
              <a:spcBef>
                <a:spcPts val="819"/>
              </a:spcBef>
              <a:buChar char="-"/>
              <a:tabLst>
                <a:tab pos="111125" algn="l"/>
              </a:tabLst>
            </a:pPr>
            <a:r>
              <a:rPr lang="ko-KR" altLang="en-US" sz="1200" spc="-125" dirty="0" err="1">
                <a:solidFill>
                  <a:srgbClr val="595757"/>
                </a:solidFill>
                <a:latin typeface="Malgun Gothic"/>
                <a:cs typeface="Malgun Gothic"/>
              </a:rPr>
              <a:t>랜드업계</a:t>
            </a:r>
            <a:r>
              <a:rPr lang="ko-KR" altLang="en-US"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 err="1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200" spc="-110" dirty="0" err="1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베테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랑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최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다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보유</a:t>
            </a:r>
            <a:endParaRPr sz="1200" dirty="0">
              <a:latin typeface="Malgun Gothic"/>
              <a:cs typeface="Malgun Gothic"/>
            </a:endParaRPr>
          </a:p>
          <a:p>
            <a:pPr marL="116205" indent="-104139">
              <a:lnSpc>
                <a:spcPct val="100000"/>
              </a:lnSpc>
              <a:spcBef>
                <a:spcPts val="570"/>
              </a:spcBef>
              <a:buChar char="-"/>
              <a:tabLst>
                <a:tab pos="116839" algn="l"/>
              </a:tabLst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월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별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서비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스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교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육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실시</a:t>
            </a:r>
            <a:endParaRPr sz="1200" dirty="0">
              <a:latin typeface="Malgun Gothic"/>
              <a:cs typeface="Malgun Gothic"/>
            </a:endParaRPr>
          </a:p>
          <a:p>
            <a:pPr marL="114300" marR="32384" indent="-102235">
              <a:lnSpc>
                <a:spcPct val="100000"/>
              </a:lnSpc>
              <a:spcBef>
                <a:spcPts val="565"/>
              </a:spcBef>
              <a:buChar char="-"/>
              <a:tabLst>
                <a:tab pos="116839" algn="l"/>
              </a:tabLst>
            </a:pPr>
            <a:r>
              <a:rPr sz="1200" spc="-150" dirty="0" err="1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200" spc="-110" dirty="0" err="1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200" spc="-1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평가</a:t>
            </a:r>
            <a:r>
              <a:rPr lang="en-US" altLang="ko-KR" sz="1200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4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200" spc="-1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고객만족도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를</a:t>
            </a:r>
            <a:r>
              <a:rPr sz="1200" spc="-1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14" dirty="0">
                <a:solidFill>
                  <a:srgbClr val="595757"/>
                </a:solidFill>
                <a:latin typeface="Malgun Gothic"/>
                <a:cs typeface="Malgun Gothic"/>
              </a:rPr>
              <a:t>통한  </a:t>
            </a:r>
            <a:r>
              <a:rPr sz="1200" spc="-100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2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00" dirty="0" err="1">
                <a:solidFill>
                  <a:srgbClr val="595757"/>
                </a:solidFill>
                <a:latin typeface="Malgun Gothic"/>
                <a:cs typeface="Malgun Gothic"/>
              </a:rPr>
              <a:t>재교</a:t>
            </a:r>
            <a:r>
              <a:rPr sz="1200" spc="-110" dirty="0" err="1">
                <a:solidFill>
                  <a:srgbClr val="595757"/>
                </a:solidFill>
                <a:latin typeface="Malgun Gothic"/>
                <a:cs typeface="Malgun Gothic"/>
              </a:rPr>
              <a:t>육</a:t>
            </a:r>
            <a:r>
              <a:rPr sz="12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200" spc="-100" dirty="0">
                <a:solidFill>
                  <a:srgbClr val="595757"/>
                </a:solidFill>
                <a:latin typeface="Malgun Gothic"/>
                <a:cs typeface="Malgun Gothic"/>
              </a:rPr>
              <a:t>및 </a:t>
            </a:r>
            <a:r>
              <a:rPr sz="1200" spc="-100" dirty="0" err="1">
                <a:solidFill>
                  <a:srgbClr val="595757"/>
                </a:solidFill>
                <a:latin typeface="Malgun Gothic"/>
                <a:cs typeface="Malgun Gothic"/>
              </a:rPr>
              <a:t>배정</a:t>
            </a:r>
            <a:endParaRPr lang="en-US" altLang="ko-KR" sz="1200" spc="-100" dirty="0">
              <a:solidFill>
                <a:srgbClr val="595757"/>
              </a:solidFill>
              <a:latin typeface="Malgun Gothic"/>
              <a:cs typeface="Malgun Gothic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5426287" y="5255019"/>
            <a:ext cx="2155190" cy="1765300"/>
            <a:chOff x="5426287" y="5255019"/>
            <a:chExt cx="2155190" cy="1765300"/>
          </a:xfrm>
        </p:grpSpPr>
        <p:sp>
          <p:nvSpPr>
            <p:cNvPr id="81" name="object 81"/>
            <p:cNvSpPr/>
            <p:nvPr/>
          </p:nvSpPr>
          <p:spPr>
            <a:xfrm>
              <a:off x="5431049" y="5402747"/>
              <a:ext cx="2145665" cy="1612900"/>
            </a:xfrm>
            <a:custGeom>
              <a:avLst/>
              <a:gdLst/>
              <a:ahLst/>
              <a:cxnLst/>
              <a:rect l="l" t="t" r="r" b="b"/>
              <a:pathLst>
                <a:path w="2145665" h="1612900">
                  <a:moveTo>
                    <a:pt x="2145309" y="0"/>
                  </a:moveTo>
                  <a:lnTo>
                    <a:pt x="2145309" y="1447253"/>
                  </a:lnTo>
                  <a:lnTo>
                    <a:pt x="2145309" y="1490256"/>
                  </a:lnTo>
                  <a:lnTo>
                    <a:pt x="2145309" y="1497279"/>
                  </a:lnTo>
                  <a:lnTo>
                    <a:pt x="2144661" y="1499768"/>
                  </a:lnTo>
                  <a:lnTo>
                    <a:pt x="2138159" y="1531681"/>
                  </a:lnTo>
                  <a:lnTo>
                    <a:pt x="2119799" y="1568842"/>
                  </a:lnTo>
                  <a:lnTo>
                    <a:pt x="2083473" y="1599646"/>
                  </a:lnTo>
                  <a:lnTo>
                    <a:pt x="2023071" y="1612493"/>
                  </a:lnTo>
                  <a:lnTo>
                    <a:pt x="122237" y="1612493"/>
                  </a:lnTo>
                  <a:lnTo>
                    <a:pt x="62064" y="1597748"/>
                  </a:lnTo>
                  <a:lnTo>
                    <a:pt x="21660" y="1564266"/>
                  </a:lnTo>
                  <a:lnTo>
                    <a:pt x="635" y="1499984"/>
                  </a:lnTo>
                  <a:lnTo>
                    <a:pt x="368" y="1495488"/>
                  </a:lnTo>
                  <a:lnTo>
                    <a:pt x="0" y="1493748"/>
                  </a:lnTo>
                  <a:lnTo>
                    <a:pt x="0" y="1491996"/>
                  </a:lnTo>
                  <a:lnTo>
                    <a:pt x="0" y="1490256"/>
                  </a:lnTo>
                  <a:lnTo>
                    <a:pt x="0" y="1447253"/>
                  </a:lnTo>
                  <a:lnTo>
                    <a:pt x="0" y="0"/>
                  </a:lnTo>
                  <a:lnTo>
                    <a:pt x="122237" y="0"/>
                  </a:lnTo>
                  <a:lnTo>
                    <a:pt x="2023071" y="0"/>
                  </a:lnTo>
                  <a:lnTo>
                    <a:pt x="2145309" y="0"/>
                  </a:lnTo>
                  <a:close/>
                </a:path>
              </a:pathLst>
            </a:custGeom>
            <a:ln w="9525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5426287" y="5255019"/>
              <a:ext cx="2155190" cy="351155"/>
            </a:xfrm>
            <a:custGeom>
              <a:avLst/>
              <a:gdLst/>
              <a:ahLst/>
              <a:cxnLst/>
              <a:rect l="l" t="t" r="r" b="b"/>
              <a:pathLst>
                <a:path w="2155190" h="351154">
                  <a:moveTo>
                    <a:pt x="2027834" y="0"/>
                  </a:moveTo>
                  <a:lnTo>
                    <a:pt x="127000" y="0"/>
                  </a:lnTo>
                  <a:lnTo>
                    <a:pt x="57717" y="2028"/>
                  </a:lnTo>
                  <a:lnTo>
                    <a:pt x="21459" y="14892"/>
                  </a:lnTo>
                  <a:lnTo>
                    <a:pt x="6381" y="49561"/>
                  </a:lnTo>
                  <a:lnTo>
                    <a:pt x="635" y="117005"/>
                  </a:lnTo>
                  <a:lnTo>
                    <a:pt x="0" y="117005"/>
                  </a:lnTo>
                  <a:lnTo>
                    <a:pt x="0" y="351002"/>
                  </a:lnTo>
                  <a:lnTo>
                    <a:pt x="2154834" y="351002"/>
                  </a:lnTo>
                  <a:lnTo>
                    <a:pt x="2154834" y="117005"/>
                  </a:lnTo>
                  <a:lnTo>
                    <a:pt x="2154161" y="117005"/>
                  </a:lnTo>
                  <a:lnTo>
                    <a:pt x="2147949" y="86153"/>
                  </a:lnTo>
                  <a:lnTo>
                    <a:pt x="2129364" y="47329"/>
                  </a:lnTo>
                  <a:lnTo>
                    <a:pt x="2091596" y="14092"/>
                  </a:lnTo>
                  <a:lnTo>
                    <a:pt x="2027834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3" name="object 8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527633" y="5329530"/>
              <a:ext cx="287996" cy="220346"/>
            </a:xfrm>
            <a:prstGeom prst="rect">
              <a:avLst/>
            </a:prstGeom>
          </p:spPr>
        </p:pic>
      </p:grpSp>
      <p:sp>
        <p:nvSpPr>
          <p:cNvPr id="84" name="object 84"/>
          <p:cNvSpPr txBox="1"/>
          <p:nvPr/>
        </p:nvSpPr>
        <p:spPr>
          <a:xfrm>
            <a:off x="5565593" y="5146393"/>
            <a:ext cx="1724660" cy="131572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34010">
              <a:lnSpc>
                <a:spcPct val="100000"/>
              </a:lnSpc>
              <a:spcBef>
                <a:spcPts val="1190"/>
              </a:spcBef>
            </a:pPr>
            <a:r>
              <a:rPr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홈쇼</a:t>
            </a:r>
            <a:r>
              <a:rPr sz="16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핑</a:t>
            </a:r>
            <a:r>
              <a:rPr sz="16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및</a:t>
            </a:r>
            <a:r>
              <a:rPr sz="16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마케팅</a:t>
            </a:r>
            <a:endParaRPr sz="16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홈쇼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핑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진행</a:t>
            </a:r>
            <a:endParaRPr sz="1200">
              <a:latin typeface="Malgun Gothic"/>
              <a:cs typeface="Malgun Gothic"/>
            </a:endParaRPr>
          </a:p>
          <a:p>
            <a:pPr marL="146685" indent="-9842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연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간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홈쇼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핑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기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획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진행</a:t>
            </a:r>
            <a:endParaRPr sz="120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신문광</a:t>
            </a:r>
            <a:r>
              <a:rPr sz="1200" b="1" spc="-110" dirty="0">
                <a:solidFill>
                  <a:srgbClr val="004190"/>
                </a:solidFill>
                <a:latin typeface="Malgun Gothic"/>
                <a:cs typeface="Malgun Gothic"/>
              </a:rPr>
              <a:t>고</a:t>
            </a:r>
            <a:r>
              <a:rPr sz="12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200" b="1" spc="-125" dirty="0">
                <a:solidFill>
                  <a:srgbClr val="004190"/>
                </a:solidFill>
                <a:latin typeface="Malgun Gothic"/>
                <a:cs typeface="Malgun Gothic"/>
              </a:rPr>
              <a:t>진행</a:t>
            </a:r>
            <a:endParaRPr sz="1200">
              <a:latin typeface="Malgun Gothic"/>
              <a:cs typeface="Malgun Gothic"/>
            </a:endParaRPr>
          </a:p>
          <a:p>
            <a:pPr marL="146685" indent="-98425">
              <a:lnSpc>
                <a:spcPct val="100000"/>
              </a:lnSpc>
              <a:buChar char="-"/>
              <a:tabLst>
                <a:tab pos="147320" algn="l"/>
              </a:tabLst>
            </a:pP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여행신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문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전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면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광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고</a:t>
            </a:r>
            <a:r>
              <a:rPr sz="1200" spc="-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25" dirty="0">
                <a:solidFill>
                  <a:srgbClr val="595757"/>
                </a:solidFill>
                <a:latin typeface="Malgun Gothic"/>
                <a:cs typeface="Malgun Gothic"/>
              </a:rPr>
              <a:t>기재</a:t>
            </a:r>
            <a:endParaRPr sz="1200">
              <a:latin typeface="Malgun Gothic"/>
              <a:cs typeface="Malgun Gothic"/>
            </a:endParaRPr>
          </a:p>
        </p:txBody>
      </p:sp>
      <p:grpSp>
        <p:nvGrpSpPr>
          <p:cNvPr id="85" name="object 85"/>
          <p:cNvGrpSpPr/>
          <p:nvPr/>
        </p:nvGrpSpPr>
        <p:grpSpPr>
          <a:xfrm>
            <a:off x="7741694" y="5255019"/>
            <a:ext cx="2155190" cy="1765300"/>
            <a:chOff x="7741694" y="5255019"/>
            <a:chExt cx="2155190" cy="1765300"/>
          </a:xfrm>
        </p:grpSpPr>
        <p:sp>
          <p:nvSpPr>
            <p:cNvPr id="86" name="object 86"/>
            <p:cNvSpPr/>
            <p:nvPr/>
          </p:nvSpPr>
          <p:spPr>
            <a:xfrm>
              <a:off x="7746456" y="5402747"/>
              <a:ext cx="2145665" cy="1612900"/>
            </a:xfrm>
            <a:custGeom>
              <a:avLst/>
              <a:gdLst/>
              <a:ahLst/>
              <a:cxnLst/>
              <a:rect l="l" t="t" r="r" b="b"/>
              <a:pathLst>
                <a:path w="2145665" h="1612900">
                  <a:moveTo>
                    <a:pt x="2145309" y="0"/>
                  </a:moveTo>
                  <a:lnTo>
                    <a:pt x="2145309" y="1447253"/>
                  </a:lnTo>
                  <a:lnTo>
                    <a:pt x="2145309" y="1490256"/>
                  </a:lnTo>
                  <a:lnTo>
                    <a:pt x="2145309" y="1497279"/>
                  </a:lnTo>
                  <a:lnTo>
                    <a:pt x="2144661" y="1499768"/>
                  </a:lnTo>
                  <a:lnTo>
                    <a:pt x="2138159" y="1531681"/>
                  </a:lnTo>
                  <a:lnTo>
                    <a:pt x="2119799" y="1568842"/>
                  </a:lnTo>
                  <a:lnTo>
                    <a:pt x="2083473" y="1599646"/>
                  </a:lnTo>
                  <a:lnTo>
                    <a:pt x="2023071" y="1612493"/>
                  </a:lnTo>
                  <a:lnTo>
                    <a:pt x="122237" y="1612493"/>
                  </a:lnTo>
                  <a:lnTo>
                    <a:pt x="62064" y="1597748"/>
                  </a:lnTo>
                  <a:lnTo>
                    <a:pt x="21660" y="1564266"/>
                  </a:lnTo>
                  <a:lnTo>
                    <a:pt x="635" y="1499984"/>
                  </a:lnTo>
                  <a:lnTo>
                    <a:pt x="368" y="1495488"/>
                  </a:lnTo>
                  <a:lnTo>
                    <a:pt x="0" y="1493748"/>
                  </a:lnTo>
                  <a:lnTo>
                    <a:pt x="0" y="1491996"/>
                  </a:lnTo>
                  <a:lnTo>
                    <a:pt x="0" y="1490256"/>
                  </a:lnTo>
                  <a:lnTo>
                    <a:pt x="0" y="1447253"/>
                  </a:lnTo>
                  <a:lnTo>
                    <a:pt x="0" y="0"/>
                  </a:lnTo>
                  <a:lnTo>
                    <a:pt x="122237" y="0"/>
                  </a:lnTo>
                  <a:lnTo>
                    <a:pt x="2023071" y="0"/>
                  </a:lnTo>
                  <a:lnTo>
                    <a:pt x="2145309" y="0"/>
                  </a:lnTo>
                  <a:close/>
                </a:path>
              </a:pathLst>
            </a:custGeom>
            <a:ln w="9525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741694" y="5255019"/>
              <a:ext cx="2155190" cy="351155"/>
            </a:xfrm>
            <a:custGeom>
              <a:avLst/>
              <a:gdLst/>
              <a:ahLst/>
              <a:cxnLst/>
              <a:rect l="l" t="t" r="r" b="b"/>
              <a:pathLst>
                <a:path w="2155190" h="351154">
                  <a:moveTo>
                    <a:pt x="2027834" y="0"/>
                  </a:moveTo>
                  <a:lnTo>
                    <a:pt x="127000" y="0"/>
                  </a:lnTo>
                  <a:lnTo>
                    <a:pt x="57724" y="2028"/>
                  </a:lnTo>
                  <a:lnTo>
                    <a:pt x="21469" y="14892"/>
                  </a:lnTo>
                  <a:lnTo>
                    <a:pt x="6388" y="49561"/>
                  </a:lnTo>
                  <a:lnTo>
                    <a:pt x="635" y="117005"/>
                  </a:lnTo>
                  <a:lnTo>
                    <a:pt x="0" y="117005"/>
                  </a:lnTo>
                  <a:lnTo>
                    <a:pt x="0" y="351002"/>
                  </a:lnTo>
                  <a:lnTo>
                    <a:pt x="2154834" y="351002"/>
                  </a:lnTo>
                  <a:lnTo>
                    <a:pt x="2154834" y="117005"/>
                  </a:lnTo>
                  <a:lnTo>
                    <a:pt x="2154161" y="117005"/>
                  </a:lnTo>
                  <a:lnTo>
                    <a:pt x="2147949" y="86153"/>
                  </a:lnTo>
                  <a:lnTo>
                    <a:pt x="2129364" y="47329"/>
                  </a:lnTo>
                  <a:lnTo>
                    <a:pt x="2091596" y="14092"/>
                  </a:lnTo>
                  <a:lnTo>
                    <a:pt x="2027834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8" name="object 8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13471" y="5325824"/>
              <a:ext cx="162001" cy="236387"/>
            </a:xfrm>
            <a:prstGeom prst="rect">
              <a:avLst/>
            </a:prstGeom>
          </p:spPr>
        </p:pic>
      </p:grpSp>
      <p:sp>
        <p:nvSpPr>
          <p:cNvPr id="89" name="object 89"/>
          <p:cNvSpPr txBox="1"/>
          <p:nvPr/>
        </p:nvSpPr>
        <p:spPr>
          <a:xfrm>
            <a:off x="7835848" y="5146393"/>
            <a:ext cx="1925320" cy="149860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361315">
              <a:lnSpc>
                <a:spcPct val="100000"/>
              </a:lnSpc>
              <a:spcBef>
                <a:spcPts val="1190"/>
              </a:spcBef>
            </a:pPr>
            <a:r>
              <a:rPr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행</a:t>
            </a:r>
            <a:r>
              <a:rPr sz="16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r>
              <a:rPr sz="1600" b="1" spc="-19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600" b="1" spc="-165" dirty="0">
                <a:solidFill>
                  <a:srgbClr val="FFFFFF"/>
                </a:solidFill>
                <a:latin typeface="Malgun Gothic"/>
                <a:cs typeface="Malgun Gothic"/>
              </a:rPr>
              <a:t>운영</a:t>
            </a:r>
            <a:endParaRPr sz="1600">
              <a:latin typeface="Malgun Gothic"/>
              <a:cs typeface="Malgun Gothic"/>
            </a:endParaRPr>
          </a:p>
          <a:p>
            <a:pPr marL="100965" marR="12700" indent="-88900" algn="just">
              <a:lnSpc>
                <a:spcPct val="100000"/>
              </a:lnSpc>
              <a:spcBef>
                <a:spcPts val="819"/>
              </a:spcBef>
              <a:buChar char="-"/>
              <a:tabLst>
                <a:tab pos="102235" algn="l"/>
              </a:tabLst>
            </a:pPr>
            <a:r>
              <a:rPr sz="1200" spc="-135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200" spc="-17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35" dirty="0">
                <a:solidFill>
                  <a:srgbClr val="595757"/>
                </a:solidFill>
                <a:latin typeface="Malgun Gothic"/>
                <a:cs typeface="Malgun Gothic"/>
              </a:rPr>
              <a:t>조건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200" spc="-17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35" dirty="0">
                <a:solidFill>
                  <a:srgbClr val="595757"/>
                </a:solidFill>
                <a:latin typeface="Malgun Gothic"/>
                <a:cs typeface="Malgun Gothic"/>
              </a:rPr>
              <a:t>따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라</a:t>
            </a:r>
            <a:r>
              <a:rPr sz="1200" spc="-17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노팁</a:t>
            </a:r>
            <a:r>
              <a:rPr sz="12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200" spc="-17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105" dirty="0">
                <a:solidFill>
                  <a:srgbClr val="595757"/>
                </a:solidFill>
                <a:latin typeface="Malgun Gothic"/>
                <a:cs typeface="Malgun Gothic"/>
              </a:rPr>
              <a:t>노옵션  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200" spc="-55" dirty="0">
                <a:solidFill>
                  <a:srgbClr val="595757"/>
                </a:solidFill>
                <a:latin typeface="Malgun Gothic"/>
                <a:cs typeface="Malgun Gothic"/>
              </a:rPr>
              <a:t> 쇼핑</a:t>
            </a:r>
            <a:r>
              <a:rPr sz="12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200" spc="-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80" dirty="0">
                <a:solidFill>
                  <a:srgbClr val="595757"/>
                </a:solidFill>
                <a:latin typeface="Malgun Gothic"/>
                <a:cs typeface="Malgun Gothic"/>
              </a:rPr>
              <a:t>옵션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200" spc="-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80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200" spc="-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50" dirty="0">
                <a:solidFill>
                  <a:srgbClr val="595757"/>
                </a:solidFill>
                <a:latin typeface="Malgun Gothic"/>
                <a:cs typeface="Malgun Gothic"/>
              </a:rPr>
              <a:t>제한을 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적절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히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적용고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객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견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반영</a:t>
            </a:r>
            <a:endParaRPr sz="1200">
              <a:latin typeface="Malgun Gothic"/>
              <a:cs typeface="Malgun Gothic"/>
            </a:endParaRPr>
          </a:p>
          <a:p>
            <a:pPr marL="100965" marR="5080" indent="-88900" algn="just">
              <a:lnSpc>
                <a:spcPct val="100000"/>
              </a:lnSpc>
              <a:spcBef>
                <a:spcPts val="570"/>
              </a:spcBef>
              <a:buChar char="-"/>
              <a:tabLst>
                <a:tab pos="101600" algn="l"/>
              </a:tabLst>
            </a:pPr>
            <a:r>
              <a:rPr sz="1200" spc="-45" dirty="0">
                <a:solidFill>
                  <a:srgbClr val="595757"/>
                </a:solidFill>
                <a:latin typeface="Malgun Gothic"/>
                <a:cs typeface="Malgun Gothic"/>
              </a:rPr>
              <a:t>고객의 선호에 </a:t>
            </a:r>
            <a:r>
              <a:rPr sz="1200" spc="-65" dirty="0">
                <a:solidFill>
                  <a:srgbClr val="595757"/>
                </a:solidFill>
                <a:latin typeface="Malgun Gothic"/>
                <a:cs typeface="Malgun Gothic"/>
              </a:rPr>
              <a:t>따라 </a:t>
            </a:r>
            <a:r>
              <a:rPr sz="1200" spc="-15" dirty="0">
                <a:solidFill>
                  <a:srgbClr val="595757"/>
                </a:solidFill>
                <a:latin typeface="Malgun Gothic"/>
                <a:cs typeface="Malgun Gothic"/>
              </a:rPr>
              <a:t>가능한 </a:t>
            </a:r>
            <a:r>
              <a:rPr sz="1200" spc="-409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범위에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서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융통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성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있</a:t>
            </a:r>
            <a:r>
              <a:rPr sz="1200" spc="-110" dirty="0">
                <a:solidFill>
                  <a:srgbClr val="595757"/>
                </a:solidFill>
                <a:latin typeface="Malgun Gothic"/>
                <a:cs typeface="Malgun Gothic"/>
              </a:rPr>
              <a:t>게</a:t>
            </a:r>
            <a:r>
              <a:rPr sz="1200" spc="-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200" spc="-90" dirty="0">
                <a:solidFill>
                  <a:srgbClr val="595757"/>
                </a:solidFill>
                <a:latin typeface="Malgun Gothic"/>
                <a:cs typeface="Malgun Gothic"/>
              </a:rPr>
              <a:t>대처</a:t>
            </a:r>
            <a:endParaRPr sz="12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472" y="3482333"/>
            <a:ext cx="2148205" cy="2123440"/>
          </a:xfrm>
          <a:custGeom>
            <a:avLst/>
            <a:gdLst/>
            <a:ahLst/>
            <a:cxnLst/>
            <a:rect l="l" t="t" r="r" b="b"/>
            <a:pathLst>
              <a:path w="2148205" h="2123440">
                <a:moveTo>
                  <a:pt x="1074000" y="0"/>
                </a:moveTo>
                <a:lnTo>
                  <a:pt x="1026160" y="1034"/>
                </a:lnTo>
                <a:lnTo>
                  <a:pt x="978856" y="4108"/>
                </a:lnTo>
                <a:lnTo>
                  <a:pt x="932131" y="9178"/>
                </a:lnTo>
                <a:lnTo>
                  <a:pt x="886030" y="16202"/>
                </a:lnTo>
                <a:lnTo>
                  <a:pt x="840595" y="25136"/>
                </a:lnTo>
                <a:lnTo>
                  <a:pt x="795871" y="35937"/>
                </a:lnTo>
                <a:lnTo>
                  <a:pt x="751900" y="48563"/>
                </a:lnTo>
                <a:lnTo>
                  <a:pt x="708728" y="62969"/>
                </a:lnTo>
                <a:lnTo>
                  <a:pt x="666397" y="79112"/>
                </a:lnTo>
                <a:lnTo>
                  <a:pt x="624951" y="96951"/>
                </a:lnTo>
                <a:lnTo>
                  <a:pt x="584434" y="116440"/>
                </a:lnTo>
                <a:lnTo>
                  <a:pt x="544890" y="137538"/>
                </a:lnTo>
                <a:lnTo>
                  <a:pt x="506361" y="160201"/>
                </a:lnTo>
                <a:lnTo>
                  <a:pt x="468892" y="184386"/>
                </a:lnTo>
                <a:lnTo>
                  <a:pt x="432527" y="210050"/>
                </a:lnTo>
                <a:lnTo>
                  <a:pt x="397309" y="237149"/>
                </a:lnTo>
                <a:lnTo>
                  <a:pt x="363281" y="265641"/>
                </a:lnTo>
                <a:lnTo>
                  <a:pt x="330488" y="295482"/>
                </a:lnTo>
                <a:lnTo>
                  <a:pt x="298972" y="326630"/>
                </a:lnTo>
                <a:lnTo>
                  <a:pt x="268778" y="359040"/>
                </a:lnTo>
                <a:lnTo>
                  <a:pt x="239950" y="392671"/>
                </a:lnTo>
                <a:lnTo>
                  <a:pt x="212531" y="427478"/>
                </a:lnTo>
                <a:lnTo>
                  <a:pt x="186564" y="463419"/>
                </a:lnTo>
                <a:lnTo>
                  <a:pt x="162093" y="500451"/>
                </a:lnTo>
                <a:lnTo>
                  <a:pt x="139163" y="538530"/>
                </a:lnTo>
                <a:lnTo>
                  <a:pt x="117815" y="577613"/>
                </a:lnTo>
                <a:lnTo>
                  <a:pt x="98096" y="617657"/>
                </a:lnTo>
                <a:lnTo>
                  <a:pt x="80047" y="658619"/>
                </a:lnTo>
                <a:lnTo>
                  <a:pt x="63712" y="700456"/>
                </a:lnTo>
                <a:lnTo>
                  <a:pt x="49136" y="743124"/>
                </a:lnTo>
                <a:lnTo>
                  <a:pt x="36362" y="786581"/>
                </a:lnTo>
                <a:lnTo>
                  <a:pt x="25433" y="830784"/>
                </a:lnTo>
                <a:lnTo>
                  <a:pt x="16393" y="875688"/>
                </a:lnTo>
                <a:lnTo>
                  <a:pt x="9287" y="921252"/>
                </a:lnTo>
                <a:lnTo>
                  <a:pt x="4156" y="967431"/>
                </a:lnTo>
                <a:lnTo>
                  <a:pt x="1046" y="1014184"/>
                </a:lnTo>
                <a:lnTo>
                  <a:pt x="0" y="1061466"/>
                </a:lnTo>
                <a:lnTo>
                  <a:pt x="1046" y="1108748"/>
                </a:lnTo>
                <a:lnTo>
                  <a:pt x="4156" y="1155502"/>
                </a:lnTo>
                <a:lnTo>
                  <a:pt x="9287" y="1201682"/>
                </a:lnTo>
                <a:lnTo>
                  <a:pt x="16393" y="1247246"/>
                </a:lnTo>
                <a:lnTo>
                  <a:pt x="25433" y="1292152"/>
                </a:lnTo>
                <a:lnTo>
                  <a:pt x="36362" y="1336355"/>
                </a:lnTo>
                <a:lnTo>
                  <a:pt x="49136" y="1379813"/>
                </a:lnTo>
                <a:lnTo>
                  <a:pt x="63712" y="1422482"/>
                </a:lnTo>
                <a:lnTo>
                  <a:pt x="80047" y="1464319"/>
                </a:lnTo>
                <a:lnTo>
                  <a:pt x="98096" y="1505282"/>
                </a:lnTo>
                <a:lnTo>
                  <a:pt x="117815" y="1545326"/>
                </a:lnTo>
                <a:lnTo>
                  <a:pt x="139163" y="1584410"/>
                </a:lnTo>
                <a:lnTo>
                  <a:pt x="162093" y="1622489"/>
                </a:lnTo>
                <a:lnTo>
                  <a:pt x="186564" y="1659521"/>
                </a:lnTo>
                <a:lnTo>
                  <a:pt x="212531" y="1695463"/>
                </a:lnTo>
                <a:lnTo>
                  <a:pt x="239950" y="1730270"/>
                </a:lnTo>
                <a:lnTo>
                  <a:pt x="268778" y="1763901"/>
                </a:lnTo>
                <a:lnTo>
                  <a:pt x="298972" y="1796312"/>
                </a:lnTo>
                <a:lnTo>
                  <a:pt x="330488" y="1827460"/>
                </a:lnTo>
                <a:lnTo>
                  <a:pt x="363281" y="1857301"/>
                </a:lnTo>
                <a:lnTo>
                  <a:pt x="397309" y="1885794"/>
                </a:lnTo>
                <a:lnTo>
                  <a:pt x="432527" y="1912893"/>
                </a:lnTo>
                <a:lnTo>
                  <a:pt x="468892" y="1938557"/>
                </a:lnTo>
                <a:lnTo>
                  <a:pt x="506361" y="1962742"/>
                </a:lnTo>
                <a:lnTo>
                  <a:pt x="544890" y="1985405"/>
                </a:lnTo>
                <a:lnTo>
                  <a:pt x="584434" y="2006503"/>
                </a:lnTo>
                <a:lnTo>
                  <a:pt x="624951" y="2025993"/>
                </a:lnTo>
                <a:lnTo>
                  <a:pt x="666397" y="2043831"/>
                </a:lnTo>
                <a:lnTo>
                  <a:pt x="708728" y="2059975"/>
                </a:lnTo>
                <a:lnTo>
                  <a:pt x="751900" y="2074381"/>
                </a:lnTo>
                <a:lnTo>
                  <a:pt x="795871" y="2087006"/>
                </a:lnTo>
                <a:lnTo>
                  <a:pt x="840595" y="2097808"/>
                </a:lnTo>
                <a:lnTo>
                  <a:pt x="886030" y="2106742"/>
                </a:lnTo>
                <a:lnTo>
                  <a:pt x="932131" y="2113766"/>
                </a:lnTo>
                <a:lnTo>
                  <a:pt x="978856" y="2118836"/>
                </a:lnTo>
                <a:lnTo>
                  <a:pt x="1026160" y="2121910"/>
                </a:lnTo>
                <a:lnTo>
                  <a:pt x="1074000" y="2122944"/>
                </a:lnTo>
                <a:lnTo>
                  <a:pt x="1121841" y="2121910"/>
                </a:lnTo>
                <a:lnTo>
                  <a:pt x="1169145" y="2118836"/>
                </a:lnTo>
                <a:lnTo>
                  <a:pt x="1215870" y="2113766"/>
                </a:lnTo>
                <a:lnTo>
                  <a:pt x="1261971" y="2106742"/>
                </a:lnTo>
                <a:lnTo>
                  <a:pt x="1307406" y="2097808"/>
                </a:lnTo>
                <a:lnTo>
                  <a:pt x="1352130" y="2087006"/>
                </a:lnTo>
                <a:lnTo>
                  <a:pt x="1396100" y="2074381"/>
                </a:lnTo>
                <a:lnTo>
                  <a:pt x="1439273" y="2059975"/>
                </a:lnTo>
                <a:lnTo>
                  <a:pt x="1481604" y="2043831"/>
                </a:lnTo>
                <a:lnTo>
                  <a:pt x="1523049" y="2025993"/>
                </a:lnTo>
                <a:lnTo>
                  <a:pt x="1563566" y="2006503"/>
                </a:lnTo>
                <a:lnTo>
                  <a:pt x="1603111" y="1985405"/>
                </a:lnTo>
                <a:lnTo>
                  <a:pt x="1641639" y="1962742"/>
                </a:lnTo>
                <a:lnTo>
                  <a:pt x="1679108" y="1938557"/>
                </a:lnTo>
                <a:lnTo>
                  <a:pt x="1715474" y="1912893"/>
                </a:lnTo>
                <a:lnTo>
                  <a:pt x="1750692" y="1885794"/>
                </a:lnTo>
                <a:lnTo>
                  <a:pt x="1784720" y="1857301"/>
                </a:lnTo>
                <a:lnTo>
                  <a:pt x="1817513" y="1827460"/>
                </a:lnTo>
                <a:lnTo>
                  <a:pt x="1849029" y="1796312"/>
                </a:lnTo>
                <a:lnTo>
                  <a:pt x="1879222" y="1763901"/>
                </a:lnTo>
                <a:lnTo>
                  <a:pt x="1908051" y="1730270"/>
                </a:lnTo>
                <a:lnTo>
                  <a:pt x="1935470" y="1695463"/>
                </a:lnTo>
                <a:lnTo>
                  <a:pt x="1961437" y="1659521"/>
                </a:lnTo>
                <a:lnTo>
                  <a:pt x="1985908" y="1622489"/>
                </a:lnTo>
                <a:lnTo>
                  <a:pt x="2008838" y="1584410"/>
                </a:lnTo>
                <a:lnTo>
                  <a:pt x="2030185" y="1545326"/>
                </a:lnTo>
                <a:lnTo>
                  <a:pt x="2049905" y="1505282"/>
                </a:lnTo>
                <a:lnTo>
                  <a:pt x="2067954" y="1464319"/>
                </a:lnTo>
                <a:lnTo>
                  <a:pt x="2084288" y="1422482"/>
                </a:lnTo>
                <a:lnTo>
                  <a:pt x="2098865" y="1379813"/>
                </a:lnTo>
                <a:lnTo>
                  <a:pt x="2111639" y="1336355"/>
                </a:lnTo>
                <a:lnTo>
                  <a:pt x="2122568" y="1292152"/>
                </a:lnTo>
                <a:lnTo>
                  <a:pt x="2131607" y="1247246"/>
                </a:lnTo>
                <a:lnTo>
                  <a:pt x="2138714" y="1201682"/>
                </a:lnTo>
                <a:lnTo>
                  <a:pt x="2143845" y="1155502"/>
                </a:lnTo>
                <a:lnTo>
                  <a:pt x="2146955" y="1108748"/>
                </a:lnTo>
                <a:lnTo>
                  <a:pt x="2148001" y="1061466"/>
                </a:lnTo>
                <a:lnTo>
                  <a:pt x="2146955" y="1014184"/>
                </a:lnTo>
                <a:lnTo>
                  <a:pt x="2143845" y="967431"/>
                </a:lnTo>
                <a:lnTo>
                  <a:pt x="2138714" y="921252"/>
                </a:lnTo>
                <a:lnTo>
                  <a:pt x="2131607" y="875688"/>
                </a:lnTo>
                <a:lnTo>
                  <a:pt x="2122568" y="830784"/>
                </a:lnTo>
                <a:lnTo>
                  <a:pt x="2111639" y="786581"/>
                </a:lnTo>
                <a:lnTo>
                  <a:pt x="2098865" y="743124"/>
                </a:lnTo>
                <a:lnTo>
                  <a:pt x="2084288" y="700456"/>
                </a:lnTo>
                <a:lnTo>
                  <a:pt x="2067954" y="658619"/>
                </a:lnTo>
                <a:lnTo>
                  <a:pt x="2049905" y="617657"/>
                </a:lnTo>
                <a:lnTo>
                  <a:pt x="2030185" y="577613"/>
                </a:lnTo>
                <a:lnTo>
                  <a:pt x="2008838" y="538530"/>
                </a:lnTo>
                <a:lnTo>
                  <a:pt x="1985908" y="500451"/>
                </a:lnTo>
                <a:lnTo>
                  <a:pt x="1961437" y="463419"/>
                </a:lnTo>
                <a:lnTo>
                  <a:pt x="1935470" y="427478"/>
                </a:lnTo>
                <a:lnTo>
                  <a:pt x="1908051" y="392671"/>
                </a:lnTo>
                <a:lnTo>
                  <a:pt x="1879222" y="359040"/>
                </a:lnTo>
                <a:lnTo>
                  <a:pt x="1849029" y="326630"/>
                </a:lnTo>
                <a:lnTo>
                  <a:pt x="1817513" y="295482"/>
                </a:lnTo>
                <a:lnTo>
                  <a:pt x="1784720" y="265641"/>
                </a:lnTo>
                <a:lnTo>
                  <a:pt x="1750692" y="237149"/>
                </a:lnTo>
                <a:lnTo>
                  <a:pt x="1715474" y="210050"/>
                </a:lnTo>
                <a:lnTo>
                  <a:pt x="1679108" y="184386"/>
                </a:lnTo>
                <a:lnTo>
                  <a:pt x="1641639" y="160201"/>
                </a:lnTo>
                <a:lnTo>
                  <a:pt x="1603111" y="137538"/>
                </a:lnTo>
                <a:lnTo>
                  <a:pt x="1563566" y="116440"/>
                </a:lnTo>
                <a:lnTo>
                  <a:pt x="1523049" y="96951"/>
                </a:lnTo>
                <a:lnTo>
                  <a:pt x="1481604" y="79112"/>
                </a:lnTo>
                <a:lnTo>
                  <a:pt x="1439273" y="62969"/>
                </a:lnTo>
                <a:lnTo>
                  <a:pt x="1396100" y="48563"/>
                </a:lnTo>
                <a:lnTo>
                  <a:pt x="1352130" y="35937"/>
                </a:lnTo>
                <a:lnTo>
                  <a:pt x="1307406" y="25136"/>
                </a:lnTo>
                <a:lnTo>
                  <a:pt x="1261971" y="16202"/>
                </a:lnTo>
                <a:lnTo>
                  <a:pt x="1215870" y="9178"/>
                </a:lnTo>
                <a:lnTo>
                  <a:pt x="1169145" y="4108"/>
                </a:lnTo>
                <a:lnTo>
                  <a:pt x="1121841" y="1034"/>
                </a:lnTo>
                <a:lnTo>
                  <a:pt x="107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4" name="object 4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7" name="object 7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6" name="object 16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4729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4-III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지상</a:t>
            </a:r>
            <a:r>
              <a:rPr sz="3500" spc="-315" dirty="0">
                <a:solidFill>
                  <a:srgbClr val="2C4198"/>
                </a:solidFill>
              </a:rPr>
              <a:t>비</a:t>
            </a:r>
            <a:r>
              <a:rPr sz="3500" spc="-640" dirty="0">
                <a:solidFill>
                  <a:srgbClr val="2C4198"/>
                </a:solidFill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절</a:t>
            </a:r>
            <a:r>
              <a:rPr sz="3500" spc="-315" dirty="0">
                <a:solidFill>
                  <a:srgbClr val="2C4198"/>
                </a:solidFill>
              </a:rPr>
              <a:t>감</a:t>
            </a:r>
            <a:r>
              <a:rPr sz="3500" spc="-640" dirty="0">
                <a:solidFill>
                  <a:srgbClr val="2C4198"/>
                </a:solidFill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방안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51535" y="3897449"/>
            <a:ext cx="1712104" cy="116332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99695">
              <a:lnSpc>
                <a:spcPct val="100000"/>
              </a:lnSpc>
              <a:spcBef>
                <a:spcPts val="805"/>
              </a:spcBef>
            </a:pPr>
            <a:r>
              <a:rPr sz="1900" b="1" spc="-235" dirty="0">
                <a:solidFill>
                  <a:srgbClr val="595757"/>
                </a:solidFill>
                <a:latin typeface="Malgun Gothic"/>
                <a:cs typeface="Malgun Gothic"/>
              </a:rPr>
              <a:t>T&amp;</a:t>
            </a:r>
            <a:r>
              <a:rPr sz="1900" b="1" spc="-204" dirty="0">
                <a:solidFill>
                  <a:srgbClr val="595757"/>
                </a:solidFill>
                <a:latin typeface="Malgun Gothic"/>
                <a:cs typeface="Malgun Gothic"/>
              </a:rPr>
              <a:t>M</a:t>
            </a:r>
            <a:r>
              <a:rPr sz="1900" b="1" spc="-34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900" b="1" spc="-120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900" b="1" spc="-165" dirty="0">
                <a:solidFill>
                  <a:srgbClr val="595757"/>
                </a:solidFill>
                <a:latin typeface="Malgun Gothic"/>
                <a:cs typeface="Malgun Gothic"/>
              </a:rPr>
              <a:t>OUR의</a:t>
            </a:r>
            <a:endParaRPr sz="1900" dirty="0">
              <a:latin typeface="Malgun Gothic"/>
              <a:cs typeface="Malgun Gothic"/>
            </a:endParaRPr>
          </a:p>
          <a:p>
            <a:pPr marL="196850" marR="5080" indent="-184785">
              <a:lnSpc>
                <a:spcPct val="131000"/>
              </a:lnSpc>
            </a:pPr>
            <a:r>
              <a:rPr sz="1900" b="1" spc="-250" dirty="0">
                <a:solidFill>
                  <a:srgbClr val="595757"/>
                </a:solidFill>
                <a:latin typeface="Malgun Gothic"/>
                <a:cs typeface="Malgun Gothic"/>
              </a:rPr>
              <a:t>차별</a:t>
            </a:r>
            <a:r>
              <a:rPr sz="1900" b="1" spc="-17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900" b="1" spc="-34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900" b="1" spc="-215" dirty="0">
                <a:solidFill>
                  <a:srgbClr val="595757"/>
                </a:solidFill>
                <a:latin typeface="Malgun Gothic"/>
                <a:cs typeface="Malgun Gothic"/>
              </a:rPr>
              <a:t>가격정책  </a:t>
            </a:r>
            <a:r>
              <a:rPr sz="1900" b="1" spc="-17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900" b="1" spc="-34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900" b="1" spc="-250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900" b="1" spc="-17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900" b="1" spc="-34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900" b="1" spc="-250" dirty="0">
                <a:solidFill>
                  <a:srgbClr val="595757"/>
                </a:solidFill>
                <a:latin typeface="Malgun Gothic"/>
                <a:cs typeface="Malgun Gothic"/>
              </a:rPr>
              <a:t>운영</a:t>
            </a:r>
            <a:endParaRPr sz="1900" dirty="0">
              <a:latin typeface="Malgun Gothic"/>
              <a:cs typeface="Malgun Gothic"/>
            </a:endParaRPr>
          </a:p>
        </p:txBody>
      </p:sp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12400" y="2448006"/>
            <a:ext cx="8663760" cy="419159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4843941" y="2607526"/>
            <a:ext cx="4129404" cy="457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호텔과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장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기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계약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용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절감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신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약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등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프로모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요금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극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활용하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용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절감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43941" y="3725026"/>
            <a:ext cx="3385820" cy="457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차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량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10" dirty="0">
                <a:solidFill>
                  <a:srgbClr val="595757"/>
                </a:solidFill>
                <a:latin typeface="Malgun Gothic"/>
                <a:cs typeface="Malgun Gothic"/>
              </a:rPr>
              <a:t>구매</a:t>
            </a:r>
            <a:r>
              <a:rPr sz="13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접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운영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용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절감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차별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화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5" dirty="0">
                <a:solidFill>
                  <a:srgbClr val="595757"/>
                </a:solidFill>
                <a:latin typeface="Malgun Gothic"/>
                <a:cs typeface="Malgun Gothic"/>
              </a:rPr>
              <a:t>운영(최</a:t>
            </a:r>
            <a:r>
              <a:rPr sz="1300" spc="-110" dirty="0">
                <a:solidFill>
                  <a:srgbClr val="595757"/>
                </a:solidFill>
                <a:latin typeface="Malgun Gothic"/>
                <a:cs typeface="Malgun Gothic"/>
              </a:rPr>
              <a:t>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35" dirty="0">
                <a:solidFill>
                  <a:srgbClr val="595757"/>
                </a:solidFill>
                <a:latin typeface="Malgun Gothic"/>
                <a:cs typeface="Malgun Gothic"/>
              </a:rPr>
              <a:t>3년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이내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90" dirty="0">
                <a:solidFill>
                  <a:srgbClr val="595757"/>
                </a:solidFill>
                <a:latin typeface="Malgun Gothic"/>
                <a:cs typeface="Malgun Gothic"/>
              </a:rPr>
              <a:t>차량)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754751" y="4747329"/>
            <a:ext cx="5010595" cy="65659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입장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권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량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구매하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용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절감</a:t>
            </a:r>
            <a:endParaRPr sz="1300" dirty="0">
              <a:latin typeface="Malgun Gothic"/>
              <a:cs typeface="Malgun Gothic"/>
            </a:endParaRPr>
          </a:p>
          <a:p>
            <a:pPr marL="189865">
              <a:lnSpc>
                <a:spcPct val="100000"/>
              </a:lnSpc>
              <a:spcBef>
                <a:spcPts val="140"/>
              </a:spcBef>
            </a:pPr>
            <a:r>
              <a:rPr sz="1300" spc="-40" dirty="0">
                <a:solidFill>
                  <a:srgbClr val="595757"/>
                </a:solidFill>
                <a:latin typeface="Malgun Gothic"/>
                <a:cs typeface="Malgun Gothic"/>
              </a:rPr>
              <a:t>(EX</a:t>
            </a:r>
            <a:r>
              <a:rPr lang="en-US" sz="1300" spc="-40" dirty="0">
                <a:solidFill>
                  <a:srgbClr val="595757"/>
                </a:solidFill>
                <a:latin typeface="Malgun Gothic"/>
                <a:cs typeface="Malgun Gothic"/>
              </a:rPr>
              <a:t>. </a:t>
            </a:r>
            <a:r>
              <a:rPr sz="1300" spc="-40" dirty="0" err="1">
                <a:solidFill>
                  <a:srgbClr val="595757"/>
                </a:solidFill>
                <a:latin typeface="Malgun Gothic"/>
                <a:cs typeface="Malgun Gothic"/>
              </a:rPr>
              <a:t>조호바루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네고랜드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lang="en-US" altLang="ko-KR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유니버셜스튜디</a:t>
            </a:r>
            <a:r>
              <a:rPr sz="1300" spc="-114" dirty="0" err="1">
                <a:solidFill>
                  <a:srgbClr val="595757"/>
                </a:solidFill>
                <a:latin typeface="Malgun Gothic"/>
                <a:cs typeface="Malgun Gothic"/>
              </a:rPr>
              <a:t>오</a:t>
            </a:r>
            <a:r>
              <a:rPr lang="en-US" altLang="ko-KR" sz="1300" spc="-114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00" spc="-114" dirty="0" err="1">
                <a:solidFill>
                  <a:srgbClr val="595757"/>
                </a:solidFill>
                <a:latin typeface="Malgun Gothic"/>
                <a:cs typeface="Malgun Gothic"/>
              </a:rPr>
              <a:t>루브르</a:t>
            </a:r>
            <a:r>
              <a:rPr lang="ko-KR" altLang="en-US" sz="1300" spc="-114" dirty="0">
                <a:solidFill>
                  <a:srgbClr val="595757"/>
                </a:solidFill>
                <a:latin typeface="Malgun Gothic"/>
                <a:cs typeface="Malgun Gothic"/>
              </a:rPr>
              <a:t> 박물관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70" dirty="0">
                <a:solidFill>
                  <a:srgbClr val="595757"/>
                </a:solidFill>
                <a:latin typeface="Malgun Gothic"/>
                <a:cs typeface="Malgun Gothic"/>
              </a:rPr>
              <a:t>등)</a:t>
            </a:r>
            <a:endParaRPr sz="1300" dirty="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다양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선택관광 상품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개발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차별화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고객만족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향상</a:t>
            </a:r>
            <a:endParaRPr sz="1300" dirty="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843939" y="5969022"/>
            <a:ext cx="4300855" cy="45720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항공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관광청과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지속적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유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해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프로모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진행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1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165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관광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신규상품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적극적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원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확보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114008" y="2685669"/>
            <a:ext cx="4375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호텔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14008" y="3806168"/>
            <a:ext cx="4375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차량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066895" y="4926667"/>
            <a:ext cx="53213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600" dirty="0">
                <a:solidFill>
                  <a:srgbClr val="FFFFFF"/>
                </a:solidFill>
                <a:latin typeface="Malgun Gothic"/>
                <a:cs typeface="Malgun Gothic"/>
              </a:rPr>
              <a:t>관광지</a:t>
            </a:r>
            <a:endParaRPr sz="190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114008" y="6047167"/>
            <a:ext cx="437515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기타</a:t>
            </a:r>
            <a:endParaRPr sz="190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60248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4-IV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sz="3500" spc="-455" dirty="0" err="1">
                <a:solidFill>
                  <a:srgbClr val="2C4198"/>
                </a:solidFill>
              </a:rPr>
              <a:t>컴플레</a:t>
            </a:r>
            <a:r>
              <a:rPr sz="3500" spc="-315" dirty="0" err="1">
                <a:solidFill>
                  <a:srgbClr val="2C4198"/>
                </a:solidFill>
              </a:rPr>
              <a:t>인</a:t>
            </a:r>
            <a:r>
              <a:rPr sz="3500" spc="-640" dirty="0">
                <a:solidFill>
                  <a:srgbClr val="2C4198"/>
                </a:solidFill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축</a:t>
            </a:r>
            <a:r>
              <a:rPr sz="3500" spc="-315" dirty="0">
                <a:solidFill>
                  <a:srgbClr val="2C4198"/>
                </a:solidFill>
              </a:rPr>
              <a:t>소</a:t>
            </a:r>
            <a:r>
              <a:rPr sz="3500" spc="-640" dirty="0">
                <a:solidFill>
                  <a:srgbClr val="2C4198"/>
                </a:solidFill>
              </a:rPr>
              <a:t> </a:t>
            </a:r>
            <a:r>
              <a:rPr sz="3500" spc="-455" dirty="0">
                <a:solidFill>
                  <a:srgbClr val="2C4198"/>
                </a:solidFill>
              </a:rPr>
              <a:t>방안</a:t>
            </a:r>
            <a:endParaRPr sz="35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8004" y="2358000"/>
            <a:ext cx="4535995" cy="4570362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2404078" y="2503175"/>
            <a:ext cx="984250" cy="819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65"/>
              </a:spcBef>
            </a:pPr>
            <a:r>
              <a:rPr sz="1300" b="1" spc="-30" dirty="0">
                <a:solidFill>
                  <a:srgbClr val="F5F5F6"/>
                </a:solidFill>
                <a:latin typeface="Malgun Gothic"/>
                <a:cs typeface="Malgun Gothic"/>
              </a:rPr>
              <a:t>01</a:t>
            </a:r>
            <a:endParaRPr sz="130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  <a:spcBef>
                <a:spcPts val="345"/>
              </a:spcBef>
            </a:pP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월</a:t>
            </a:r>
            <a:r>
              <a:rPr sz="17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별</a:t>
            </a:r>
            <a:r>
              <a:rPr sz="1700" b="1" spc="-3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229" dirty="0">
                <a:solidFill>
                  <a:srgbClr val="FFFFFF"/>
                </a:solidFill>
                <a:latin typeface="Malgun Gothic"/>
                <a:cs typeface="Malgun Gothic"/>
              </a:rPr>
              <a:t>가이드  서비</a:t>
            </a:r>
            <a:r>
              <a:rPr sz="17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스</a:t>
            </a:r>
            <a:r>
              <a:rPr sz="1700" b="1" spc="-3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교육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034964" y="4150774"/>
            <a:ext cx="984250" cy="8197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365"/>
              </a:spcBef>
            </a:pPr>
            <a:r>
              <a:rPr sz="1300" b="1" spc="-30" dirty="0">
                <a:solidFill>
                  <a:srgbClr val="F5F5F6"/>
                </a:solidFill>
                <a:latin typeface="Malgun Gothic"/>
                <a:cs typeface="Malgun Gothic"/>
              </a:rPr>
              <a:t>02</a:t>
            </a:r>
            <a:endParaRPr sz="130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  <a:spcBef>
                <a:spcPts val="345"/>
              </a:spcBef>
            </a:pP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지</a:t>
            </a:r>
            <a:r>
              <a:rPr sz="17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정</a:t>
            </a:r>
            <a:r>
              <a:rPr sz="1700" b="1" spc="-3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220" dirty="0">
                <a:solidFill>
                  <a:srgbClr val="FFFFFF"/>
                </a:solidFill>
                <a:latin typeface="Malgun Gothic"/>
                <a:cs typeface="Malgun Gothic"/>
              </a:rPr>
              <a:t>가이드  </a:t>
            </a: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배정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344489" y="5777827"/>
            <a:ext cx="1148715" cy="78867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54"/>
              </a:spcBef>
            </a:pPr>
            <a:r>
              <a:rPr sz="1300" b="1" spc="-30" dirty="0">
                <a:solidFill>
                  <a:srgbClr val="F5F5F6"/>
                </a:solidFill>
                <a:latin typeface="Malgun Gothic"/>
                <a:cs typeface="Malgun Gothic"/>
              </a:rPr>
              <a:t>03</a:t>
            </a:r>
            <a:endParaRPr sz="1300">
              <a:latin typeface="Malgun Gothic"/>
              <a:cs typeface="Malgun Gothic"/>
            </a:endParaRPr>
          </a:p>
          <a:p>
            <a:pPr marL="12700" marR="14604" indent="8255" algn="ctr">
              <a:lnSpc>
                <a:spcPct val="100000"/>
              </a:lnSpc>
              <a:spcBef>
                <a:spcPts val="210"/>
              </a:spcBef>
            </a:pP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고</a:t>
            </a:r>
            <a:r>
              <a:rPr sz="1700" b="1" spc="-155" dirty="0">
                <a:solidFill>
                  <a:srgbClr val="FFFFFF"/>
                </a:solidFill>
                <a:latin typeface="Malgun Gothic"/>
                <a:cs typeface="Malgun Gothic"/>
              </a:rPr>
              <a:t>객</a:t>
            </a:r>
            <a:r>
              <a:rPr sz="1700" b="1" spc="-38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220" dirty="0">
                <a:solidFill>
                  <a:srgbClr val="FFFFFF"/>
                </a:solidFill>
                <a:latin typeface="Malgun Gothic"/>
                <a:cs typeface="Malgun Gothic"/>
              </a:rPr>
              <a:t>우선의  </a:t>
            </a:r>
            <a:r>
              <a:rPr sz="1700" b="1" spc="-325" dirty="0">
                <a:solidFill>
                  <a:srgbClr val="FFFFFF"/>
                </a:solidFill>
                <a:latin typeface="Malgun Gothic"/>
                <a:cs typeface="Malgun Gothic"/>
              </a:rPr>
              <a:t>현</a:t>
            </a:r>
            <a:r>
              <a:rPr sz="1700" b="1" spc="-70" dirty="0">
                <a:solidFill>
                  <a:srgbClr val="FFFFFF"/>
                </a:solidFill>
                <a:latin typeface="Malgun Gothic"/>
                <a:cs typeface="Malgun Gothic"/>
              </a:rPr>
              <a:t>지</a:t>
            </a:r>
            <a:r>
              <a:rPr sz="1700" b="1" spc="-325" dirty="0">
                <a:solidFill>
                  <a:srgbClr val="FFFFFF"/>
                </a:solidFill>
                <a:latin typeface="Malgun Gothic"/>
                <a:cs typeface="Malgun Gothic"/>
              </a:rPr>
              <a:t>행</a:t>
            </a:r>
            <a:r>
              <a:rPr sz="1700" b="1" spc="-70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r>
              <a:rPr sz="1700" b="1" spc="-325" dirty="0">
                <a:solidFill>
                  <a:srgbClr val="FFFFFF"/>
                </a:solidFill>
                <a:latin typeface="Malgun Gothic"/>
                <a:cs typeface="Malgun Gothic"/>
              </a:rPr>
              <a:t>운영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21735" y="4133670"/>
            <a:ext cx="1127125" cy="80727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254"/>
              </a:spcBef>
            </a:pPr>
            <a:r>
              <a:rPr sz="1300" b="1" spc="-30" dirty="0">
                <a:solidFill>
                  <a:srgbClr val="F5F5F6"/>
                </a:solidFill>
                <a:latin typeface="Malgun Gothic"/>
                <a:cs typeface="Malgun Gothic"/>
              </a:rPr>
              <a:t>04</a:t>
            </a:r>
            <a:endParaRPr sz="1300" dirty="0"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  <a:spcBef>
                <a:spcPts val="210"/>
              </a:spcBef>
            </a:pPr>
            <a:r>
              <a:rPr sz="1700" b="1" spc="-260" dirty="0" err="1">
                <a:solidFill>
                  <a:srgbClr val="FFFFFF"/>
                </a:solidFill>
                <a:latin typeface="Malgun Gothic"/>
                <a:cs typeface="Malgun Gothic"/>
              </a:rPr>
              <a:t>신속한</a:t>
            </a:r>
            <a:r>
              <a:rPr sz="1700" b="1" spc="-26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700" b="1" spc="-254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endParaRPr lang="en-US" altLang="ko-KR" sz="1700" b="1" spc="-254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12700" marR="5080" algn="ctr">
              <a:lnSpc>
                <a:spcPct val="100000"/>
              </a:lnSpc>
              <a:spcBef>
                <a:spcPts val="210"/>
              </a:spcBef>
            </a:pPr>
            <a:r>
              <a:rPr sz="1700" b="1" spc="-260" dirty="0" err="1">
                <a:solidFill>
                  <a:srgbClr val="FFFFFF"/>
                </a:solidFill>
                <a:latin typeface="Malgun Gothic"/>
                <a:cs typeface="Malgun Gothic"/>
              </a:rPr>
              <a:t>컴플레인대응</a:t>
            </a:r>
            <a:endParaRPr sz="1700" dirty="0">
              <a:latin typeface="Malgun Gothic"/>
              <a:cs typeface="Malgun Gothic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80548" y="3931329"/>
            <a:ext cx="1678939" cy="1339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252729" algn="ctr">
              <a:lnSpc>
                <a:spcPct val="107700"/>
              </a:lnSpc>
              <a:spcBef>
                <a:spcPts val="100"/>
              </a:spcBef>
            </a:pP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체계적인 </a:t>
            </a:r>
            <a:r>
              <a:rPr sz="2000" b="1" spc="-25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2000" b="1" spc="-18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2000" b="1" spc="-3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교육</a:t>
            </a:r>
            <a:endParaRPr sz="2000">
              <a:latin typeface="Malgun Gothic"/>
              <a:cs typeface="Malgun Gothic"/>
            </a:endParaRPr>
          </a:p>
          <a:p>
            <a:pPr marL="9525" algn="ctr">
              <a:lnSpc>
                <a:spcPct val="100000"/>
              </a:lnSpc>
              <a:spcBef>
                <a:spcPts val="185"/>
              </a:spcBef>
            </a:pPr>
            <a:r>
              <a:rPr sz="2000" b="1" spc="-180" dirty="0">
                <a:solidFill>
                  <a:srgbClr val="004190"/>
                </a:solidFill>
                <a:latin typeface="Malgun Gothic"/>
                <a:cs typeface="Malgun Gothic"/>
              </a:rPr>
              <a:t>▼</a:t>
            </a:r>
            <a:endParaRPr sz="2000">
              <a:latin typeface="Malgun Gothic"/>
              <a:cs typeface="Malgun Gothic"/>
            </a:endParaRPr>
          </a:p>
          <a:p>
            <a:pPr algn="ctr">
              <a:lnSpc>
                <a:spcPct val="100000"/>
              </a:lnSpc>
              <a:spcBef>
                <a:spcPts val="185"/>
              </a:spcBef>
            </a:pP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고</a:t>
            </a:r>
            <a:r>
              <a:rPr sz="2000" b="1" spc="-180" dirty="0">
                <a:solidFill>
                  <a:srgbClr val="595757"/>
                </a:solidFill>
                <a:latin typeface="Malgun Gothic"/>
                <a:cs typeface="Malgun Gothic"/>
              </a:rPr>
              <a:t>객</a:t>
            </a:r>
            <a:r>
              <a:rPr sz="2000" b="1" spc="-3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서비</a:t>
            </a:r>
            <a:r>
              <a:rPr sz="2000" b="1" spc="-180" dirty="0">
                <a:solidFill>
                  <a:srgbClr val="595757"/>
                </a:solidFill>
                <a:latin typeface="Malgun Gothic"/>
                <a:cs typeface="Malgun Gothic"/>
              </a:rPr>
              <a:t>스</a:t>
            </a:r>
            <a:r>
              <a:rPr sz="2000" b="1" spc="-3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향상</a:t>
            </a:r>
            <a:endParaRPr sz="2000">
              <a:latin typeface="Malgun Gothic"/>
              <a:cs typeface="Malgun Gothic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72299" y="2878263"/>
            <a:ext cx="267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004190"/>
                </a:solidFill>
                <a:latin typeface="Malgun Gothic"/>
                <a:cs typeface="Malgun Gothic"/>
              </a:rPr>
              <a:t>01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15174" y="2874484"/>
            <a:ext cx="2072005" cy="492759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영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고객만족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평가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재교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육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배정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72299" y="3619944"/>
            <a:ext cx="267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38A1DB"/>
                </a:solidFill>
                <a:latin typeface="Malgun Gothic"/>
                <a:cs typeface="Malgun Gothic"/>
              </a:rPr>
              <a:t>02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015173" y="3616165"/>
            <a:ext cx="3857235" cy="48731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55" dirty="0">
                <a:solidFill>
                  <a:srgbClr val="595757"/>
                </a:solidFill>
                <a:latin typeface="Malgun Gothic"/>
                <a:cs typeface="Malgun Gothic"/>
              </a:rPr>
              <a:t>FRE</a:t>
            </a:r>
            <a:r>
              <a:rPr sz="1300" spc="70" dirty="0">
                <a:solidFill>
                  <a:srgbClr val="595757"/>
                </a:solidFill>
                <a:latin typeface="Malgun Gothic"/>
                <a:cs typeface="Malgun Gothic"/>
              </a:rPr>
              <a:t>E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가이드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닌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정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가이드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제</a:t>
            </a:r>
            <a:r>
              <a:rPr 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및 가이드 교육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실시</a:t>
            </a:r>
            <a:endParaRPr sz="1300" dirty="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최적화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행사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지속적으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유지</a:t>
            </a:r>
            <a:endParaRPr sz="1300" dirty="0">
              <a:latin typeface="Malgun Gothic"/>
              <a:cs typeface="Malgun Gothic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72299" y="4361624"/>
            <a:ext cx="267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F18900"/>
                </a:solidFill>
                <a:latin typeface="Malgun Gothic"/>
                <a:cs typeface="Malgun Gothic"/>
              </a:rPr>
              <a:t>03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15174" y="4357846"/>
            <a:ext cx="3965575" cy="73406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호텔</a:t>
            </a:r>
            <a:r>
              <a:rPr sz="13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차량</a:t>
            </a:r>
            <a:r>
              <a:rPr sz="13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식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당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등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확정서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와</a:t>
            </a:r>
            <a:r>
              <a:rPr sz="1300" spc="-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맞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정확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수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배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sz="1300" spc="-26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85" dirty="0">
                <a:solidFill>
                  <a:srgbClr val="595757"/>
                </a:solidFill>
                <a:latin typeface="Malgun Gothic"/>
                <a:cs typeface="Malgun Gothic"/>
              </a:rPr>
              <a:t>재확인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2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조건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따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10" dirty="0">
                <a:solidFill>
                  <a:srgbClr val="595757"/>
                </a:solidFill>
                <a:latin typeface="Malgun Gothic"/>
                <a:cs typeface="Malgun Gothic"/>
              </a:rPr>
              <a:t>쇼핑</a:t>
            </a:r>
            <a:r>
              <a:rPr sz="1300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옵션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제한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적절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히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적용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고객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선호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따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라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융통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성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게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행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운영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672299" y="5344604"/>
            <a:ext cx="267970" cy="284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spc="-40" dirty="0">
                <a:solidFill>
                  <a:srgbClr val="FABE00"/>
                </a:solidFill>
                <a:latin typeface="Malgun Gothic"/>
                <a:cs typeface="Malgun Gothic"/>
              </a:rPr>
              <a:t>04</a:t>
            </a:r>
            <a:endParaRPr sz="1700">
              <a:latin typeface="Malgun Gothic"/>
              <a:cs typeface="Malgun Gothic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015174" y="5340889"/>
            <a:ext cx="3128645" cy="975994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컴플레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응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관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련</a:t>
            </a:r>
            <a:r>
              <a:rPr sz="1300" spc="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체계적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프로세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스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구축</a:t>
            </a:r>
            <a:endParaRPr sz="1300">
              <a:latin typeface="Malgun Gothic"/>
              <a:cs typeface="Malgun Gothic"/>
            </a:endParaRPr>
          </a:p>
          <a:p>
            <a:pPr marL="196215">
              <a:lnSpc>
                <a:spcPct val="100000"/>
              </a:lnSpc>
              <a:spcBef>
                <a:spcPts val="280"/>
              </a:spcBef>
            </a:pPr>
            <a:r>
              <a:rPr sz="1300" spc="-55" dirty="0">
                <a:solidFill>
                  <a:srgbClr val="595757"/>
                </a:solidFill>
                <a:latin typeface="Malgun Gothic"/>
                <a:cs typeface="Malgun Gothic"/>
              </a:rPr>
              <a:t>→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가이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교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육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진행</a:t>
            </a:r>
            <a:endParaRPr sz="1300">
              <a:latin typeface="Malgun Gothic"/>
              <a:cs typeface="Malgun Gothic"/>
            </a:endParaRPr>
          </a:p>
          <a:p>
            <a:pPr marL="38100">
              <a:lnSpc>
                <a:spcPct val="100000"/>
              </a:lnSpc>
              <a:spcBef>
                <a:spcPts val="340"/>
              </a:spcBef>
            </a:pPr>
            <a:r>
              <a:rPr sz="135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35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컴플레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발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생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신속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한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대처</a:t>
            </a:r>
            <a:endParaRPr sz="1300">
              <a:latin typeface="Malgun Gothic"/>
              <a:cs typeface="Malgun Gothic"/>
            </a:endParaRPr>
          </a:p>
          <a:p>
            <a:pPr marL="196215">
              <a:lnSpc>
                <a:spcPct val="100000"/>
              </a:lnSpc>
              <a:spcBef>
                <a:spcPts val="340"/>
              </a:spcBef>
            </a:pPr>
            <a:r>
              <a:rPr sz="1300" spc="-55" dirty="0">
                <a:solidFill>
                  <a:srgbClr val="595757"/>
                </a:solidFill>
                <a:latin typeface="Malgun Gothic"/>
                <a:cs typeface="Malgun Gothic"/>
              </a:rPr>
              <a:t>→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35" dirty="0">
                <a:solidFill>
                  <a:srgbClr val="595757"/>
                </a:solidFill>
                <a:latin typeface="Malgun Gothic"/>
                <a:cs typeface="Malgun Gothic"/>
              </a:rPr>
              <a:t>2차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컴플레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인</a:t>
            </a:r>
            <a:r>
              <a:rPr sz="1300" spc="-16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방지</a:t>
            </a:r>
            <a:endParaRPr sz="1300">
              <a:latin typeface="Malgun Gothic"/>
              <a:cs typeface="Malgun Gothic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5684999" y="3510602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684999" y="2758772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84999" y="4262438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684999" y="5245913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684999" y="6512106"/>
            <a:ext cx="4314190" cy="0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6558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4-IIV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en-US" altLang="ko-KR" sz="3500" spc="-455" dirty="0">
                <a:solidFill>
                  <a:srgbClr val="2C4198"/>
                </a:solidFill>
              </a:rPr>
              <a:t>2025 </a:t>
            </a:r>
            <a:r>
              <a:rPr lang="ko-KR" altLang="en-US" sz="3500" spc="-455" dirty="0">
                <a:solidFill>
                  <a:srgbClr val="2C4198"/>
                </a:solidFill>
              </a:rPr>
              <a:t>현지 차량 확보 현황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743597" y="1961474"/>
            <a:ext cx="3188524" cy="6786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0350" marR="252729" algn="ctr">
              <a:lnSpc>
                <a:spcPct val="107700"/>
              </a:lnSpc>
              <a:spcBef>
                <a:spcPts val="100"/>
              </a:spcBef>
            </a:pPr>
            <a:r>
              <a:rPr lang="ko-KR" altLang="en-US" sz="2000" b="1" spc="-260" dirty="0">
                <a:solidFill>
                  <a:srgbClr val="595757"/>
                </a:solidFill>
                <a:latin typeface="Malgun Gothic"/>
                <a:cs typeface="Malgun Gothic"/>
              </a:rPr>
              <a:t>다양한 행사 진행 차량 확보</a:t>
            </a:r>
            <a:endParaRPr sz="2000" dirty="0">
              <a:latin typeface="Malgun Gothic"/>
              <a:cs typeface="Malgun Gothic"/>
            </a:endParaRPr>
          </a:p>
          <a:p>
            <a:pPr marL="9525" algn="ctr">
              <a:lnSpc>
                <a:spcPct val="100000"/>
              </a:lnSpc>
              <a:spcBef>
                <a:spcPts val="185"/>
              </a:spcBef>
            </a:pPr>
            <a:r>
              <a:rPr sz="2000" b="1" spc="-180" dirty="0">
                <a:solidFill>
                  <a:srgbClr val="004190"/>
                </a:solidFill>
                <a:latin typeface="Malgun Gothic"/>
                <a:cs typeface="Malgun Gothic"/>
              </a:rPr>
              <a:t>▼</a:t>
            </a:r>
            <a:endParaRPr sz="2000" dirty="0">
              <a:latin typeface="Malgun Gothic"/>
              <a:cs typeface="Malgun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43320" y="2300796"/>
            <a:ext cx="4009717" cy="45719"/>
          </a:xfrm>
          <a:custGeom>
            <a:avLst/>
            <a:gdLst/>
            <a:ahLst/>
            <a:cxnLst/>
            <a:rect l="l" t="t" r="r" b="b"/>
            <a:pathLst>
              <a:path w="4314190">
                <a:moveTo>
                  <a:pt x="0" y="0"/>
                </a:moveTo>
                <a:lnTo>
                  <a:pt x="4313999" y="0"/>
                </a:lnTo>
              </a:path>
            </a:pathLst>
          </a:custGeom>
          <a:ln w="9525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5" name="표 19">
            <a:extLst>
              <a:ext uri="{FF2B5EF4-FFF2-40B4-BE49-F238E27FC236}">
                <a16:creationId xmlns:a16="http://schemas.microsoft.com/office/drawing/2014/main" id="{230FE3B0-A8F7-4F3A-B7A9-2E3838090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17000"/>
              </p:ext>
            </p:extLst>
          </p:nvPr>
        </p:nvGraphicFramePr>
        <p:xfrm>
          <a:off x="145292" y="2633704"/>
          <a:ext cx="10402814" cy="2631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1008">
                  <a:extLst>
                    <a:ext uri="{9D8B030D-6E8A-4147-A177-3AD203B41FA5}">
                      <a16:colId xmlns:a16="http://schemas.microsoft.com/office/drawing/2014/main" val="1256847658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610440886"/>
                    </a:ext>
                  </a:extLst>
                </a:gridCol>
                <a:gridCol w="1362791">
                  <a:extLst>
                    <a:ext uri="{9D8B030D-6E8A-4147-A177-3AD203B41FA5}">
                      <a16:colId xmlns:a16="http://schemas.microsoft.com/office/drawing/2014/main" val="3816409039"/>
                    </a:ext>
                  </a:extLst>
                </a:gridCol>
                <a:gridCol w="1384017">
                  <a:extLst>
                    <a:ext uri="{9D8B030D-6E8A-4147-A177-3AD203B41FA5}">
                      <a16:colId xmlns:a16="http://schemas.microsoft.com/office/drawing/2014/main" val="4103548293"/>
                    </a:ext>
                  </a:extLst>
                </a:gridCol>
                <a:gridCol w="1474091">
                  <a:extLst>
                    <a:ext uri="{9D8B030D-6E8A-4147-A177-3AD203B41FA5}">
                      <a16:colId xmlns:a16="http://schemas.microsoft.com/office/drawing/2014/main" val="1611577099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33684855"/>
                    </a:ext>
                  </a:extLst>
                </a:gridCol>
                <a:gridCol w="1590107">
                  <a:extLst>
                    <a:ext uri="{9D8B030D-6E8A-4147-A177-3AD203B41FA5}">
                      <a16:colId xmlns:a16="http://schemas.microsoft.com/office/drawing/2014/main" val="363581043"/>
                    </a:ext>
                  </a:extLst>
                </a:gridCol>
              </a:tblGrid>
              <a:tr h="497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종류  </a:t>
                      </a:r>
                      <a:r>
                        <a:rPr lang="en-US" altLang="ko-KR" dirty="0"/>
                        <a:t>/  </a:t>
                      </a:r>
                      <a:r>
                        <a:rPr lang="ko-KR" altLang="en-US" dirty="0"/>
                        <a:t>국가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베트남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태국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라오스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인도네시아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말레이시아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싱가포르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6772561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VIP VANS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77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121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70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67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88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70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055005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미니밴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(10-20 PAX)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151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85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72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54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22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86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6752902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err="1"/>
                        <a:t>중형급</a:t>
                      </a:r>
                      <a:r>
                        <a:rPr lang="en-US" altLang="ko-KR" dirty="0"/>
                        <a:t> (15-30 PAX)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133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77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68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97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38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74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655943"/>
                  </a:ext>
                </a:extLst>
              </a:tr>
              <a:tr h="49787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/>
                        <a:t>대형버스</a:t>
                      </a:r>
                      <a:r>
                        <a:rPr lang="ko-KR" altLang="en-US" dirty="0"/>
                        <a:t> </a:t>
                      </a:r>
                      <a:endParaRPr lang="en-US" altLang="ko-KR" dirty="0"/>
                    </a:p>
                    <a:p>
                      <a:pPr algn="ctr" latinLnBrk="1"/>
                      <a:r>
                        <a:rPr lang="en-US" altLang="ko-KR" dirty="0"/>
                        <a:t>(40-60 PAX)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150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123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95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103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47</a:t>
                      </a:r>
                      <a:endParaRPr lang="ko-KR" alt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b="1" dirty="0"/>
                        <a:t>126</a:t>
                      </a:r>
                      <a:endParaRPr lang="ko-KR" alt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0340977"/>
                  </a:ext>
                </a:extLst>
              </a:tr>
            </a:tbl>
          </a:graphicData>
        </a:graphic>
      </p:graphicFrame>
      <p:graphicFrame>
        <p:nvGraphicFramePr>
          <p:cNvPr id="37" name="표 33">
            <a:extLst>
              <a:ext uri="{FF2B5EF4-FFF2-40B4-BE49-F238E27FC236}">
                <a16:creationId xmlns:a16="http://schemas.microsoft.com/office/drawing/2014/main" id="{D775925E-C213-4E53-8BD1-38DD0E110B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092208"/>
              </p:ext>
            </p:extLst>
          </p:nvPr>
        </p:nvGraphicFramePr>
        <p:xfrm>
          <a:off x="1782232" y="5383983"/>
          <a:ext cx="7128934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64467">
                  <a:extLst>
                    <a:ext uri="{9D8B030D-6E8A-4147-A177-3AD203B41FA5}">
                      <a16:colId xmlns:a16="http://schemas.microsoft.com/office/drawing/2014/main" val="3567621417"/>
                    </a:ext>
                  </a:extLst>
                </a:gridCol>
                <a:gridCol w="3564467">
                  <a:extLst>
                    <a:ext uri="{9D8B030D-6E8A-4147-A177-3AD203B41FA5}">
                      <a16:colId xmlns:a16="http://schemas.microsoft.com/office/drawing/2014/main" val="18782664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몽</a:t>
                      </a:r>
                      <a:r>
                        <a:rPr lang="ko-KR" altLang="en-US" dirty="0"/>
                        <a:t> 골 </a:t>
                      </a:r>
                      <a:r>
                        <a:rPr lang="en-US" altLang="ko-KR" dirty="0"/>
                        <a:t>/ </a:t>
                      </a:r>
                      <a:r>
                        <a:rPr lang="ko-KR" altLang="en-US" dirty="0"/>
                        <a:t>중앙아시아 </a:t>
                      </a:r>
                      <a:r>
                        <a:rPr lang="en-US" altLang="ko-KR" dirty="0"/>
                        <a:t>/ </a:t>
                      </a:r>
                      <a:r>
                        <a:rPr lang="ko-KR" altLang="en-US" dirty="0"/>
                        <a:t>스리랑카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유럽 </a:t>
                      </a:r>
                      <a:r>
                        <a:rPr lang="en-US" altLang="ko-KR" dirty="0"/>
                        <a:t>/ </a:t>
                      </a:r>
                      <a:r>
                        <a:rPr lang="ko-KR" altLang="en-US" dirty="0"/>
                        <a:t>코카서스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20371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VIP VANS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VIP VANS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4700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MINI VANS / BUS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MINI – LARGE BUSES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148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45- PAX. BUS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L.D.C </a:t>
                      </a:r>
                      <a:r>
                        <a:rPr lang="en-US" altLang="ko-KR" sz="1400" b="1" dirty="0"/>
                        <a:t>(</a:t>
                      </a:r>
                      <a:r>
                        <a:rPr lang="ko-KR" altLang="en-US" sz="1400" b="1" dirty="0"/>
                        <a:t>장거리 버스</a:t>
                      </a:r>
                      <a:r>
                        <a:rPr lang="en-US" altLang="ko-KR" sz="1400" b="1" dirty="0"/>
                        <a:t>)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546619"/>
                  </a:ext>
                </a:extLst>
              </a:tr>
            </a:tbl>
          </a:graphicData>
        </a:graphic>
      </p:graphicFrame>
      <p:sp>
        <p:nvSpPr>
          <p:cNvPr id="39" name="object 25">
            <a:extLst>
              <a:ext uri="{FF2B5EF4-FFF2-40B4-BE49-F238E27FC236}">
                <a16:creationId xmlns:a16="http://schemas.microsoft.com/office/drawing/2014/main" id="{0A662CD6-CC87-4773-B348-8EFF6D04115A}"/>
              </a:ext>
            </a:extLst>
          </p:cNvPr>
          <p:cNvSpPr txBox="1"/>
          <p:nvPr/>
        </p:nvSpPr>
        <p:spPr>
          <a:xfrm>
            <a:off x="88900" y="7058025"/>
            <a:ext cx="5088254" cy="294953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380"/>
              </a:spcBef>
            </a:pPr>
            <a:r>
              <a:rPr sz="1600" spc="-127" baseline="6172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60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60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현지 상황에 따라 차량 대수가 변경될 수 있습니다</a:t>
            </a:r>
            <a:r>
              <a:rPr lang="en-US" altLang="ko-KR" sz="1600" spc="-60" baseline="6172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  <a:endParaRPr dirty="0">
              <a:latin typeface="Malgun Gothic"/>
              <a:cs typeface="Malgun Gothic"/>
            </a:endParaRPr>
          </a:p>
        </p:txBody>
      </p:sp>
      <p:pic>
        <p:nvPicPr>
          <p:cNvPr id="40" name="그림 39">
            <a:extLst>
              <a:ext uri="{FF2B5EF4-FFF2-40B4-BE49-F238E27FC236}">
                <a16:creationId xmlns:a16="http://schemas.microsoft.com/office/drawing/2014/main" id="{5BB204B1-8664-4172-A83C-7C6840EAB7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04" y="1631935"/>
            <a:ext cx="1442736" cy="947072"/>
          </a:xfrm>
          <a:prstGeom prst="rect">
            <a:avLst/>
          </a:prstGeom>
        </p:spPr>
      </p:pic>
      <p:pic>
        <p:nvPicPr>
          <p:cNvPr id="41" name="그림 40">
            <a:extLst>
              <a:ext uri="{FF2B5EF4-FFF2-40B4-BE49-F238E27FC236}">
                <a16:creationId xmlns:a16="http://schemas.microsoft.com/office/drawing/2014/main" id="{8EA6AB19-E6B2-4399-B32A-E95F397C32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485" y="1666559"/>
            <a:ext cx="1706880" cy="877824"/>
          </a:xfrm>
          <a:prstGeom prst="rect">
            <a:avLst/>
          </a:prstGeom>
        </p:spPr>
      </p:pic>
      <p:pic>
        <p:nvPicPr>
          <p:cNvPr id="42" name="그림 41">
            <a:extLst>
              <a:ext uri="{FF2B5EF4-FFF2-40B4-BE49-F238E27FC236}">
                <a16:creationId xmlns:a16="http://schemas.microsoft.com/office/drawing/2014/main" id="{1BA855D4-616B-40CA-B4A8-D5FC4E96A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39" y="5579688"/>
            <a:ext cx="1558218" cy="1215410"/>
          </a:xfrm>
          <a:prstGeom prst="rect">
            <a:avLst/>
          </a:prstGeom>
        </p:spPr>
      </p:pic>
      <p:pic>
        <p:nvPicPr>
          <p:cNvPr id="43" name="그림 42">
            <a:extLst>
              <a:ext uri="{FF2B5EF4-FFF2-40B4-BE49-F238E27FC236}">
                <a16:creationId xmlns:a16="http://schemas.microsoft.com/office/drawing/2014/main" id="{B07A27FB-FDF2-4EB2-84FE-E53783218A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2980" y="5192903"/>
            <a:ext cx="1754555" cy="1133417"/>
          </a:xfrm>
          <a:prstGeom prst="rect">
            <a:avLst/>
          </a:prstGeom>
        </p:spPr>
      </p:pic>
      <p:pic>
        <p:nvPicPr>
          <p:cNvPr id="44" name="그림 43">
            <a:extLst>
              <a:ext uri="{FF2B5EF4-FFF2-40B4-BE49-F238E27FC236}">
                <a16:creationId xmlns:a16="http://schemas.microsoft.com/office/drawing/2014/main" id="{1177DCD7-84A4-410E-973E-AB3E30342D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623" y="6375861"/>
            <a:ext cx="1697091" cy="1074489"/>
          </a:xfrm>
          <a:prstGeom prst="rect">
            <a:avLst/>
          </a:prstGeom>
        </p:spPr>
      </p:pic>
      <p:pic>
        <p:nvPicPr>
          <p:cNvPr id="45" name="Picture 6">
            <a:extLst>
              <a:ext uri="{FF2B5EF4-FFF2-40B4-BE49-F238E27FC236}">
                <a16:creationId xmlns:a16="http://schemas.microsoft.com/office/drawing/2014/main" id="{F002058F-C6A4-42DF-9ADA-C57123489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166" y="1681596"/>
            <a:ext cx="1695570" cy="90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그림 45">
            <a:extLst>
              <a:ext uri="{FF2B5EF4-FFF2-40B4-BE49-F238E27FC236}">
                <a16:creationId xmlns:a16="http://schemas.microsoft.com/office/drawing/2014/main" id="{E5C0EAF4-3350-4EC7-AA31-F0616CB370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9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53037" y="1666559"/>
            <a:ext cx="1425208" cy="92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67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693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5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실적 현황 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/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송출 인원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0624D-97B2-4B8E-9074-35D7C19B407D}"/>
              </a:ext>
            </a:extLst>
          </p:cNvPr>
          <p:cNvSpPr txBox="1"/>
          <p:nvPr/>
        </p:nvSpPr>
        <p:spPr>
          <a:xfrm>
            <a:off x="8880444" y="1344375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자료 </a:t>
            </a:r>
            <a:r>
              <a:rPr lang="en-US" altLang="ko-KR" sz="800" dirty="0"/>
              <a:t>: </a:t>
            </a:r>
            <a:r>
              <a:rPr lang="ko-KR" altLang="en-US" sz="800" dirty="0"/>
              <a:t>자사 재무제표 및 인트라넷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2A3CE28-76BB-4265-8A3D-A9CF89383077}"/>
              </a:ext>
            </a:extLst>
          </p:cNvPr>
          <p:cNvSpPr txBox="1"/>
          <p:nvPr/>
        </p:nvSpPr>
        <p:spPr>
          <a:xfrm>
            <a:off x="5951313" y="1062747"/>
            <a:ext cx="2209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35" dirty="0">
                <a:solidFill>
                  <a:srgbClr val="38A1DB"/>
                </a:solidFill>
                <a:latin typeface="Microsoft Sans Serif"/>
                <a:cs typeface="Microsoft Sans Serif"/>
              </a:rPr>
              <a:t>아웃바운드 사업부</a:t>
            </a:r>
            <a:endParaRPr sz="1800" b="1" dirty="0">
              <a:latin typeface="Microsoft Sans Serif"/>
              <a:cs typeface="Microsoft Sans Serif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8FB923-E3C4-482F-967F-05E0342E3438}"/>
              </a:ext>
            </a:extLst>
          </p:cNvPr>
          <p:cNvSpPr txBox="1"/>
          <p:nvPr/>
        </p:nvSpPr>
        <p:spPr>
          <a:xfrm>
            <a:off x="927100" y="1953867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단위</a:t>
            </a:r>
            <a:r>
              <a:rPr lang="en-US" altLang="ko-KR" sz="1100" dirty="0"/>
              <a:t>: </a:t>
            </a:r>
            <a:r>
              <a:rPr lang="ko-KR" altLang="en-US" sz="1100" dirty="0"/>
              <a:t>억</a:t>
            </a:r>
            <a:r>
              <a:rPr lang="en-US" altLang="ko-KR" sz="1100" dirty="0"/>
              <a:t>/</a:t>
            </a:r>
            <a:r>
              <a:rPr lang="ko-KR" altLang="en-US" sz="1100" dirty="0"/>
              <a:t>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C10845A-B183-4F0A-A5ED-9C6F0787590F}"/>
              </a:ext>
            </a:extLst>
          </p:cNvPr>
          <p:cNvSpPr txBox="1"/>
          <p:nvPr/>
        </p:nvSpPr>
        <p:spPr>
          <a:xfrm>
            <a:off x="9408759" y="671554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단위</a:t>
            </a:r>
            <a:r>
              <a:rPr lang="en-US" altLang="ko-KR" sz="1100" dirty="0"/>
              <a:t>: </a:t>
            </a:r>
            <a:r>
              <a:rPr lang="ko-KR" altLang="en-US" sz="1100" dirty="0"/>
              <a:t>년</a:t>
            </a:r>
          </a:p>
        </p:txBody>
      </p:sp>
      <p:graphicFrame>
        <p:nvGraphicFramePr>
          <p:cNvPr id="24" name="차트 23">
            <a:extLst>
              <a:ext uri="{FF2B5EF4-FFF2-40B4-BE49-F238E27FC236}">
                <a16:creationId xmlns:a16="http://schemas.microsoft.com/office/drawing/2014/main" id="{9361C90E-A538-E30F-9A3B-B42BE0F21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299893"/>
              </p:ext>
            </p:extLst>
          </p:nvPr>
        </p:nvGraphicFramePr>
        <p:xfrm>
          <a:off x="1107980" y="2271165"/>
          <a:ext cx="848810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16778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69392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5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실적 현황 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/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송출 인원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10624D-97B2-4B8E-9074-35D7C19B407D}"/>
              </a:ext>
            </a:extLst>
          </p:cNvPr>
          <p:cNvSpPr txBox="1"/>
          <p:nvPr/>
        </p:nvSpPr>
        <p:spPr>
          <a:xfrm>
            <a:off x="8880444" y="1333935"/>
            <a:ext cx="1676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00" dirty="0"/>
              <a:t>자료 </a:t>
            </a:r>
            <a:r>
              <a:rPr lang="en-US" altLang="ko-KR" sz="800" dirty="0"/>
              <a:t>: </a:t>
            </a:r>
            <a:r>
              <a:rPr lang="ko-KR" altLang="en-US" sz="800" dirty="0"/>
              <a:t>자사 재무제표 및 인트라넷</a:t>
            </a:r>
          </a:p>
        </p:txBody>
      </p:sp>
      <p:sp>
        <p:nvSpPr>
          <p:cNvPr id="21" name="object 18">
            <a:extLst>
              <a:ext uri="{FF2B5EF4-FFF2-40B4-BE49-F238E27FC236}">
                <a16:creationId xmlns:a16="http://schemas.microsoft.com/office/drawing/2014/main" id="{32A3CE28-76BB-4265-8A3D-A9CF89383077}"/>
              </a:ext>
            </a:extLst>
          </p:cNvPr>
          <p:cNvSpPr txBox="1"/>
          <p:nvPr/>
        </p:nvSpPr>
        <p:spPr>
          <a:xfrm>
            <a:off x="6108700" y="1062747"/>
            <a:ext cx="220940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35" dirty="0">
                <a:solidFill>
                  <a:srgbClr val="38A1DB"/>
                </a:solidFill>
                <a:latin typeface="Microsoft Sans Serif"/>
                <a:cs typeface="Microsoft Sans Serif"/>
              </a:rPr>
              <a:t>인</a:t>
            </a:r>
            <a:r>
              <a:rPr lang="ko-KR" altLang="en-US" sz="1800" b="1" spc="35" dirty="0">
                <a:solidFill>
                  <a:srgbClr val="38A1DB"/>
                </a:solidFill>
                <a:latin typeface="Microsoft Sans Serif"/>
                <a:cs typeface="Microsoft Sans Serif"/>
              </a:rPr>
              <a:t>바운드 사업부</a:t>
            </a:r>
            <a:endParaRPr sz="1800" b="1" dirty="0">
              <a:latin typeface="Microsoft Sans Serif"/>
              <a:cs typeface="Microsoft Sans Serif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F6BBD9E-E99A-4C40-8CE6-63CE7A7B3AF5}"/>
              </a:ext>
            </a:extLst>
          </p:cNvPr>
          <p:cNvSpPr txBox="1"/>
          <p:nvPr/>
        </p:nvSpPr>
        <p:spPr>
          <a:xfrm>
            <a:off x="9408759" y="671554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단위</a:t>
            </a:r>
            <a:r>
              <a:rPr lang="en-US" altLang="ko-KR" sz="1100" dirty="0"/>
              <a:t>: </a:t>
            </a:r>
            <a:r>
              <a:rPr lang="ko-KR" altLang="en-US" sz="1100" dirty="0"/>
              <a:t>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46189C4-03EB-42DA-90B9-F79C70EC04F5}"/>
              </a:ext>
            </a:extLst>
          </p:cNvPr>
          <p:cNvSpPr txBox="1"/>
          <p:nvPr/>
        </p:nvSpPr>
        <p:spPr>
          <a:xfrm>
            <a:off x="1711373" y="671137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2015</a:t>
            </a:r>
            <a:endParaRPr lang="ko-KR" altLang="en-US" sz="11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C365CF-044A-4A00-9AAB-A6470B109675}"/>
              </a:ext>
            </a:extLst>
          </p:cNvPr>
          <p:cNvSpPr txBox="1"/>
          <p:nvPr/>
        </p:nvSpPr>
        <p:spPr>
          <a:xfrm>
            <a:off x="2595036" y="6716903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2016</a:t>
            </a:r>
            <a:endParaRPr lang="ko-KR" altLang="en-US" sz="11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800C07E-6AC8-4ADE-9AF8-221BDFF710E8}"/>
              </a:ext>
            </a:extLst>
          </p:cNvPr>
          <p:cNvSpPr txBox="1"/>
          <p:nvPr/>
        </p:nvSpPr>
        <p:spPr>
          <a:xfrm>
            <a:off x="3469241" y="6722435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2017</a:t>
            </a:r>
            <a:endParaRPr lang="ko-KR" altLang="en-US" sz="11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0F1ABC8-96F8-4473-B3E6-43B111ACEC30}"/>
              </a:ext>
            </a:extLst>
          </p:cNvPr>
          <p:cNvSpPr txBox="1"/>
          <p:nvPr/>
        </p:nvSpPr>
        <p:spPr>
          <a:xfrm>
            <a:off x="4328024" y="671811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2018</a:t>
            </a:r>
            <a:endParaRPr lang="ko-KR" altLang="en-US" sz="11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8E1C25-38FF-4CD9-9323-DBC32B3729B8}"/>
              </a:ext>
            </a:extLst>
          </p:cNvPr>
          <p:cNvSpPr txBox="1"/>
          <p:nvPr/>
        </p:nvSpPr>
        <p:spPr>
          <a:xfrm>
            <a:off x="5207754" y="6711371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2019</a:t>
            </a:r>
            <a:endParaRPr lang="ko-KR" altLang="en-US" sz="11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0AAD272-53F0-4654-B96F-316815298346}"/>
              </a:ext>
            </a:extLst>
          </p:cNvPr>
          <p:cNvSpPr txBox="1"/>
          <p:nvPr/>
        </p:nvSpPr>
        <p:spPr>
          <a:xfrm>
            <a:off x="6177407" y="6725329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2020</a:t>
            </a:r>
            <a:endParaRPr lang="ko-KR" altLang="en-US" sz="11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A78B71C-6BA4-4468-BB28-B99943BA55E4}"/>
              </a:ext>
            </a:extLst>
          </p:cNvPr>
          <p:cNvSpPr txBox="1"/>
          <p:nvPr/>
        </p:nvSpPr>
        <p:spPr>
          <a:xfrm>
            <a:off x="7784315" y="6725329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2022</a:t>
            </a:r>
            <a:endParaRPr lang="ko-KR" altLang="en-US" sz="11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3778A03-32DE-4128-9E7C-58CE994F1209}"/>
              </a:ext>
            </a:extLst>
          </p:cNvPr>
          <p:cNvSpPr txBox="1"/>
          <p:nvPr/>
        </p:nvSpPr>
        <p:spPr>
          <a:xfrm>
            <a:off x="8643911" y="6725329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2023</a:t>
            </a:r>
            <a:endParaRPr lang="ko-KR" altLang="en-US" sz="11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9B005F0-0953-4069-8C98-A529887FBAF2}"/>
              </a:ext>
            </a:extLst>
          </p:cNvPr>
          <p:cNvSpPr txBox="1"/>
          <p:nvPr/>
        </p:nvSpPr>
        <p:spPr>
          <a:xfrm>
            <a:off x="7019467" y="6726897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00" dirty="0"/>
              <a:t>2021</a:t>
            </a:r>
            <a:endParaRPr lang="ko-KR" altLang="en-US" sz="11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21B4595-2D82-7EF2-0E14-56ED30348A5A}"/>
              </a:ext>
            </a:extLst>
          </p:cNvPr>
          <p:cNvSpPr txBox="1"/>
          <p:nvPr/>
        </p:nvSpPr>
        <p:spPr>
          <a:xfrm>
            <a:off x="927100" y="1953867"/>
            <a:ext cx="990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dirty="0"/>
              <a:t>단위</a:t>
            </a:r>
            <a:r>
              <a:rPr lang="en-US" altLang="ko-KR" sz="1100" dirty="0"/>
              <a:t>: </a:t>
            </a:r>
            <a:r>
              <a:rPr lang="ko-KR" altLang="en-US" sz="1100" dirty="0"/>
              <a:t>억</a:t>
            </a:r>
            <a:r>
              <a:rPr lang="en-US" altLang="ko-KR" sz="1100" dirty="0"/>
              <a:t>/</a:t>
            </a:r>
            <a:r>
              <a:rPr lang="ko-KR" altLang="en-US" sz="1100" dirty="0"/>
              <a:t>명</a:t>
            </a:r>
          </a:p>
        </p:txBody>
      </p:sp>
      <p:graphicFrame>
        <p:nvGraphicFramePr>
          <p:cNvPr id="20" name="차트 19">
            <a:extLst>
              <a:ext uri="{FF2B5EF4-FFF2-40B4-BE49-F238E27FC236}">
                <a16:creationId xmlns:a16="http://schemas.microsoft.com/office/drawing/2014/main" id="{DD7702CB-5B77-87C9-1823-C51104AB4A1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766220"/>
              </p:ext>
            </p:extLst>
          </p:nvPr>
        </p:nvGraphicFramePr>
        <p:xfrm>
          <a:off x="1107980" y="2271165"/>
          <a:ext cx="8488109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8359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475CC8F-3E45-4CD0-A5AC-4C2FB04AEC62}"/>
              </a:ext>
            </a:extLst>
          </p:cNvPr>
          <p:cNvGrpSpPr/>
          <p:nvPr/>
        </p:nvGrpSpPr>
        <p:grpSpPr>
          <a:xfrm>
            <a:off x="704385" y="1154899"/>
            <a:ext cx="9434469" cy="5303066"/>
            <a:chOff x="-688031" y="647276"/>
            <a:chExt cx="11932918" cy="669239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0F727C9-ADA7-442A-8480-9ED327810B6E}"/>
                </a:ext>
              </a:extLst>
            </p:cNvPr>
            <p:cNvSpPr/>
            <p:nvPr/>
          </p:nvSpPr>
          <p:spPr>
            <a:xfrm>
              <a:off x="3101627" y="4727352"/>
              <a:ext cx="4572002" cy="3707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100" dirty="0"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Total Travel Service</a:t>
              </a:r>
              <a:endParaRPr lang="ko-KR" altLang="en-US" sz="110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3985E5C-EB76-43AC-A865-2DE949426AD8}"/>
                </a:ext>
              </a:extLst>
            </p:cNvPr>
            <p:cNvSpPr/>
            <p:nvPr/>
          </p:nvSpPr>
          <p:spPr bwMode="auto">
            <a:xfrm>
              <a:off x="3239572" y="1966511"/>
              <a:ext cx="4329580" cy="4329580"/>
            </a:xfrm>
            <a:prstGeom prst="ellipse">
              <a:avLst/>
            </a:prstGeom>
            <a:noFill/>
            <a:ln w="57150" algn="ctr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6D7EE207-2408-41C5-94EE-73402FE26B7A}"/>
                </a:ext>
              </a:extLst>
            </p:cNvPr>
            <p:cNvSpPr/>
            <p:nvPr/>
          </p:nvSpPr>
          <p:spPr bwMode="auto">
            <a:xfrm>
              <a:off x="4819638" y="153165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D8C16E1-F7C3-4DB8-A2A1-167DA943A70C}"/>
                </a:ext>
              </a:extLst>
            </p:cNvPr>
            <p:cNvSpPr/>
            <p:nvPr/>
          </p:nvSpPr>
          <p:spPr bwMode="auto">
            <a:xfrm>
              <a:off x="4832848" y="56255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0CB597A-0944-4B46-AF34-EED089445FB6}"/>
                </a:ext>
              </a:extLst>
            </p:cNvPr>
            <p:cNvSpPr/>
            <p:nvPr/>
          </p:nvSpPr>
          <p:spPr bwMode="auto">
            <a:xfrm>
              <a:off x="2624654" y="3701867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E89BA11-7032-4802-9482-33DD4B0FF282}"/>
                </a:ext>
              </a:extLst>
            </p:cNvPr>
            <p:cNvSpPr/>
            <p:nvPr/>
          </p:nvSpPr>
          <p:spPr bwMode="auto">
            <a:xfrm>
              <a:off x="7015975" y="368130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6A2319E1-2362-4BBD-855E-63732F86B89A}"/>
                </a:ext>
              </a:extLst>
            </p:cNvPr>
            <p:cNvSpPr/>
            <p:nvPr/>
          </p:nvSpPr>
          <p:spPr bwMode="auto">
            <a:xfrm>
              <a:off x="3199551" y="20971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8E1E369A-04F8-4830-8EDF-FE08DBFDF233}"/>
                </a:ext>
              </a:extLst>
            </p:cNvPr>
            <p:cNvSpPr/>
            <p:nvPr/>
          </p:nvSpPr>
          <p:spPr bwMode="auto">
            <a:xfrm>
              <a:off x="6439911" y="20971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98BBE232-1976-4B62-9089-7BD4F45DA494}"/>
                </a:ext>
              </a:extLst>
            </p:cNvPr>
            <p:cNvSpPr/>
            <p:nvPr/>
          </p:nvSpPr>
          <p:spPr bwMode="auto">
            <a:xfrm>
              <a:off x="3103521" y="507878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333EDFE8-8E1A-4269-A8C7-CF4F1DA8CB9E}"/>
                </a:ext>
              </a:extLst>
            </p:cNvPr>
            <p:cNvSpPr/>
            <p:nvPr/>
          </p:nvSpPr>
          <p:spPr bwMode="auto">
            <a:xfrm>
              <a:off x="6544492" y="508388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49615227-E6BC-4E9B-89AA-4BC76F2E8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79725" y="2379016"/>
              <a:ext cx="472500" cy="41625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067DCE5-FBA8-4DA9-A3C8-C31B4802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340096" y="3970449"/>
              <a:ext cx="439821" cy="429825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726F700E-8F87-44F9-BF95-D73DEA3D6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36523" y="2351367"/>
              <a:ext cx="472500" cy="47250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0E999F3C-F4B7-4898-9F10-D71DF3FB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98821" y="3981508"/>
              <a:ext cx="459777" cy="44883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23BB7131-2D30-4EE8-B0EA-40D4B12C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871959" y="5377452"/>
              <a:ext cx="427360" cy="437535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A6D228F4-E915-4DED-B31F-2ACBC525D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23962" y="5350130"/>
              <a:ext cx="454600" cy="465424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0739F11E-205B-4B32-BAA8-6F1D30855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15481" y="5899253"/>
              <a:ext cx="495000" cy="506250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0A260362-50DB-4C32-9E00-915309C1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98694" y="1774101"/>
              <a:ext cx="450000" cy="438750"/>
            </a:xfrm>
            <a:prstGeom prst="rect">
              <a:avLst/>
            </a:prstGeom>
          </p:spPr>
        </p:pic>
        <p:sp>
          <p:nvSpPr>
            <p:cNvPr id="55" name="사각형: 둥근 모서리 36">
              <a:extLst>
                <a:ext uri="{FF2B5EF4-FFF2-40B4-BE49-F238E27FC236}">
                  <a16:creationId xmlns:a16="http://schemas.microsoft.com/office/drawing/2014/main" id="{8CB7E626-125C-4225-B287-82A63083CBEB}"/>
                </a:ext>
              </a:extLst>
            </p:cNvPr>
            <p:cNvSpPr/>
            <p:nvPr/>
          </p:nvSpPr>
          <p:spPr>
            <a:xfrm>
              <a:off x="3903240" y="647276"/>
              <a:ext cx="2961514" cy="702642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해외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패키지 여행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(Package)</a:t>
              </a: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 세계 패키지 맞춤 여행 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6" name="사각형: 둥근 모서리 36">
              <a:extLst>
                <a:ext uri="{FF2B5EF4-FFF2-40B4-BE49-F238E27FC236}">
                  <a16:creationId xmlns:a16="http://schemas.microsoft.com/office/drawing/2014/main" id="{4C6929A8-C588-43B0-98DF-79A03C868A13}"/>
                </a:ext>
              </a:extLst>
            </p:cNvPr>
            <p:cNvSpPr/>
            <p:nvPr/>
          </p:nvSpPr>
          <p:spPr>
            <a:xfrm>
              <a:off x="7538030" y="1661693"/>
              <a:ext cx="2704115" cy="805706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시대에 맞춘 </a:t>
              </a:r>
              <a:r>
                <a:rPr lang="ko-KR" altLang="en-US" sz="14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비대면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채널 강화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–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홈쇼핑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콜센터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7" name="사각형: 둥근 모서리 36">
              <a:extLst>
                <a:ext uri="{FF2B5EF4-FFF2-40B4-BE49-F238E27FC236}">
                  <a16:creationId xmlns:a16="http://schemas.microsoft.com/office/drawing/2014/main" id="{55555348-98D4-4670-8709-415225AE5114}"/>
                </a:ext>
              </a:extLst>
            </p:cNvPr>
            <p:cNvSpPr/>
            <p:nvPr/>
          </p:nvSpPr>
          <p:spPr>
            <a:xfrm>
              <a:off x="80588" y="1554049"/>
              <a:ext cx="3090010" cy="1039105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항공권 예약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(Air Ticket)</a:t>
              </a:r>
              <a:b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</a:b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세계 주요 도시 및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Segoe UI Semibold" panose="020B0702040204020203" pitchFamily="34" charset="0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 국내 항공권 예약 및 발권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Segoe UI Semibold" panose="020B0702040204020203" pitchFamily="34" charset="0"/>
              </a:endParaRPr>
            </a:p>
          </p:txBody>
        </p:sp>
        <p:sp>
          <p:nvSpPr>
            <p:cNvPr id="58" name="사각형: 둥근 모서리 36">
              <a:extLst>
                <a:ext uri="{FF2B5EF4-FFF2-40B4-BE49-F238E27FC236}">
                  <a16:creationId xmlns:a16="http://schemas.microsoft.com/office/drawing/2014/main" id="{ADE8858D-FB38-4E72-B4B1-CDE94E0256C1}"/>
                </a:ext>
              </a:extLst>
            </p:cNvPr>
            <p:cNvSpPr/>
            <p:nvPr/>
          </p:nvSpPr>
          <p:spPr>
            <a:xfrm>
              <a:off x="114362" y="3892378"/>
              <a:ext cx="2295071" cy="753757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25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이상 경력의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해외 외국인 인바운드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패키지 여행 전문</a:t>
              </a:r>
              <a:endParaRPr lang="en-US" altLang="ko-KR" sz="11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9" name="사각형: 둥근 모서리 36">
              <a:extLst>
                <a:ext uri="{FF2B5EF4-FFF2-40B4-BE49-F238E27FC236}">
                  <a16:creationId xmlns:a16="http://schemas.microsoft.com/office/drawing/2014/main" id="{B69B6FE1-F035-4D01-AE86-1976F0A20740}"/>
                </a:ext>
              </a:extLst>
            </p:cNvPr>
            <p:cNvSpPr/>
            <p:nvPr/>
          </p:nvSpPr>
          <p:spPr>
            <a:xfrm>
              <a:off x="8298573" y="3954130"/>
              <a:ext cx="2539569" cy="379468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endParaRPr lang="en-US" altLang="ko-KR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  <a:p>
              <a:pPr algn="ctr" latinLnBrk="0"/>
              <a:r>
                <a:rPr lang="ko-KR" altLang="en-US" sz="1050" dirty="0"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국내외 여행사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협력사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+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거래처와의 원만한 관계 수립 및 강화</a:t>
              </a:r>
              <a:endParaRPr lang="en-US" altLang="ko-KR" sz="105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0" name="사각형: 둥근 모서리 36">
              <a:extLst>
                <a:ext uri="{FF2B5EF4-FFF2-40B4-BE49-F238E27FC236}">
                  <a16:creationId xmlns:a16="http://schemas.microsoft.com/office/drawing/2014/main" id="{95370A64-3E1E-4110-81DA-195468D1B797}"/>
                </a:ext>
              </a:extLst>
            </p:cNvPr>
            <p:cNvSpPr/>
            <p:nvPr/>
          </p:nvSpPr>
          <p:spPr>
            <a:xfrm>
              <a:off x="7609174" y="5861034"/>
              <a:ext cx="3635713" cy="772192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호텔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&amp;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리조트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차량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예약 수배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등 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업계 최고 확보율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1" name="사각형: 둥근 모서리 36">
              <a:extLst>
                <a:ext uri="{FF2B5EF4-FFF2-40B4-BE49-F238E27FC236}">
                  <a16:creationId xmlns:a16="http://schemas.microsoft.com/office/drawing/2014/main" id="{EA50BE50-C420-474C-8D21-EB257FD88CE6}"/>
                </a:ext>
              </a:extLst>
            </p:cNvPr>
            <p:cNvSpPr/>
            <p:nvPr/>
          </p:nvSpPr>
          <p:spPr>
            <a:xfrm>
              <a:off x="3305225" y="6989047"/>
              <a:ext cx="4486940" cy="350621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개별 인센티브 단체 여행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(FIT / Incentive)</a:t>
              </a: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기업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단체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연수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크루즈 등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2" name="사각형: 둥근 모서리 36">
              <a:extLst>
                <a:ext uri="{FF2B5EF4-FFF2-40B4-BE49-F238E27FC236}">
                  <a16:creationId xmlns:a16="http://schemas.microsoft.com/office/drawing/2014/main" id="{8328B230-A58A-4C01-B2E0-774DAE924CCF}"/>
                </a:ext>
              </a:extLst>
            </p:cNvPr>
            <p:cNvSpPr/>
            <p:nvPr/>
          </p:nvSpPr>
          <p:spPr>
            <a:xfrm>
              <a:off x="-688031" y="5669525"/>
              <a:ext cx="4185651" cy="1196849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300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명 이상 전속 가이드 보유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- 20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이상 여행사 경력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전문 지식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</a:p>
            <a:p>
              <a:pPr algn="ctr" latinLnBrk="0"/>
              <a:r>
                <a:rPr lang="ko-KR" altLang="en-US" sz="14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컴플레인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없는 고객 경험 선사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27F0EBF-2CC5-4261-A8D0-3812AF1A0D6F}"/>
                </a:ext>
              </a:extLst>
            </p:cNvPr>
            <p:cNvSpPr/>
            <p:nvPr/>
          </p:nvSpPr>
          <p:spPr>
            <a:xfrm>
              <a:off x="3101627" y="4969619"/>
              <a:ext cx="4572002" cy="3804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In</a:t>
              </a:r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&amp;</a:t>
              </a:r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Outbound Travel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</p:grpSp>
      <p:sp>
        <p:nvSpPr>
          <p:cNvPr id="31" name="타원 30">
            <a:extLst>
              <a:ext uri="{FF2B5EF4-FFF2-40B4-BE49-F238E27FC236}">
                <a16:creationId xmlns:a16="http://schemas.microsoft.com/office/drawing/2014/main" id="{7FCCEB04-E938-47A3-91DC-EDBDB93E00EE}"/>
              </a:ext>
            </a:extLst>
          </p:cNvPr>
          <p:cNvSpPr/>
          <p:nvPr/>
        </p:nvSpPr>
        <p:spPr>
          <a:xfrm>
            <a:off x="4873229" y="3159881"/>
            <a:ext cx="1238750" cy="1209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309E5F97-5E54-49F6-A900-A55E5F9FFC93}"/>
              </a:ext>
            </a:extLst>
          </p:cNvPr>
          <p:cNvGrpSpPr/>
          <p:nvPr/>
        </p:nvGrpSpPr>
        <p:grpSpPr>
          <a:xfrm>
            <a:off x="5072007" y="3551657"/>
            <a:ext cx="832923" cy="346640"/>
            <a:chOff x="9288000" y="396005"/>
            <a:chExt cx="1026160" cy="356870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8DE79ADC-9DDB-42B9-BAFE-59209DAF8059}"/>
                </a:ext>
              </a:extLst>
            </p:cNvPr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E9063F8C-E134-4857-A36E-F84DB924EA86}"/>
                </a:ext>
              </a:extLst>
            </p:cNvPr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244C9BA9-BAC2-44F1-83E0-27C6A6F8DDCB}"/>
                </a:ext>
              </a:extLst>
            </p:cNvPr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01968951-DF40-4954-8C00-213D02C0678D}"/>
                </a:ext>
              </a:extLst>
            </p:cNvPr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89453254-380D-436B-B17E-6A66AD02D424}"/>
                </a:ext>
              </a:extLst>
            </p:cNvPr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2BF1F42F-21B0-47C6-83F2-E102EAECE60B}"/>
                </a:ext>
              </a:extLst>
            </p:cNvPr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7D4BD229-F226-4DC2-99AF-5AA89FA6A79A}"/>
                </a:ext>
              </a:extLst>
            </p:cNvPr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32929783-22DC-4F3D-8DC4-23EDCEBB1446}"/>
                </a:ext>
              </a:extLst>
            </p:cNvPr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3375148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89438" y="3346293"/>
            <a:ext cx="8184230" cy="184114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7520"/>
              </a:lnSpc>
              <a:spcBef>
                <a:spcPts val="135"/>
              </a:spcBef>
            </a:pPr>
            <a:r>
              <a:rPr lang="en-US" sz="4400" b="1" spc="-40" dirty="0">
                <a:solidFill>
                  <a:srgbClr val="FFFFFF"/>
                </a:solidFill>
                <a:latin typeface="Tahoma"/>
                <a:cs typeface="Tahoma"/>
              </a:rPr>
              <a:t>II.</a:t>
            </a:r>
            <a:r>
              <a:rPr lang="ko-KR" altLang="en-US" sz="4400" b="1" spc="-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n-US" sz="4400" b="1" spc="-40" dirty="0">
                <a:solidFill>
                  <a:srgbClr val="FFFFFF"/>
                </a:solidFill>
                <a:latin typeface="Tahoma"/>
                <a:cs typeface="Tahoma"/>
              </a:rPr>
              <a:t>T &amp; M TOUR, </a:t>
            </a:r>
          </a:p>
          <a:p>
            <a:pPr marL="12700">
              <a:lnSpc>
                <a:spcPts val="7520"/>
              </a:lnSpc>
              <a:spcBef>
                <a:spcPts val="135"/>
              </a:spcBef>
            </a:pPr>
            <a:r>
              <a:rPr lang="ko-KR" altLang="en-US" sz="2400" b="1" spc="-40" dirty="0">
                <a:solidFill>
                  <a:srgbClr val="FFFFFF"/>
                </a:solidFill>
                <a:latin typeface="Tahoma"/>
                <a:cs typeface="Tahoma"/>
              </a:rPr>
              <a:t>그리고 </a:t>
            </a:r>
            <a:r>
              <a:rPr lang="ko-KR" altLang="en-US" sz="4400" b="1" spc="-40" dirty="0">
                <a:solidFill>
                  <a:srgbClr val="FFFFFF"/>
                </a:solidFill>
                <a:latin typeface="Tahoma"/>
                <a:cs typeface="Tahoma"/>
              </a:rPr>
              <a:t>급변하는 </a:t>
            </a:r>
            <a:r>
              <a:rPr lang="ko-KR" altLang="en-US" sz="4400" b="1" spc="-40" dirty="0" err="1">
                <a:solidFill>
                  <a:srgbClr val="FFFFFF"/>
                </a:solidFill>
                <a:latin typeface="Tahoma"/>
                <a:cs typeface="Tahoma"/>
              </a:rPr>
              <a:t>여행업</a:t>
            </a:r>
            <a:endParaRPr lang="en-US" sz="4800" b="1" dirty="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351005"/>
            <a:ext cx="10688955" cy="6129020"/>
            <a:chOff x="0" y="351005"/>
            <a:chExt cx="10688955" cy="6129020"/>
          </a:xfrm>
        </p:grpSpPr>
        <p:sp>
          <p:nvSpPr>
            <p:cNvPr id="4" name="object 4"/>
            <p:cNvSpPr/>
            <p:nvPr/>
          </p:nvSpPr>
          <p:spPr>
            <a:xfrm>
              <a:off x="679344" y="711553"/>
              <a:ext cx="446405" cy="109220"/>
            </a:xfrm>
            <a:custGeom>
              <a:avLst/>
              <a:gdLst/>
              <a:ahLst/>
              <a:cxnLst/>
              <a:rect l="l" t="t" r="r" b="b"/>
              <a:pathLst>
                <a:path w="446405" h="109219">
                  <a:moveTo>
                    <a:pt x="446328" y="0"/>
                  </a:moveTo>
                  <a:lnTo>
                    <a:pt x="66014" y="0"/>
                  </a:lnTo>
                  <a:lnTo>
                    <a:pt x="0" y="109207"/>
                  </a:lnTo>
                  <a:lnTo>
                    <a:pt x="418020" y="109207"/>
                  </a:lnTo>
                  <a:lnTo>
                    <a:pt x="44632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4486" y="865231"/>
              <a:ext cx="220345" cy="302260"/>
            </a:xfrm>
            <a:custGeom>
              <a:avLst/>
              <a:gdLst/>
              <a:ahLst/>
              <a:cxnLst/>
              <a:rect l="l" t="t" r="r" b="b"/>
              <a:pathLst>
                <a:path w="220344" h="302259">
                  <a:moveTo>
                    <a:pt x="220332" y="0"/>
                  </a:moveTo>
                  <a:lnTo>
                    <a:pt x="76555" y="0"/>
                  </a:lnTo>
                  <a:lnTo>
                    <a:pt x="0" y="301726"/>
                  </a:lnTo>
                  <a:lnTo>
                    <a:pt x="143662" y="301726"/>
                  </a:lnTo>
                  <a:lnTo>
                    <a:pt x="220332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34136" y="363931"/>
              <a:ext cx="362585" cy="478790"/>
            </a:xfrm>
            <a:custGeom>
              <a:avLst/>
              <a:gdLst/>
              <a:ahLst/>
              <a:cxnLst/>
              <a:rect l="l" t="t" r="r" b="b"/>
              <a:pathLst>
                <a:path w="362584" h="478790">
                  <a:moveTo>
                    <a:pt x="151066" y="0"/>
                  </a:moveTo>
                  <a:lnTo>
                    <a:pt x="0" y="203466"/>
                  </a:lnTo>
                  <a:lnTo>
                    <a:pt x="109592" y="199970"/>
                  </a:lnTo>
                  <a:lnTo>
                    <a:pt x="183845" y="227457"/>
                  </a:lnTo>
                  <a:lnTo>
                    <a:pt x="256707" y="311712"/>
                  </a:lnTo>
                  <a:lnTo>
                    <a:pt x="362127" y="478523"/>
                  </a:lnTo>
                  <a:lnTo>
                    <a:pt x="15106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6178" y="351005"/>
              <a:ext cx="256540" cy="487680"/>
            </a:xfrm>
            <a:custGeom>
              <a:avLst/>
              <a:gdLst/>
              <a:ahLst/>
              <a:cxnLst/>
              <a:rect l="l" t="t" r="r" b="b"/>
              <a:pathLst>
                <a:path w="256540" h="487680">
                  <a:moveTo>
                    <a:pt x="0" y="0"/>
                  </a:moveTo>
                  <a:lnTo>
                    <a:pt x="168046" y="487553"/>
                  </a:lnTo>
                  <a:lnTo>
                    <a:pt x="132711" y="300921"/>
                  </a:lnTo>
                  <a:lnTo>
                    <a:pt x="130113" y="194125"/>
                  </a:lnTo>
                  <a:lnTo>
                    <a:pt x="168512" y="127040"/>
                  </a:lnTo>
                  <a:lnTo>
                    <a:pt x="256171" y="595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03272" y="710342"/>
              <a:ext cx="530225" cy="108585"/>
            </a:xfrm>
            <a:custGeom>
              <a:avLst/>
              <a:gdLst/>
              <a:ahLst/>
              <a:cxnLst/>
              <a:rect l="l" t="t" r="r" b="b"/>
              <a:pathLst>
                <a:path w="530225" h="108584">
                  <a:moveTo>
                    <a:pt x="530186" y="0"/>
                  </a:moveTo>
                  <a:lnTo>
                    <a:pt x="373151" y="0"/>
                  </a:lnTo>
                  <a:lnTo>
                    <a:pt x="265557" y="89433"/>
                  </a:lnTo>
                  <a:lnTo>
                    <a:pt x="177482" y="0"/>
                  </a:lnTo>
                  <a:lnTo>
                    <a:pt x="28435" y="0"/>
                  </a:lnTo>
                  <a:lnTo>
                    <a:pt x="0" y="108280"/>
                  </a:lnTo>
                  <a:lnTo>
                    <a:pt x="501815" y="108280"/>
                  </a:lnTo>
                  <a:lnTo>
                    <a:pt x="530186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11373" y="864301"/>
              <a:ext cx="582295" cy="304165"/>
            </a:xfrm>
            <a:custGeom>
              <a:avLst/>
              <a:gdLst/>
              <a:ahLst/>
              <a:cxnLst/>
              <a:rect l="l" t="t" r="r" b="b"/>
              <a:pathLst>
                <a:path w="582294" h="304165">
                  <a:moveTo>
                    <a:pt x="582180" y="0"/>
                  </a:moveTo>
                  <a:lnTo>
                    <a:pt x="80378" y="0"/>
                  </a:lnTo>
                  <a:lnTo>
                    <a:pt x="0" y="303860"/>
                  </a:lnTo>
                  <a:lnTo>
                    <a:pt x="144487" y="303860"/>
                  </a:lnTo>
                  <a:lnTo>
                    <a:pt x="219062" y="28816"/>
                  </a:lnTo>
                  <a:lnTo>
                    <a:pt x="308241" y="121043"/>
                  </a:lnTo>
                  <a:lnTo>
                    <a:pt x="416458" y="32753"/>
                  </a:lnTo>
                  <a:lnTo>
                    <a:pt x="343903" y="303860"/>
                  </a:lnTo>
                  <a:lnTo>
                    <a:pt x="502043" y="303860"/>
                  </a:lnTo>
                  <a:lnTo>
                    <a:pt x="582180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067966" y="858938"/>
              <a:ext cx="1049655" cy="313690"/>
            </a:xfrm>
            <a:custGeom>
              <a:avLst/>
              <a:gdLst/>
              <a:ahLst/>
              <a:cxnLst/>
              <a:rect l="l" t="t" r="r" b="b"/>
              <a:pathLst>
                <a:path w="1049655" h="313690">
                  <a:moveTo>
                    <a:pt x="250266" y="5372"/>
                  </a:moveTo>
                  <a:lnTo>
                    <a:pt x="8915" y="5372"/>
                  </a:lnTo>
                  <a:lnTo>
                    <a:pt x="698" y="35712"/>
                  </a:lnTo>
                  <a:lnTo>
                    <a:pt x="75044" y="35712"/>
                  </a:lnTo>
                  <a:lnTo>
                    <a:pt x="0" y="308356"/>
                  </a:lnTo>
                  <a:lnTo>
                    <a:pt x="92760" y="308356"/>
                  </a:lnTo>
                  <a:lnTo>
                    <a:pt x="167754" y="35712"/>
                  </a:lnTo>
                  <a:lnTo>
                    <a:pt x="241985" y="35712"/>
                  </a:lnTo>
                  <a:lnTo>
                    <a:pt x="250266" y="5372"/>
                  </a:lnTo>
                  <a:close/>
                </a:path>
                <a:path w="1049655" h="313690">
                  <a:moveTo>
                    <a:pt x="491959" y="100253"/>
                  </a:moveTo>
                  <a:lnTo>
                    <a:pt x="488251" y="56375"/>
                  </a:lnTo>
                  <a:lnTo>
                    <a:pt x="470547" y="25044"/>
                  </a:lnTo>
                  <a:lnTo>
                    <a:pt x="469036" y="24155"/>
                  </a:lnTo>
                  <a:lnTo>
                    <a:pt x="438835" y="6261"/>
                  </a:lnTo>
                  <a:lnTo>
                    <a:pt x="410032" y="2324"/>
                  </a:lnTo>
                  <a:lnTo>
                    <a:pt x="410032" y="51701"/>
                  </a:lnTo>
                  <a:lnTo>
                    <a:pt x="409130" y="68592"/>
                  </a:lnTo>
                  <a:lnTo>
                    <a:pt x="399110" y="121081"/>
                  </a:lnTo>
                  <a:lnTo>
                    <a:pt x="379399" y="192455"/>
                  </a:lnTo>
                  <a:lnTo>
                    <a:pt x="360540" y="245122"/>
                  </a:lnTo>
                  <a:lnTo>
                    <a:pt x="333730" y="282511"/>
                  </a:lnTo>
                  <a:lnTo>
                    <a:pt x="311124" y="289344"/>
                  </a:lnTo>
                  <a:lnTo>
                    <a:pt x="300202" y="287642"/>
                  </a:lnTo>
                  <a:lnTo>
                    <a:pt x="292265" y="282511"/>
                  </a:lnTo>
                  <a:lnTo>
                    <a:pt x="287299" y="273964"/>
                  </a:lnTo>
                  <a:lnTo>
                    <a:pt x="285305" y="261962"/>
                  </a:lnTo>
                  <a:lnTo>
                    <a:pt x="286029" y="245122"/>
                  </a:lnTo>
                  <a:lnTo>
                    <a:pt x="296125" y="192455"/>
                  </a:lnTo>
                  <a:lnTo>
                    <a:pt x="315734" y="120980"/>
                  </a:lnTo>
                  <a:lnTo>
                    <a:pt x="334568" y="68376"/>
                  </a:lnTo>
                  <a:lnTo>
                    <a:pt x="361505" y="30962"/>
                  </a:lnTo>
                  <a:lnTo>
                    <a:pt x="384200" y="24155"/>
                  </a:lnTo>
                  <a:lnTo>
                    <a:pt x="395033" y="25869"/>
                  </a:lnTo>
                  <a:lnTo>
                    <a:pt x="402958" y="31026"/>
                  </a:lnTo>
                  <a:lnTo>
                    <a:pt x="407962" y="39636"/>
                  </a:lnTo>
                  <a:lnTo>
                    <a:pt x="410032" y="51701"/>
                  </a:lnTo>
                  <a:lnTo>
                    <a:pt x="410032" y="2324"/>
                  </a:lnTo>
                  <a:lnTo>
                    <a:pt x="342341" y="6121"/>
                  </a:lnTo>
                  <a:lnTo>
                    <a:pt x="299097" y="24485"/>
                  </a:lnTo>
                  <a:lnTo>
                    <a:pt x="263385" y="55118"/>
                  </a:lnTo>
                  <a:lnTo>
                    <a:pt x="235216" y="98018"/>
                  </a:lnTo>
                  <a:lnTo>
                    <a:pt x="214591" y="153187"/>
                  </a:lnTo>
                  <a:lnTo>
                    <a:pt x="203936" y="210896"/>
                  </a:lnTo>
                  <a:lnTo>
                    <a:pt x="207619" y="255778"/>
                  </a:lnTo>
                  <a:lnTo>
                    <a:pt x="225615" y="287845"/>
                  </a:lnTo>
                  <a:lnTo>
                    <a:pt x="257873" y="307086"/>
                  </a:lnTo>
                  <a:lnTo>
                    <a:pt x="304406" y="313499"/>
                  </a:lnTo>
                  <a:lnTo>
                    <a:pt x="354495" y="307213"/>
                  </a:lnTo>
                  <a:lnTo>
                    <a:pt x="395046" y="289344"/>
                  </a:lnTo>
                  <a:lnTo>
                    <a:pt x="432714" y="256984"/>
                  </a:lnTo>
                  <a:lnTo>
                    <a:pt x="460857" y="213093"/>
                  </a:lnTo>
                  <a:lnTo>
                    <a:pt x="481711" y="156692"/>
                  </a:lnTo>
                  <a:lnTo>
                    <a:pt x="491959" y="100253"/>
                  </a:lnTo>
                  <a:close/>
                </a:path>
                <a:path w="1049655" h="313690">
                  <a:moveTo>
                    <a:pt x="784148" y="5372"/>
                  </a:moveTo>
                  <a:lnTo>
                    <a:pt x="754900" y="5372"/>
                  </a:lnTo>
                  <a:lnTo>
                    <a:pt x="698741" y="208673"/>
                  </a:lnTo>
                  <a:lnTo>
                    <a:pt x="686396" y="240118"/>
                  </a:lnTo>
                  <a:lnTo>
                    <a:pt x="669099" y="262597"/>
                  </a:lnTo>
                  <a:lnTo>
                    <a:pt x="646811" y="276098"/>
                  </a:lnTo>
                  <a:lnTo>
                    <a:pt x="619531" y="280593"/>
                  </a:lnTo>
                  <a:lnTo>
                    <a:pt x="605663" y="279679"/>
                  </a:lnTo>
                  <a:lnTo>
                    <a:pt x="578815" y="244995"/>
                  </a:lnTo>
                  <a:lnTo>
                    <a:pt x="580885" y="229755"/>
                  </a:lnTo>
                  <a:lnTo>
                    <a:pt x="585304" y="211416"/>
                  </a:lnTo>
                  <a:lnTo>
                    <a:pt x="641870" y="5372"/>
                  </a:lnTo>
                  <a:lnTo>
                    <a:pt x="554494" y="5372"/>
                  </a:lnTo>
                  <a:lnTo>
                    <a:pt x="498386" y="208673"/>
                  </a:lnTo>
                  <a:lnTo>
                    <a:pt x="493001" y="254431"/>
                  </a:lnTo>
                  <a:lnTo>
                    <a:pt x="505536" y="287121"/>
                  </a:lnTo>
                  <a:lnTo>
                    <a:pt x="535978" y="306743"/>
                  </a:lnTo>
                  <a:lnTo>
                    <a:pt x="584377" y="313283"/>
                  </a:lnTo>
                  <a:lnTo>
                    <a:pt x="636498" y="306743"/>
                  </a:lnTo>
                  <a:lnTo>
                    <a:pt x="677849" y="287121"/>
                  </a:lnTo>
                  <a:lnTo>
                    <a:pt x="708431" y="254431"/>
                  </a:lnTo>
                  <a:lnTo>
                    <a:pt x="728268" y="208673"/>
                  </a:lnTo>
                  <a:lnTo>
                    <a:pt x="784148" y="5372"/>
                  </a:lnTo>
                  <a:close/>
                </a:path>
                <a:path w="1049655" h="313690">
                  <a:moveTo>
                    <a:pt x="1049147" y="67030"/>
                  </a:moveTo>
                  <a:lnTo>
                    <a:pt x="1047711" y="51777"/>
                  </a:lnTo>
                  <a:lnTo>
                    <a:pt x="1041996" y="38354"/>
                  </a:lnTo>
                  <a:lnTo>
                    <a:pt x="1037551" y="33197"/>
                  </a:lnTo>
                  <a:lnTo>
                    <a:pt x="1031989" y="26733"/>
                  </a:lnTo>
                  <a:lnTo>
                    <a:pt x="1018095" y="17360"/>
                  </a:lnTo>
                  <a:lnTo>
                    <a:pt x="1000937" y="10693"/>
                  </a:lnTo>
                  <a:lnTo>
                    <a:pt x="980554" y="6692"/>
                  </a:lnTo>
                  <a:lnTo>
                    <a:pt x="963295" y="5727"/>
                  </a:lnTo>
                  <a:lnTo>
                    <a:pt x="963295" y="62585"/>
                  </a:lnTo>
                  <a:lnTo>
                    <a:pt x="960132" y="85445"/>
                  </a:lnTo>
                  <a:lnTo>
                    <a:pt x="950633" y="108242"/>
                  </a:lnTo>
                  <a:lnTo>
                    <a:pt x="936802" y="124536"/>
                  </a:lnTo>
                  <a:lnTo>
                    <a:pt x="918552" y="134327"/>
                  </a:lnTo>
                  <a:lnTo>
                    <a:pt x="895845" y="137591"/>
                  </a:lnTo>
                  <a:lnTo>
                    <a:pt x="878243" y="137591"/>
                  </a:lnTo>
                  <a:lnTo>
                    <a:pt x="907148" y="33197"/>
                  </a:lnTo>
                  <a:lnTo>
                    <a:pt x="924623" y="33197"/>
                  </a:lnTo>
                  <a:lnTo>
                    <a:pt x="945515" y="36461"/>
                  </a:lnTo>
                  <a:lnTo>
                    <a:pt x="958418" y="46253"/>
                  </a:lnTo>
                  <a:lnTo>
                    <a:pt x="963295" y="62585"/>
                  </a:lnTo>
                  <a:lnTo>
                    <a:pt x="963295" y="5727"/>
                  </a:lnTo>
                  <a:lnTo>
                    <a:pt x="956995" y="5372"/>
                  </a:lnTo>
                  <a:lnTo>
                    <a:pt x="827062" y="5372"/>
                  </a:lnTo>
                  <a:lnTo>
                    <a:pt x="743673" y="308356"/>
                  </a:lnTo>
                  <a:lnTo>
                    <a:pt x="831227" y="308356"/>
                  </a:lnTo>
                  <a:lnTo>
                    <a:pt x="871423" y="162788"/>
                  </a:lnTo>
                  <a:lnTo>
                    <a:pt x="886409" y="162788"/>
                  </a:lnTo>
                  <a:lnTo>
                    <a:pt x="903859" y="166077"/>
                  </a:lnTo>
                  <a:lnTo>
                    <a:pt x="914260" y="175920"/>
                  </a:lnTo>
                  <a:lnTo>
                    <a:pt x="917638" y="192252"/>
                  </a:lnTo>
                  <a:lnTo>
                    <a:pt x="913980" y="215023"/>
                  </a:lnTo>
                  <a:lnTo>
                    <a:pt x="908189" y="237705"/>
                  </a:lnTo>
                  <a:lnTo>
                    <a:pt x="903605" y="255778"/>
                  </a:lnTo>
                  <a:lnTo>
                    <a:pt x="900074" y="270903"/>
                  </a:lnTo>
                  <a:lnTo>
                    <a:pt x="897978" y="284695"/>
                  </a:lnTo>
                  <a:lnTo>
                    <a:pt x="897343" y="297167"/>
                  </a:lnTo>
                  <a:lnTo>
                    <a:pt x="898169" y="308356"/>
                  </a:lnTo>
                  <a:lnTo>
                    <a:pt x="993254" y="308356"/>
                  </a:lnTo>
                  <a:lnTo>
                    <a:pt x="990206" y="298043"/>
                  </a:lnTo>
                  <a:lnTo>
                    <a:pt x="989444" y="283324"/>
                  </a:lnTo>
                  <a:lnTo>
                    <a:pt x="990981" y="264248"/>
                  </a:lnTo>
                  <a:lnTo>
                    <a:pt x="994816" y="240880"/>
                  </a:lnTo>
                  <a:lnTo>
                    <a:pt x="998067" y="221234"/>
                  </a:lnTo>
                  <a:lnTo>
                    <a:pt x="999591" y="205041"/>
                  </a:lnTo>
                  <a:lnTo>
                    <a:pt x="985481" y="168833"/>
                  </a:lnTo>
                  <a:lnTo>
                    <a:pt x="976007" y="162788"/>
                  </a:lnTo>
                  <a:lnTo>
                    <a:pt x="975055" y="162166"/>
                  </a:lnTo>
                  <a:lnTo>
                    <a:pt x="961631" y="155829"/>
                  </a:lnTo>
                  <a:lnTo>
                    <a:pt x="993013" y="145148"/>
                  </a:lnTo>
                  <a:lnTo>
                    <a:pt x="1004976" y="137591"/>
                  </a:lnTo>
                  <a:lnTo>
                    <a:pt x="1017574" y="129628"/>
                  </a:lnTo>
                  <a:lnTo>
                    <a:pt x="1035329" y="109283"/>
                  </a:lnTo>
                  <a:lnTo>
                    <a:pt x="1046289" y="84137"/>
                  </a:lnTo>
                  <a:lnTo>
                    <a:pt x="1049147" y="6703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41230" y="769063"/>
              <a:ext cx="335280" cy="440055"/>
            </a:xfrm>
            <a:custGeom>
              <a:avLst/>
              <a:gdLst/>
              <a:ahLst/>
              <a:cxnLst/>
              <a:rect l="l" t="t" r="r" b="b"/>
              <a:pathLst>
                <a:path w="335280" h="440055">
                  <a:moveTo>
                    <a:pt x="182949" y="0"/>
                  </a:moveTo>
                  <a:lnTo>
                    <a:pt x="98855" y="6722"/>
                  </a:lnTo>
                  <a:lnTo>
                    <a:pt x="61739" y="24252"/>
                  </a:lnTo>
                  <a:lnTo>
                    <a:pt x="63425" y="66349"/>
                  </a:lnTo>
                  <a:lnTo>
                    <a:pt x="95738" y="146773"/>
                  </a:lnTo>
                  <a:lnTo>
                    <a:pt x="110381" y="170713"/>
                  </a:lnTo>
                  <a:lnTo>
                    <a:pt x="35754" y="203001"/>
                  </a:lnTo>
                  <a:lnTo>
                    <a:pt x="1710" y="231660"/>
                  </a:lnTo>
                  <a:lnTo>
                    <a:pt x="0" y="272797"/>
                  </a:lnTo>
                  <a:lnTo>
                    <a:pt x="22370" y="342519"/>
                  </a:lnTo>
                  <a:lnTo>
                    <a:pt x="53351" y="412762"/>
                  </a:lnTo>
                  <a:lnTo>
                    <a:pt x="85435" y="439697"/>
                  </a:lnTo>
                  <a:lnTo>
                    <a:pt x="138202" y="426491"/>
                  </a:lnTo>
                  <a:lnTo>
                    <a:pt x="231234" y="376313"/>
                  </a:lnTo>
                  <a:lnTo>
                    <a:pt x="309262" y="376313"/>
                  </a:lnTo>
                  <a:lnTo>
                    <a:pt x="296476" y="355096"/>
                  </a:lnTo>
                  <a:lnTo>
                    <a:pt x="127763" y="355096"/>
                  </a:lnTo>
                  <a:lnTo>
                    <a:pt x="110363" y="343931"/>
                  </a:lnTo>
                  <a:lnTo>
                    <a:pt x="91623" y="313550"/>
                  </a:lnTo>
                  <a:lnTo>
                    <a:pt x="75832" y="281994"/>
                  </a:lnTo>
                  <a:lnTo>
                    <a:pt x="75624" y="264799"/>
                  </a:lnTo>
                  <a:lnTo>
                    <a:pt x="75700" y="262086"/>
                  </a:lnTo>
                  <a:lnTo>
                    <a:pt x="95427" y="245723"/>
                  </a:lnTo>
                  <a:lnTo>
                    <a:pt x="139858" y="224269"/>
                  </a:lnTo>
                  <a:lnTo>
                    <a:pt x="218969" y="224269"/>
                  </a:lnTo>
                  <a:lnTo>
                    <a:pt x="200729" y="193382"/>
                  </a:lnTo>
                  <a:lnTo>
                    <a:pt x="245648" y="181755"/>
                  </a:lnTo>
                  <a:lnTo>
                    <a:pt x="268715" y="167136"/>
                  </a:lnTo>
                  <a:lnTo>
                    <a:pt x="276902" y="140855"/>
                  </a:lnTo>
                  <a:lnTo>
                    <a:pt x="171367" y="140855"/>
                  </a:lnTo>
                  <a:lnTo>
                    <a:pt x="142928" y="101627"/>
                  </a:lnTo>
                  <a:lnTo>
                    <a:pt x="133219" y="80062"/>
                  </a:lnTo>
                  <a:lnTo>
                    <a:pt x="142031" y="68519"/>
                  </a:lnTo>
                  <a:lnTo>
                    <a:pt x="169157" y="59359"/>
                  </a:lnTo>
                  <a:lnTo>
                    <a:pt x="197668" y="53298"/>
                  </a:lnTo>
                  <a:lnTo>
                    <a:pt x="275317" y="53298"/>
                  </a:lnTo>
                  <a:lnTo>
                    <a:pt x="274035" y="38072"/>
                  </a:lnTo>
                  <a:lnTo>
                    <a:pt x="262626" y="11280"/>
                  </a:lnTo>
                  <a:lnTo>
                    <a:pt x="235247" y="1410"/>
                  </a:lnTo>
                  <a:lnTo>
                    <a:pt x="182949" y="0"/>
                  </a:lnTo>
                  <a:close/>
                </a:path>
                <a:path w="335280" h="440055">
                  <a:moveTo>
                    <a:pt x="309262" y="376313"/>
                  </a:moveTo>
                  <a:lnTo>
                    <a:pt x="231234" y="376313"/>
                  </a:lnTo>
                  <a:lnTo>
                    <a:pt x="242639" y="400088"/>
                  </a:lnTo>
                  <a:lnTo>
                    <a:pt x="323589" y="400088"/>
                  </a:lnTo>
                  <a:lnTo>
                    <a:pt x="309262" y="376313"/>
                  </a:lnTo>
                  <a:close/>
                </a:path>
                <a:path w="335280" h="440055">
                  <a:moveTo>
                    <a:pt x="218969" y="224269"/>
                  </a:moveTo>
                  <a:lnTo>
                    <a:pt x="139858" y="224269"/>
                  </a:lnTo>
                  <a:lnTo>
                    <a:pt x="198697" y="323519"/>
                  </a:lnTo>
                  <a:lnTo>
                    <a:pt x="153861" y="347981"/>
                  </a:lnTo>
                  <a:lnTo>
                    <a:pt x="127763" y="355096"/>
                  </a:lnTo>
                  <a:lnTo>
                    <a:pt x="296476" y="355096"/>
                  </a:lnTo>
                  <a:lnTo>
                    <a:pt x="279291" y="326580"/>
                  </a:lnTo>
                  <a:lnTo>
                    <a:pt x="297986" y="310589"/>
                  </a:lnTo>
                  <a:lnTo>
                    <a:pt x="310027" y="293517"/>
                  </a:lnTo>
                  <a:lnTo>
                    <a:pt x="319464" y="267982"/>
                  </a:lnTo>
                  <a:lnTo>
                    <a:pt x="244785" y="267982"/>
                  </a:lnTo>
                  <a:lnTo>
                    <a:pt x="218969" y="224269"/>
                  </a:lnTo>
                  <a:close/>
                </a:path>
                <a:path w="335280" h="440055">
                  <a:moveTo>
                    <a:pt x="335057" y="213868"/>
                  </a:moveTo>
                  <a:lnTo>
                    <a:pt x="274198" y="213868"/>
                  </a:lnTo>
                  <a:lnTo>
                    <a:pt x="261880" y="240102"/>
                  </a:lnTo>
                  <a:lnTo>
                    <a:pt x="254710" y="254484"/>
                  </a:lnTo>
                  <a:lnTo>
                    <a:pt x="249931" y="262086"/>
                  </a:lnTo>
                  <a:lnTo>
                    <a:pt x="244785" y="267982"/>
                  </a:lnTo>
                  <a:lnTo>
                    <a:pt x="319464" y="267982"/>
                  </a:lnTo>
                  <a:lnTo>
                    <a:pt x="320641" y="264799"/>
                  </a:lnTo>
                  <a:lnTo>
                    <a:pt x="335057" y="213868"/>
                  </a:lnTo>
                  <a:close/>
                </a:path>
                <a:path w="335280" h="440055">
                  <a:moveTo>
                    <a:pt x="275317" y="53298"/>
                  </a:moveTo>
                  <a:lnTo>
                    <a:pt x="197668" y="53298"/>
                  </a:lnTo>
                  <a:lnTo>
                    <a:pt x="211557" y="55014"/>
                  </a:lnTo>
                  <a:lnTo>
                    <a:pt x="214771" y="67873"/>
                  </a:lnTo>
                  <a:lnTo>
                    <a:pt x="211257" y="95237"/>
                  </a:lnTo>
                  <a:lnTo>
                    <a:pt x="211220" y="107622"/>
                  </a:lnTo>
                  <a:lnTo>
                    <a:pt x="207052" y="116503"/>
                  </a:lnTo>
                  <a:lnTo>
                    <a:pt x="195014" y="126155"/>
                  </a:lnTo>
                  <a:lnTo>
                    <a:pt x="171367" y="140855"/>
                  </a:lnTo>
                  <a:lnTo>
                    <a:pt x="276902" y="140855"/>
                  </a:lnTo>
                  <a:lnTo>
                    <a:pt x="277214" y="139856"/>
                  </a:lnTo>
                  <a:lnTo>
                    <a:pt x="278428" y="90246"/>
                  </a:lnTo>
                  <a:lnTo>
                    <a:pt x="275317" y="53298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813522" y="1323098"/>
              <a:ext cx="479425" cy="159385"/>
            </a:xfrm>
            <a:custGeom>
              <a:avLst/>
              <a:gdLst/>
              <a:ahLst/>
              <a:cxnLst/>
              <a:rect l="l" t="t" r="r" b="b"/>
              <a:pathLst>
                <a:path w="479425" h="159384">
                  <a:moveTo>
                    <a:pt x="114134" y="0"/>
                  </a:moveTo>
                  <a:lnTo>
                    <a:pt x="0" y="0"/>
                  </a:lnTo>
                  <a:lnTo>
                    <a:pt x="0" y="21590"/>
                  </a:lnTo>
                  <a:lnTo>
                    <a:pt x="0" y="35560"/>
                  </a:lnTo>
                  <a:lnTo>
                    <a:pt x="0" y="55880"/>
                  </a:lnTo>
                  <a:lnTo>
                    <a:pt x="0" y="72390"/>
                  </a:lnTo>
                  <a:lnTo>
                    <a:pt x="0" y="92710"/>
                  </a:lnTo>
                  <a:lnTo>
                    <a:pt x="114134" y="92710"/>
                  </a:lnTo>
                  <a:lnTo>
                    <a:pt x="114134" y="72390"/>
                  </a:lnTo>
                  <a:lnTo>
                    <a:pt x="35445" y="72390"/>
                  </a:lnTo>
                  <a:lnTo>
                    <a:pt x="35445" y="55880"/>
                  </a:lnTo>
                  <a:lnTo>
                    <a:pt x="114134" y="55880"/>
                  </a:lnTo>
                  <a:lnTo>
                    <a:pt x="114134" y="35560"/>
                  </a:lnTo>
                  <a:lnTo>
                    <a:pt x="35445" y="35560"/>
                  </a:lnTo>
                  <a:lnTo>
                    <a:pt x="35445" y="21590"/>
                  </a:lnTo>
                  <a:lnTo>
                    <a:pt x="114134" y="21590"/>
                  </a:lnTo>
                  <a:lnTo>
                    <a:pt x="114134" y="0"/>
                  </a:lnTo>
                  <a:close/>
                </a:path>
                <a:path w="479425" h="159384">
                  <a:moveTo>
                    <a:pt x="205981" y="177"/>
                  </a:moveTo>
                  <a:lnTo>
                    <a:pt x="173723" y="177"/>
                  </a:lnTo>
                  <a:lnTo>
                    <a:pt x="173723" y="94818"/>
                  </a:lnTo>
                  <a:lnTo>
                    <a:pt x="205981" y="94818"/>
                  </a:lnTo>
                  <a:lnTo>
                    <a:pt x="205981" y="177"/>
                  </a:lnTo>
                  <a:close/>
                </a:path>
                <a:path w="479425" h="159384">
                  <a:moveTo>
                    <a:pt x="361505" y="47218"/>
                  </a:moveTo>
                  <a:lnTo>
                    <a:pt x="339242" y="8788"/>
                  </a:lnTo>
                  <a:lnTo>
                    <a:pt x="329717" y="4330"/>
                  </a:lnTo>
                  <a:lnTo>
                    <a:pt x="329717" y="42189"/>
                  </a:lnTo>
                  <a:lnTo>
                    <a:pt x="329717" y="52374"/>
                  </a:lnTo>
                  <a:lnTo>
                    <a:pt x="328041" y="56476"/>
                  </a:lnTo>
                  <a:lnTo>
                    <a:pt x="324510" y="60261"/>
                  </a:lnTo>
                  <a:lnTo>
                    <a:pt x="321094" y="63982"/>
                  </a:lnTo>
                  <a:lnTo>
                    <a:pt x="316636" y="65786"/>
                  </a:lnTo>
                  <a:lnTo>
                    <a:pt x="306324" y="65786"/>
                  </a:lnTo>
                  <a:lnTo>
                    <a:pt x="302094" y="63982"/>
                  </a:lnTo>
                  <a:lnTo>
                    <a:pt x="298450" y="60261"/>
                  </a:lnTo>
                  <a:lnTo>
                    <a:pt x="294919" y="56476"/>
                  </a:lnTo>
                  <a:lnTo>
                    <a:pt x="293065" y="52374"/>
                  </a:lnTo>
                  <a:lnTo>
                    <a:pt x="293065" y="42189"/>
                  </a:lnTo>
                  <a:lnTo>
                    <a:pt x="294919" y="37579"/>
                  </a:lnTo>
                  <a:lnTo>
                    <a:pt x="298450" y="33972"/>
                  </a:lnTo>
                  <a:lnTo>
                    <a:pt x="302094" y="30302"/>
                  </a:lnTo>
                  <a:lnTo>
                    <a:pt x="306324" y="28486"/>
                  </a:lnTo>
                  <a:lnTo>
                    <a:pt x="316636" y="28486"/>
                  </a:lnTo>
                  <a:lnTo>
                    <a:pt x="321094" y="30302"/>
                  </a:lnTo>
                  <a:lnTo>
                    <a:pt x="324510" y="33972"/>
                  </a:lnTo>
                  <a:lnTo>
                    <a:pt x="328041" y="37579"/>
                  </a:lnTo>
                  <a:lnTo>
                    <a:pt x="329717" y="42189"/>
                  </a:lnTo>
                  <a:lnTo>
                    <a:pt x="329717" y="4330"/>
                  </a:lnTo>
                  <a:lnTo>
                    <a:pt x="321602" y="2108"/>
                  </a:lnTo>
                  <a:lnTo>
                    <a:pt x="311645" y="1270"/>
                  </a:lnTo>
                  <a:lnTo>
                    <a:pt x="301739" y="2108"/>
                  </a:lnTo>
                  <a:lnTo>
                    <a:pt x="264947" y="29565"/>
                  </a:lnTo>
                  <a:lnTo>
                    <a:pt x="261213" y="47218"/>
                  </a:lnTo>
                  <a:lnTo>
                    <a:pt x="262140" y="56400"/>
                  </a:lnTo>
                  <a:lnTo>
                    <a:pt x="292506" y="89484"/>
                  </a:lnTo>
                  <a:lnTo>
                    <a:pt x="311645" y="92735"/>
                  </a:lnTo>
                  <a:lnTo>
                    <a:pt x="321602" y="91935"/>
                  </a:lnTo>
                  <a:lnTo>
                    <a:pt x="357314" y="65786"/>
                  </a:lnTo>
                  <a:lnTo>
                    <a:pt x="357886" y="64820"/>
                  </a:lnTo>
                  <a:lnTo>
                    <a:pt x="360603" y="56400"/>
                  </a:lnTo>
                  <a:lnTo>
                    <a:pt x="361505" y="47218"/>
                  </a:lnTo>
                  <a:close/>
                </a:path>
                <a:path w="479425" h="159384">
                  <a:moveTo>
                    <a:pt x="479285" y="133858"/>
                  </a:moveTo>
                  <a:lnTo>
                    <a:pt x="306793" y="133858"/>
                  </a:lnTo>
                  <a:lnTo>
                    <a:pt x="306793" y="108559"/>
                  </a:lnTo>
                  <a:lnTo>
                    <a:pt x="274878" y="108559"/>
                  </a:lnTo>
                  <a:lnTo>
                    <a:pt x="274878" y="159169"/>
                  </a:lnTo>
                  <a:lnTo>
                    <a:pt x="479285" y="159169"/>
                  </a:lnTo>
                  <a:lnTo>
                    <a:pt x="479285" y="133858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60457" y="1324363"/>
              <a:ext cx="100291" cy="91465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189911" y="1308455"/>
              <a:ext cx="626110" cy="205740"/>
            </a:xfrm>
            <a:custGeom>
              <a:avLst/>
              <a:gdLst/>
              <a:ahLst/>
              <a:cxnLst/>
              <a:rect l="l" t="t" r="r" b="b"/>
              <a:pathLst>
                <a:path w="626110" h="205740">
                  <a:moveTo>
                    <a:pt x="59004" y="13449"/>
                  </a:moveTo>
                  <a:lnTo>
                    <a:pt x="27330" y="13449"/>
                  </a:lnTo>
                  <a:lnTo>
                    <a:pt x="27330" y="39954"/>
                  </a:lnTo>
                  <a:lnTo>
                    <a:pt x="0" y="39954"/>
                  </a:lnTo>
                  <a:lnTo>
                    <a:pt x="0" y="70904"/>
                  </a:lnTo>
                  <a:lnTo>
                    <a:pt x="27330" y="70904"/>
                  </a:lnTo>
                  <a:lnTo>
                    <a:pt x="27330" y="105956"/>
                  </a:lnTo>
                  <a:lnTo>
                    <a:pt x="59004" y="105956"/>
                  </a:lnTo>
                  <a:lnTo>
                    <a:pt x="59004" y="13449"/>
                  </a:lnTo>
                  <a:close/>
                </a:path>
                <a:path w="626110" h="205740">
                  <a:moveTo>
                    <a:pt x="102209" y="13462"/>
                  </a:moveTo>
                  <a:lnTo>
                    <a:pt x="70472" y="13462"/>
                  </a:lnTo>
                  <a:lnTo>
                    <a:pt x="70472" y="105956"/>
                  </a:lnTo>
                  <a:lnTo>
                    <a:pt x="102209" y="105956"/>
                  </a:lnTo>
                  <a:lnTo>
                    <a:pt x="102209" y="13462"/>
                  </a:lnTo>
                  <a:close/>
                </a:path>
                <a:path w="626110" h="205740">
                  <a:moveTo>
                    <a:pt x="246507" y="61861"/>
                  </a:moveTo>
                  <a:lnTo>
                    <a:pt x="245605" y="52705"/>
                  </a:lnTo>
                  <a:lnTo>
                    <a:pt x="242874" y="44208"/>
                  </a:lnTo>
                  <a:lnTo>
                    <a:pt x="242239" y="43129"/>
                  </a:lnTo>
                  <a:lnTo>
                    <a:pt x="238290" y="36385"/>
                  </a:lnTo>
                  <a:lnTo>
                    <a:pt x="231851" y="29222"/>
                  </a:lnTo>
                  <a:lnTo>
                    <a:pt x="224193" y="23431"/>
                  </a:lnTo>
                  <a:lnTo>
                    <a:pt x="215760" y="19265"/>
                  </a:lnTo>
                  <a:lnTo>
                    <a:pt x="214833" y="19024"/>
                  </a:lnTo>
                  <a:lnTo>
                    <a:pt x="214833" y="56832"/>
                  </a:lnTo>
                  <a:lnTo>
                    <a:pt x="214833" y="67017"/>
                  </a:lnTo>
                  <a:lnTo>
                    <a:pt x="212864" y="71120"/>
                  </a:lnTo>
                  <a:lnTo>
                    <a:pt x="209448" y="74904"/>
                  </a:lnTo>
                  <a:lnTo>
                    <a:pt x="205854" y="78625"/>
                  </a:lnTo>
                  <a:lnTo>
                    <a:pt x="201625" y="80429"/>
                  </a:lnTo>
                  <a:lnTo>
                    <a:pt x="191376" y="80429"/>
                  </a:lnTo>
                  <a:lnTo>
                    <a:pt x="187147" y="78625"/>
                  </a:lnTo>
                  <a:lnTo>
                    <a:pt x="183680" y="74904"/>
                  </a:lnTo>
                  <a:lnTo>
                    <a:pt x="179857" y="71120"/>
                  </a:lnTo>
                  <a:lnTo>
                    <a:pt x="177939" y="67017"/>
                  </a:lnTo>
                  <a:lnTo>
                    <a:pt x="177939" y="56832"/>
                  </a:lnTo>
                  <a:lnTo>
                    <a:pt x="179857" y="52222"/>
                  </a:lnTo>
                  <a:lnTo>
                    <a:pt x="183680" y="48615"/>
                  </a:lnTo>
                  <a:lnTo>
                    <a:pt x="187147" y="44945"/>
                  </a:lnTo>
                  <a:lnTo>
                    <a:pt x="191376" y="43129"/>
                  </a:lnTo>
                  <a:lnTo>
                    <a:pt x="201625" y="43129"/>
                  </a:lnTo>
                  <a:lnTo>
                    <a:pt x="205854" y="44945"/>
                  </a:lnTo>
                  <a:lnTo>
                    <a:pt x="209448" y="48615"/>
                  </a:lnTo>
                  <a:lnTo>
                    <a:pt x="212864" y="52222"/>
                  </a:lnTo>
                  <a:lnTo>
                    <a:pt x="214833" y="56832"/>
                  </a:lnTo>
                  <a:lnTo>
                    <a:pt x="214833" y="19024"/>
                  </a:lnTo>
                  <a:lnTo>
                    <a:pt x="206578" y="16751"/>
                  </a:lnTo>
                  <a:lnTo>
                    <a:pt x="196710" y="15913"/>
                  </a:lnTo>
                  <a:lnTo>
                    <a:pt x="186715" y="16751"/>
                  </a:lnTo>
                  <a:lnTo>
                    <a:pt x="150050" y="44208"/>
                  </a:lnTo>
                  <a:lnTo>
                    <a:pt x="146392" y="61861"/>
                  </a:lnTo>
                  <a:lnTo>
                    <a:pt x="147307" y="71043"/>
                  </a:lnTo>
                  <a:lnTo>
                    <a:pt x="177469" y="104127"/>
                  </a:lnTo>
                  <a:lnTo>
                    <a:pt x="196710" y="107378"/>
                  </a:lnTo>
                  <a:lnTo>
                    <a:pt x="206578" y="106578"/>
                  </a:lnTo>
                  <a:lnTo>
                    <a:pt x="242290" y="80429"/>
                  </a:lnTo>
                  <a:lnTo>
                    <a:pt x="242874" y="79463"/>
                  </a:lnTo>
                  <a:lnTo>
                    <a:pt x="245605" y="71043"/>
                  </a:lnTo>
                  <a:lnTo>
                    <a:pt x="246507" y="61861"/>
                  </a:lnTo>
                  <a:close/>
                </a:path>
                <a:path w="626110" h="205740">
                  <a:moveTo>
                    <a:pt x="321652" y="13449"/>
                  </a:moveTo>
                  <a:lnTo>
                    <a:pt x="289928" y="13449"/>
                  </a:lnTo>
                  <a:lnTo>
                    <a:pt x="289928" y="39954"/>
                  </a:lnTo>
                  <a:lnTo>
                    <a:pt x="262597" y="39954"/>
                  </a:lnTo>
                  <a:lnTo>
                    <a:pt x="262597" y="70904"/>
                  </a:lnTo>
                  <a:lnTo>
                    <a:pt x="289928" y="70904"/>
                  </a:lnTo>
                  <a:lnTo>
                    <a:pt x="289928" y="105956"/>
                  </a:lnTo>
                  <a:lnTo>
                    <a:pt x="321652" y="105956"/>
                  </a:lnTo>
                  <a:lnTo>
                    <a:pt x="321652" y="13449"/>
                  </a:lnTo>
                  <a:close/>
                </a:path>
                <a:path w="626110" h="205740">
                  <a:moveTo>
                    <a:pt x="364401" y="123799"/>
                  </a:moveTo>
                  <a:lnTo>
                    <a:pt x="170129" y="123799"/>
                  </a:lnTo>
                  <a:lnTo>
                    <a:pt x="170129" y="147929"/>
                  </a:lnTo>
                  <a:lnTo>
                    <a:pt x="170129" y="170789"/>
                  </a:lnTo>
                  <a:lnTo>
                    <a:pt x="170129" y="194919"/>
                  </a:lnTo>
                  <a:lnTo>
                    <a:pt x="364401" y="194919"/>
                  </a:lnTo>
                  <a:lnTo>
                    <a:pt x="364401" y="171170"/>
                  </a:lnTo>
                  <a:lnTo>
                    <a:pt x="364401" y="170789"/>
                  </a:lnTo>
                  <a:lnTo>
                    <a:pt x="364401" y="148005"/>
                  </a:lnTo>
                  <a:lnTo>
                    <a:pt x="335572" y="148005"/>
                  </a:lnTo>
                  <a:lnTo>
                    <a:pt x="335572" y="170789"/>
                  </a:lnTo>
                  <a:lnTo>
                    <a:pt x="199326" y="170789"/>
                  </a:lnTo>
                  <a:lnTo>
                    <a:pt x="199326" y="147929"/>
                  </a:lnTo>
                  <a:lnTo>
                    <a:pt x="364401" y="147929"/>
                  </a:lnTo>
                  <a:lnTo>
                    <a:pt x="364401" y="123799"/>
                  </a:lnTo>
                  <a:close/>
                </a:path>
                <a:path w="626110" h="205740">
                  <a:moveTo>
                    <a:pt x="364871" y="13462"/>
                  </a:moveTo>
                  <a:lnTo>
                    <a:pt x="333133" y="13462"/>
                  </a:lnTo>
                  <a:lnTo>
                    <a:pt x="333133" y="105956"/>
                  </a:lnTo>
                  <a:lnTo>
                    <a:pt x="364871" y="105956"/>
                  </a:lnTo>
                  <a:lnTo>
                    <a:pt x="364871" y="13462"/>
                  </a:lnTo>
                  <a:close/>
                </a:path>
                <a:path w="626110" h="205740">
                  <a:moveTo>
                    <a:pt x="604951" y="0"/>
                  </a:moveTo>
                  <a:lnTo>
                    <a:pt x="423176" y="0"/>
                  </a:lnTo>
                  <a:lnTo>
                    <a:pt x="423176" y="26670"/>
                  </a:lnTo>
                  <a:lnTo>
                    <a:pt x="423176" y="39370"/>
                  </a:lnTo>
                  <a:lnTo>
                    <a:pt x="423176" y="67310"/>
                  </a:lnTo>
                  <a:lnTo>
                    <a:pt x="423176" y="78740"/>
                  </a:lnTo>
                  <a:lnTo>
                    <a:pt x="423176" y="105410"/>
                  </a:lnTo>
                  <a:lnTo>
                    <a:pt x="604951" y="105410"/>
                  </a:lnTo>
                  <a:lnTo>
                    <a:pt x="604951" y="78740"/>
                  </a:lnTo>
                  <a:lnTo>
                    <a:pt x="456006" y="78740"/>
                  </a:lnTo>
                  <a:lnTo>
                    <a:pt x="456006" y="67310"/>
                  </a:lnTo>
                  <a:lnTo>
                    <a:pt x="604951" y="67310"/>
                  </a:lnTo>
                  <a:lnTo>
                    <a:pt x="604951" y="39370"/>
                  </a:lnTo>
                  <a:lnTo>
                    <a:pt x="456006" y="39370"/>
                  </a:lnTo>
                  <a:lnTo>
                    <a:pt x="456006" y="26670"/>
                  </a:lnTo>
                  <a:lnTo>
                    <a:pt x="604951" y="26670"/>
                  </a:lnTo>
                  <a:lnTo>
                    <a:pt x="604951" y="0"/>
                  </a:lnTo>
                  <a:close/>
                </a:path>
                <a:path w="626110" h="205740">
                  <a:moveTo>
                    <a:pt x="625500" y="119253"/>
                  </a:moveTo>
                  <a:lnTo>
                    <a:pt x="400418" y="119253"/>
                  </a:lnTo>
                  <a:lnTo>
                    <a:pt x="400418" y="146151"/>
                  </a:lnTo>
                  <a:lnTo>
                    <a:pt x="497471" y="146151"/>
                  </a:lnTo>
                  <a:lnTo>
                    <a:pt x="497471" y="205740"/>
                  </a:lnTo>
                  <a:lnTo>
                    <a:pt x="530301" y="205740"/>
                  </a:lnTo>
                  <a:lnTo>
                    <a:pt x="530301" y="146151"/>
                  </a:lnTo>
                  <a:lnTo>
                    <a:pt x="625500" y="146151"/>
                  </a:lnTo>
                  <a:lnTo>
                    <a:pt x="625500" y="119253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90635" y="1321901"/>
              <a:ext cx="73596" cy="9250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5316816"/>
              <a:ext cx="10688955" cy="1163320"/>
            </a:xfrm>
            <a:custGeom>
              <a:avLst/>
              <a:gdLst/>
              <a:ahLst/>
              <a:cxnLst/>
              <a:rect l="l" t="t" r="r" b="b"/>
              <a:pathLst>
                <a:path w="10688955" h="1163320">
                  <a:moveTo>
                    <a:pt x="10688828" y="0"/>
                  </a:moveTo>
                  <a:lnTo>
                    <a:pt x="0" y="0"/>
                  </a:lnTo>
                  <a:lnTo>
                    <a:pt x="0" y="1163193"/>
                  </a:lnTo>
                  <a:lnTo>
                    <a:pt x="10688828" y="1163193"/>
                  </a:lnTo>
                  <a:lnTo>
                    <a:pt x="10688828" y="0"/>
                  </a:lnTo>
                  <a:close/>
                </a:path>
              </a:pathLst>
            </a:custGeom>
            <a:solidFill>
              <a:srgbClr val="000000">
                <a:alpha val="29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791474" y="5427683"/>
            <a:ext cx="6841225" cy="763671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395"/>
              </a:spcBef>
            </a:pP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동남아시아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중앙아시아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몽골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 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코카서스</a:t>
            </a:r>
            <a:r>
              <a:rPr lang="en-US" altLang="ko-KR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, </a:t>
            </a:r>
            <a:r>
              <a:rPr lang="ko-KR" altLang="en-US" sz="1900" b="1" spc="-254" dirty="0">
                <a:solidFill>
                  <a:srgbClr val="FFFFFF"/>
                </a:solidFill>
                <a:latin typeface="Malgun Gothic"/>
                <a:cs typeface="Malgun Gothic"/>
              </a:rPr>
              <a:t>유</a:t>
            </a:r>
            <a:r>
              <a:rPr lang="ko-KR" altLang="en-US" sz="1900" b="1" spc="-175" dirty="0">
                <a:solidFill>
                  <a:srgbClr val="FFFFFF"/>
                </a:solidFill>
                <a:latin typeface="Malgun Gothic"/>
                <a:cs typeface="Malgun Gothic"/>
              </a:rPr>
              <a:t>럽</a:t>
            </a:r>
            <a:r>
              <a:rPr lang="ko-KR" altLang="en-US" sz="1900" b="1" spc="-345" dirty="0">
                <a:solidFill>
                  <a:srgbClr val="FFFFFF"/>
                </a:solidFill>
                <a:latin typeface="Malgun Gothic"/>
                <a:cs typeface="Malgun Gothic"/>
              </a:rPr>
              <a:t>  </a:t>
            </a:r>
            <a:r>
              <a:rPr lang="ko-KR" altLang="en-US" sz="1900" b="1" spc="-254" dirty="0">
                <a:solidFill>
                  <a:srgbClr val="FFFFFF"/>
                </a:solidFill>
                <a:latin typeface="Malgun Gothic"/>
                <a:cs typeface="Malgun Gothic"/>
              </a:rPr>
              <a:t>직영</a:t>
            </a:r>
            <a:endParaRPr lang="ko-KR" altLang="en-US" sz="1900" dirty="0">
              <a:latin typeface="Malgun Gothic"/>
              <a:cs typeface="Malgun Gothic"/>
            </a:endParaRPr>
          </a:p>
          <a:p>
            <a:pPr marL="38735">
              <a:lnSpc>
                <a:spcPct val="100000"/>
              </a:lnSpc>
              <a:spcBef>
                <a:spcPts val="395"/>
              </a:spcBef>
            </a:pPr>
            <a:r>
              <a:rPr lang="ko-KR" altLang="en-US" sz="2400" b="1" spc="-405" dirty="0">
                <a:solidFill>
                  <a:srgbClr val="FABE00"/>
                </a:solidFill>
                <a:latin typeface="Malgun Gothic"/>
                <a:cs typeface="Malgun Gothic"/>
              </a:rPr>
              <a:t>전문여행사</a:t>
            </a:r>
            <a:endParaRPr lang="ko-KR" altLang="en-US" sz="2000" dirty="0">
              <a:latin typeface="Malgun Gothic"/>
              <a:cs typeface="Malgun Gothic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19" name="object 19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1F71DEC4-3488-47B1-B9A8-10F7E3FB7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4054" y="335165"/>
            <a:ext cx="858938" cy="858938"/>
          </a:xfrm>
          <a:prstGeom prst="rect">
            <a:avLst/>
          </a:prstGeom>
        </p:spPr>
      </p:pic>
      <p:pic>
        <p:nvPicPr>
          <p:cNvPr id="1026" name="Picture 2" descr="2014년도 사업추진실적보고서">
            <a:extLst>
              <a:ext uri="{FF2B5EF4-FFF2-40B4-BE49-F238E27FC236}">
                <a16:creationId xmlns:a16="http://schemas.microsoft.com/office/drawing/2014/main" id="{208EFDA3-8C75-4A95-8A6D-1E354EFD28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668" y="94375"/>
            <a:ext cx="1400772" cy="25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9345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object 2">
            <a:extLst>
              <a:ext uri="{FF2B5EF4-FFF2-40B4-BE49-F238E27FC236}">
                <a16:creationId xmlns:a16="http://schemas.microsoft.com/office/drawing/2014/main" id="{CE3EEE46-26E6-43A9-9D9A-D8253CD72A2B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84300" y="1694550"/>
            <a:ext cx="7703921" cy="422047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4" name="object 4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1301300" y="1498103"/>
            <a:ext cx="1204595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spc="-459" dirty="0">
                <a:solidFill>
                  <a:srgbClr val="004190"/>
                </a:solidFill>
                <a:latin typeface="Malgun Gothic"/>
                <a:cs typeface="Malgun Gothic"/>
              </a:rPr>
              <a:t>목차</a:t>
            </a:r>
            <a:endParaRPr sz="5100">
              <a:latin typeface="Malgun Gothic"/>
              <a:cs typeface="Malgun Gothic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7300" y="972044"/>
            <a:ext cx="182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0" dirty="0">
                <a:solidFill>
                  <a:srgbClr val="F18900"/>
                </a:solidFill>
                <a:latin typeface="Microsoft Sans Serif"/>
                <a:cs typeface="Microsoft Sans Serif"/>
              </a:rPr>
              <a:t>Table</a:t>
            </a:r>
            <a:r>
              <a:rPr sz="1800" spc="-55" dirty="0">
                <a:solidFill>
                  <a:srgbClr val="F18900"/>
                </a:solidFill>
                <a:latin typeface="Microsoft Sans Serif"/>
                <a:cs typeface="Microsoft Sans Serif"/>
              </a:rPr>
              <a:t> </a:t>
            </a:r>
            <a:r>
              <a:rPr sz="1800" spc="95" dirty="0">
                <a:solidFill>
                  <a:srgbClr val="F18900"/>
                </a:solidFill>
                <a:latin typeface="Microsoft Sans Serif"/>
                <a:cs typeface="Microsoft Sans Serif"/>
              </a:rPr>
              <a:t>of</a:t>
            </a:r>
            <a:r>
              <a:rPr sz="1800" spc="-50" dirty="0">
                <a:solidFill>
                  <a:srgbClr val="F18900"/>
                </a:solidFill>
                <a:latin typeface="Microsoft Sans Serif"/>
                <a:cs typeface="Microsoft Sans Serif"/>
              </a:rPr>
              <a:t> </a:t>
            </a:r>
            <a:r>
              <a:rPr sz="1800" spc="55" dirty="0">
                <a:solidFill>
                  <a:srgbClr val="F18900"/>
                </a:solidFill>
                <a:latin typeface="Microsoft Sans Serif"/>
                <a:cs typeface="Microsoft Sans Serif"/>
              </a:rPr>
              <a:t>contents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76132" y="858191"/>
            <a:ext cx="503085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95650">
              <a:lnSpc>
                <a:spcPct val="100000"/>
              </a:lnSpc>
              <a:spcBef>
                <a:spcPts val="100"/>
              </a:spcBef>
            </a:pPr>
            <a:r>
              <a:rPr lang="en-US" spc="-210" dirty="0"/>
              <a:t>T &amp; M TOUR</a:t>
            </a:r>
            <a:endParaRPr spc="-210" dirty="0"/>
          </a:p>
        </p:txBody>
      </p:sp>
      <p:sp>
        <p:nvSpPr>
          <p:cNvPr id="9" name="object 9"/>
          <p:cNvSpPr txBox="1"/>
          <p:nvPr/>
        </p:nvSpPr>
        <p:spPr>
          <a:xfrm>
            <a:off x="4737345" y="1391199"/>
            <a:ext cx="17255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기업 개요 </a:t>
            </a:r>
            <a:r>
              <a:rPr lang="en-US" altLang="ko-KR" b="1" spc="-21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인사말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32563" y="1952625"/>
            <a:ext cx="2955832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연혁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732563" y="2526976"/>
            <a:ext cx="271727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각 사업부 </a:t>
            </a:r>
            <a:r>
              <a:rPr lang="en-US" altLang="ko-KR" b="1" spc="-21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해외지사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79275" y="3107904"/>
            <a:ext cx="270102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T&amp;M 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핵심 경쟁력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90827" y="3796402"/>
            <a:ext cx="35681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T &amp; M TOUR , 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그리고 급변하는 </a:t>
            </a:r>
            <a:r>
              <a:rPr lang="ko-KR" altLang="en-US" sz="1800" b="1" spc="-210" dirty="0" err="1">
                <a:solidFill>
                  <a:srgbClr val="595757"/>
                </a:solidFill>
                <a:latin typeface="Malgun Gothic"/>
                <a:cs typeface="Malgun Gothic"/>
              </a:rPr>
              <a:t>여행업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676364" y="4314825"/>
            <a:ext cx="2178741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대한민국 여행시장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00712" y="4772025"/>
            <a:ext cx="369398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달라지는 패키지 여행 </a:t>
            </a:r>
            <a:r>
              <a:rPr lang="en-US" altLang="ko-KR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&amp; 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개별 자유여행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0712" y="5762625"/>
            <a:ext cx="3452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안전한 여행을 위한 대처방안</a:t>
            </a:r>
            <a:endParaRPr sz="1800" dirty="0">
              <a:latin typeface="Malgun Gothic"/>
              <a:cs typeface="Malgun Gothic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3773325" y="1362352"/>
            <a:ext cx="774065" cy="367665"/>
            <a:chOff x="5666395" y="1386010"/>
            <a:chExt cx="774065" cy="367665"/>
          </a:xfrm>
        </p:grpSpPr>
        <p:pic>
          <p:nvPicPr>
            <p:cNvPr id="25" name="object 2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1523709"/>
              <a:ext cx="91795" cy="91795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5666395" y="13860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989500" y="15696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3772812" y="1921791"/>
            <a:ext cx="774065" cy="367665"/>
            <a:chOff x="5666395" y="1897209"/>
            <a:chExt cx="774065" cy="367665"/>
          </a:xfrm>
        </p:grpSpPr>
        <p:pic>
          <p:nvPicPr>
            <p:cNvPr id="29" name="object 2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2034909"/>
              <a:ext cx="91795" cy="91795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5666395" y="1897209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5989500" y="20808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3800030" y="2498486"/>
            <a:ext cx="774065" cy="367665"/>
            <a:chOff x="5666395" y="2408410"/>
            <a:chExt cx="774065" cy="36766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2546108"/>
              <a:ext cx="91795" cy="91795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5666395" y="24084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989500" y="2592003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6" name="object 36"/>
          <p:cNvGrpSpPr/>
          <p:nvPr/>
        </p:nvGrpSpPr>
        <p:grpSpPr>
          <a:xfrm>
            <a:off x="3800030" y="3089897"/>
            <a:ext cx="774065" cy="367665"/>
            <a:chOff x="5666395" y="2919609"/>
            <a:chExt cx="774065" cy="367665"/>
          </a:xfrm>
        </p:grpSpPr>
        <p:pic>
          <p:nvPicPr>
            <p:cNvPr id="37" name="object 3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3057310"/>
              <a:ext cx="91795" cy="91795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5666395" y="2919609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5989500" y="3103205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3426208" y="3794760"/>
            <a:ext cx="774065" cy="367665"/>
            <a:chOff x="5666395" y="3430811"/>
            <a:chExt cx="774065" cy="367665"/>
          </a:xfrm>
        </p:grpSpPr>
        <p:pic>
          <p:nvPicPr>
            <p:cNvPr id="41" name="object 4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3568509"/>
              <a:ext cx="91795" cy="91795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5666395" y="3430811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989500" y="3614406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0" name="object 60"/>
          <p:cNvGrpSpPr/>
          <p:nvPr/>
        </p:nvGrpSpPr>
        <p:grpSpPr>
          <a:xfrm>
            <a:off x="3415220" y="6842760"/>
            <a:ext cx="765175" cy="367665"/>
            <a:chOff x="5666395" y="5986810"/>
            <a:chExt cx="765175" cy="367665"/>
          </a:xfrm>
        </p:grpSpPr>
        <p:pic>
          <p:nvPicPr>
            <p:cNvPr id="61" name="object 6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602" y="6120009"/>
              <a:ext cx="91795" cy="91795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5666395" y="59868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989500" y="6165905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4" name="object 64"/>
          <p:cNvGrpSpPr/>
          <p:nvPr/>
        </p:nvGrpSpPr>
        <p:grpSpPr>
          <a:xfrm>
            <a:off x="3823435" y="6233160"/>
            <a:ext cx="765175" cy="367665"/>
            <a:chOff x="5666395" y="6498009"/>
            <a:chExt cx="765175" cy="367665"/>
          </a:xfrm>
        </p:grpSpPr>
        <p:pic>
          <p:nvPicPr>
            <p:cNvPr id="65" name="object 6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39602" y="6629359"/>
              <a:ext cx="91795" cy="91795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5666395" y="6498009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5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989500" y="6675255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3491123" y="871472"/>
            <a:ext cx="250825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I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828649" y="1964402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50585" y="2542366"/>
            <a:ext cx="3487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851688" y="3135335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5718428" y="3457562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06</a:t>
            </a:r>
            <a:endParaRPr sz="1600" dirty="0">
              <a:latin typeface="Malgun Gothic"/>
              <a:cs typeface="Malgun Gothic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81" name="object 81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0" name="object 9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91" name="object 17">
            <a:extLst>
              <a:ext uri="{FF2B5EF4-FFF2-40B4-BE49-F238E27FC236}">
                <a16:creationId xmlns:a16="http://schemas.microsoft.com/office/drawing/2014/main" id="{A7815C87-813F-45A4-9CD4-6DAAA40C1EB4}"/>
              </a:ext>
            </a:extLst>
          </p:cNvPr>
          <p:cNvSpPr txBox="1"/>
          <p:nvPr/>
        </p:nvSpPr>
        <p:spPr>
          <a:xfrm>
            <a:off x="4714443" y="5244202"/>
            <a:ext cx="356814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포스트 코로나 시대의 여행 산업 변화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92" name="object 70">
            <a:extLst>
              <a:ext uri="{FF2B5EF4-FFF2-40B4-BE49-F238E27FC236}">
                <a16:creationId xmlns:a16="http://schemas.microsoft.com/office/drawing/2014/main" id="{943354E9-E60A-4740-A062-CAF889E6DB60}"/>
              </a:ext>
            </a:extLst>
          </p:cNvPr>
          <p:cNvSpPr txBox="1"/>
          <p:nvPr/>
        </p:nvSpPr>
        <p:spPr>
          <a:xfrm>
            <a:off x="3831744" y="1403100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93" name="object 72">
            <a:extLst>
              <a:ext uri="{FF2B5EF4-FFF2-40B4-BE49-F238E27FC236}">
                <a16:creationId xmlns:a16="http://schemas.microsoft.com/office/drawing/2014/main" id="{9CC960E9-3740-413B-B36D-46E1F0C95C65}"/>
              </a:ext>
            </a:extLst>
          </p:cNvPr>
          <p:cNvSpPr txBox="1"/>
          <p:nvPr/>
        </p:nvSpPr>
        <p:spPr>
          <a:xfrm>
            <a:off x="3542030" y="3841369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II</a:t>
            </a:r>
            <a:endParaRPr sz="1600" dirty="0">
              <a:latin typeface="Malgun Gothic"/>
              <a:cs typeface="Malgun Gothic"/>
            </a:endParaRPr>
          </a:p>
        </p:txBody>
      </p:sp>
      <p:grpSp>
        <p:nvGrpSpPr>
          <p:cNvPr id="94" name="object 24">
            <a:extLst>
              <a:ext uri="{FF2B5EF4-FFF2-40B4-BE49-F238E27FC236}">
                <a16:creationId xmlns:a16="http://schemas.microsoft.com/office/drawing/2014/main" id="{DD116C44-E9D7-43C0-AB41-1023AF367E0F}"/>
              </a:ext>
            </a:extLst>
          </p:cNvPr>
          <p:cNvGrpSpPr/>
          <p:nvPr/>
        </p:nvGrpSpPr>
        <p:grpSpPr>
          <a:xfrm>
            <a:off x="3811426" y="4709160"/>
            <a:ext cx="774065" cy="367665"/>
            <a:chOff x="5666395" y="1386010"/>
            <a:chExt cx="774065" cy="367665"/>
          </a:xfrm>
        </p:grpSpPr>
        <p:pic>
          <p:nvPicPr>
            <p:cNvPr id="95" name="object 25">
              <a:extLst>
                <a:ext uri="{FF2B5EF4-FFF2-40B4-BE49-F238E27FC236}">
                  <a16:creationId xmlns:a16="http://schemas.microsoft.com/office/drawing/2014/main" id="{92AB6CFC-6C7E-4AE0-836E-A7AF7C36316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1523709"/>
              <a:ext cx="91795" cy="91795"/>
            </a:xfrm>
            <a:prstGeom prst="rect">
              <a:avLst/>
            </a:prstGeom>
          </p:spPr>
        </p:pic>
        <p:sp>
          <p:nvSpPr>
            <p:cNvPr id="96" name="object 26">
              <a:extLst>
                <a:ext uri="{FF2B5EF4-FFF2-40B4-BE49-F238E27FC236}">
                  <a16:creationId xmlns:a16="http://schemas.microsoft.com/office/drawing/2014/main" id="{0656681D-C08D-40B4-89A0-1792F0D92A0B}"/>
                </a:ext>
              </a:extLst>
            </p:cNvPr>
            <p:cNvSpPr/>
            <p:nvPr/>
          </p:nvSpPr>
          <p:spPr>
            <a:xfrm>
              <a:off x="5666395" y="13860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27">
              <a:extLst>
                <a:ext uri="{FF2B5EF4-FFF2-40B4-BE49-F238E27FC236}">
                  <a16:creationId xmlns:a16="http://schemas.microsoft.com/office/drawing/2014/main" id="{E72FFCA3-EA13-473B-87D6-9E14D5DD865B}"/>
                </a:ext>
              </a:extLst>
            </p:cNvPr>
            <p:cNvSpPr/>
            <p:nvPr/>
          </p:nvSpPr>
          <p:spPr>
            <a:xfrm>
              <a:off x="5989500" y="15696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9" name="object 24">
            <a:extLst>
              <a:ext uri="{FF2B5EF4-FFF2-40B4-BE49-F238E27FC236}">
                <a16:creationId xmlns:a16="http://schemas.microsoft.com/office/drawing/2014/main" id="{BC1473FD-E2DE-4392-A38D-BBABA09F079D}"/>
              </a:ext>
            </a:extLst>
          </p:cNvPr>
          <p:cNvGrpSpPr/>
          <p:nvPr/>
        </p:nvGrpSpPr>
        <p:grpSpPr>
          <a:xfrm>
            <a:off x="3810735" y="5229225"/>
            <a:ext cx="774065" cy="367665"/>
            <a:chOff x="5666395" y="1386010"/>
            <a:chExt cx="774065" cy="367665"/>
          </a:xfrm>
        </p:grpSpPr>
        <p:pic>
          <p:nvPicPr>
            <p:cNvPr id="100" name="object 25">
              <a:extLst>
                <a:ext uri="{FF2B5EF4-FFF2-40B4-BE49-F238E27FC236}">
                  <a16:creationId xmlns:a16="http://schemas.microsoft.com/office/drawing/2014/main" id="{E0C53E09-B7B4-48E0-A559-9E935FCF4A5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1523709"/>
              <a:ext cx="91795" cy="91795"/>
            </a:xfrm>
            <a:prstGeom prst="rect">
              <a:avLst/>
            </a:prstGeom>
          </p:spPr>
        </p:pic>
        <p:sp>
          <p:nvSpPr>
            <p:cNvPr id="101" name="object 26">
              <a:extLst>
                <a:ext uri="{FF2B5EF4-FFF2-40B4-BE49-F238E27FC236}">
                  <a16:creationId xmlns:a16="http://schemas.microsoft.com/office/drawing/2014/main" id="{6B8A9674-911F-4DFC-B6E5-DEBE3777841F}"/>
                </a:ext>
              </a:extLst>
            </p:cNvPr>
            <p:cNvSpPr/>
            <p:nvPr/>
          </p:nvSpPr>
          <p:spPr>
            <a:xfrm>
              <a:off x="5666395" y="13860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27">
              <a:extLst>
                <a:ext uri="{FF2B5EF4-FFF2-40B4-BE49-F238E27FC236}">
                  <a16:creationId xmlns:a16="http://schemas.microsoft.com/office/drawing/2014/main" id="{D98CC13C-F64F-42F7-83A8-9FB92E238612}"/>
                </a:ext>
              </a:extLst>
            </p:cNvPr>
            <p:cNvSpPr/>
            <p:nvPr/>
          </p:nvSpPr>
          <p:spPr>
            <a:xfrm>
              <a:off x="5989500" y="15696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3" name="object 24">
            <a:extLst>
              <a:ext uri="{FF2B5EF4-FFF2-40B4-BE49-F238E27FC236}">
                <a16:creationId xmlns:a16="http://schemas.microsoft.com/office/drawing/2014/main" id="{17EC012D-9003-447D-8852-7463217A3E01}"/>
              </a:ext>
            </a:extLst>
          </p:cNvPr>
          <p:cNvGrpSpPr/>
          <p:nvPr/>
        </p:nvGrpSpPr>
        <p:grpSpPr>
          <a:xfrm>
            <a:off x="3819223" y="5699760"/>
            <a:ext cx="774065" cy="367665"/>
            <a:chOff x="5666395" y="1386010"/>
            <a:chExt cx="774065" cy="367665"/>
          </a:xfrm>
        </p:grpSpPr>
        <p:pic>
          <p:nvPicPr>
            <p:cNvPr id="104" name="object 25">
              <a:extLst>
                <a:ext uri="{FF2B5EF4-FFF2-40B4-BE49-F238E27FC236}">
                  <a16:creationId xmlns:a16="http://schemas.microsoft.com/office/drawing/2014/main" id="{62347630-4DA3-4147-A8F8-46E06BE1951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1523709"/>
              <a:ext cx="91795" cy="91795"/>
            </a:xfrm>
            <a:prstGeom prst="rect">
              <a:avLst/>
            </a:prstGeom>
          </p:spPr>
        </p:pic>
        <p:sp>
          <p:nvSpPr>
            <p:cNvPr id="105" name="object 26">
              <a:extLst>
                <a:ext uri="{FF2B5EF4-FFF2-40B4-BE49-F238E27FC236}">
                  <a16:creationId xmlns:a16="http://schemas.microsoft.com/office/drawing/2014/main" id="{E28774AE-143A-4A4B-B247-956C5EBFF362}"/>
                </a:ext>
              </a:extLst>
            </p:cNvPr>
            <p:cNvSpPr/>
            <p:nvPr/>
          </p:nvSpPr>
          <p:spPr>
            <a:xfrm>
              <a:off x="5666395" y="13860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27">
              <a:extLst>
                <a:ext uri="{FF2B5EF4-FFF2-40B4-BE49-F238E27FC236}">
                  <a16:creationId xmlns:a16="http://schemas.microsoft.com/office/drawing/2014/main" id="{F1D98BD1-FD1E-43F1-A2CF-5712C8F94E70}"/>
                </a:ext>
              </a:extLst>
            </p:cNvPr>
            <p:cNvSpPr/>
            <p:nvPr/>
          </p:nvSpPr>
          <p:spPr>
            <a:xfrm>
              <a:off x="5989500" y="15696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7" name="object 24">
            <a:extLst>
              <a:ext uri="{FF2B5EF4-FFF2-40B4-BE49-F238E27FC236}">
                <a16:creationId xmlns:a16="http://schemas.microsoft.com/office/drawing/2014/main" id="{4437A92E-EDC1-4627-AE47-D639DCE32E7A}"/>
              </a:ext>
            </a:extLst>
          </p:cNvPr>
          <p:cNvGrpSpPr/>
          <p:nvPr/>
        </p:nvGrpSpPr>
        <p:grpSpPr>
          <a:xfrm>
            <a:off x="3811426" y="4251960"/>
            <a:ext cx="774065" cy="367665"/>
            <a:chOff x="5666395" y="1386010"/>
            <a:chExt cx="774065" cy="367665"/>
          </a:xfrm>
        </p:grpSpPr>
        <p:pic>
          <p:nvPicPr>
            <p:cNvPr id="108" name="object 25">
              <a:extLst>
                <a:ext uri="{FF2B5EF4-FFF2-40B4-BE49-F238E27FC236}">
                  <a16:creationId xmlns:a16="http://schemas.microsoft.com/office/drawing/2014/main" id="{8EF35F5F-544C-4DE5-B6FD-16F4EE152E38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1523709"/>
              <a:ext cx="91795" cy="91795"/>
            </a:xfrm>
            <a:prstGeom prst="rect">
              <a:avLst/>
            </a:prstGeom>
          </p:spPr>
        </p:pic>
        <p:sp>
          <p:nvSpPr>
            <p:cNvPr id="109" name="object 26">
              <a:extLst>
                <a:ext uri="{FF2B5EF4-FFF2-40B4-BE49-F238E27FC236}">
                  <a16:creationId xmlns:a16="http://schemas.microsoft.com/office/drawing/2014/main" id="{1E58E28A-80DD-4F98-9955-AF16AA8672F1}"/>
                </a:ext>
              </a:extLst>
            </p:cNvPr>
            <p:cNvSpPr/>
            <p:nvPr/>
          </p:nvSpPr>
          <p:spPr>
            <a:xfrm>
              <a:off x="5666395" y="1386010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27">
              <a:extLst>
                <a:ext uri="{FF2B5EF4-FFF2-40B4-BE49-F238E27FC236}">
                  <a16:creationId xmlns:a16="http://schemas.microsoft.com/office/drawing/2014/main" id="{C9AAA985-35D1-4907-92AE-4328905D8ABF}"/>
                </a:ext>
              </a:extLst>
            </p:cNvPr>
            <p:cNvSpPr/>
            <p:nvPr/>
          </p:nvSpPr>
          <p:spPr>
            <a:xfrm>
              <a:off x="5989500" y="1569604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70">
            <a:extLst>
              <a:ext uri="{FF2B5EF4-FFF2-40B4-BE49-F238E27FC236}">
                <a16:creationId xmlns:a16="http://schemas.microsoft.com/office/drawing/2014/main" id="{AB390C9C-1E6F-428B-8857-4588D3768A60}"/>
              </a:ext>
            </a:extLst>
          </p:cNvPr>
          <p:cNvSpPr txBox="1"/>
          <p:nvPr/>
        </p:nvSpPr>
        <p:spPr>
          <a:xfrm>
            <a:off x="3874757" y="4274795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1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2" name="object 70">
            <a:extLst>
              <a:ext uri="{FF2B5EF4-FFF2-40B4-BE49-F238E27FC236}">
                <a16:creationId xmlns:a16="http://schemas.microsoft.com/office/drawing/2014/main" id="{47484FFC-7229-41A7-A5F6-893370982E60}"/>
              </a:ext>
            </a:extLst>
          </p:cNvPr>
          <p:cNvSpPr txBox="1"/>
          <p:nvPr/>
        </p:nvSpPr>
        <p:spPr>
          <a:xfrm>
            <a:off x="3870068" y="4758134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2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3" name="object 71">
            <a:extLst>
              <a:ext uri="{FF2B5EF4-FFF2-40B4-BE49-F238E27FC236}">
                <a16:creationId xmlns:a16="http://schemas.microsoft.com/office/drawing/2014/main" id="{8E2FFA85-CFC8-408F-991F-C125D9EC772A}"/>
              </a:ext>
            </a:extLst>
          </p:cNvPr>
          <p:cNvSpPr txBox="1"/>
          <p:nvPr/>
        </p:nvSpPr>
        <p:spPr>
          <a:xfrm>
            <a:off x="3878906" y="5263578"/>
            <a:ext cx="34876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3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4" name="object 72">
            <a:extLst>
              <a:ext uri="{FF2B5EF4-FFF2-40B4-BE49-F238E27FC236}">
                <a16:creationId xmlns:a16="http://schemas.microsoft.com/office/drawing/2014/main" id="{A99766D1-BEFD-41C4-A278-CAFEC677157C}"/>
              </a:ext>
            </a:extLst>
          </p:cNvPr>
          <p:cNvSpPr txBox="1"/>
          <p:nvPr/>
        </p:nvSpPr>
        <p:spPr>
          <a:xfrm>
            <a:off x="3878906" y="5749428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4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5" name="object 70">
            <a:extLst>
              <a:ext uri="{FF2B5EF4-FFF2-40B4-BE49-F238E27FC236}">
                <a16:creationId xmlns:a16="http://schemas.microsoft.com/office/drawing/2014/main" id="{3FDAD5D2-242B-48E2-AF5D-BC88B45CBA80}"/>
              </a:ext>
            </a:extLst>
          </p:cNvPr>
          <p:cNvSpPr txBox="1"/>
          <p:nvPr/>
        </p:nvSpPr>
        <p:spPr>
          <a:xfrm>
            <a:off x="3889652" y="6269275"/>
            <a:ext cx="25082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116" name="object 19">
            <a:extLst>
              <a:ext uri="{FF2B5EF4-FFF2-40B4-BE49-F238E27FC236}">
                <a16:creationId xmlns:a16="http://schemas.microsoft.com/office/drawing/2014/main" id="{93DAFEDF-3B3D-4DD7-BDF1-885522148CCD}"/>
              </a:ext>
            </a:extLst>
          </p:cNvPr>
          <p:cNvSpPr txBox="1"/>
          <p:nvPr/>
        </p:nvSpPr>
        <p:spPr>
          <a:xfrm>
            <a:off x="4732563" y="6234802"/>
            <a:ext cx="3452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T &amp; M TOUR 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성장전략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17" name="object 19">
            <a:extLst>
              <a:ext uri="{FF2B5EF4-FFF2-40B4-BE49-F238E27FC236}">
                <a16:creationId xmlns:a16="http://schemas.microsoft.com/office/drawing/2014/main" id="{7AA1B388-3411-4E68-BC8B-EC5738C76207}"/>
              </a:ext>
            </a:extLst>
          </p:cNvPr>
          <p:cNvSpPr txBox="1"/>
          <p:nvPr/>
        </p:nvSpPr>
        <p:spPr>
          <a:xfrm>
            <a:off x="4278796" y="6844402"/>
            <a:ext cx="3452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주요 연락처 </a:t>
            </a:r>
            <a:r>
              <a:rPr lang="en-US" altLang="ko-KR" b="1" spc="-210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b="1" spc="-21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800" b="1" spc="-210" dirty="0">
                <a:solidFill>
                  <a:srgbClr val="595757"/>
                </a:solidFill>
                <a:latin typeface="Malgun Gothic"/>
                <a:cs typeface="Malgun Gothic"/>
              </a:rPr>
              <a:t>찾아오시는 길</a:t>
            </a:r>
            <a:endParaRPr sz="1800" dirty="0">
              <a:latin typeface="Malgun Gothic"/>
              <a:cs typeface="Malgun Gothic"/>
            </a:endParaRPr>
          </a:p>
        </p:txBody>
      </p:sp>
      <p:sp>
        <p:nvSpPr>
          <p:cNvPr id="119" name="object 72">
            <a:extLst>
              <a:ext uri="{FF2B5EF4-FFF2-40B4-BE49-F238E27FC236}">
                <a16:creationId xmlns:a16="http://schemas.microsoft.com/office/drawing/2014/main" id="{9F829984-524E-45B6-A5C5-4557980D2FD4}"/>
              </a:ext>
            </a:extLst>
          </p:cNvPr>
          <p:cNvSpPr txBox="1"/>
          <p:nvPr/>
        </p:nvSpPr>
        <p:spPr>
          <a:xfrm>
            <a:off x="3862196" y="3614142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0</a:t>
            </a:r>
            <a:r>
              <a:rPr lang="en-US" altLang="ko-KR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5</a:t>
            </a:r>
            <a:endParaRPr sz="1600" dirty="0">
              <a:latin typeface="Malgun Gothic"/>
              <a:cs typeface="Malgun Gothic"/>
            </a:endParaRPr>
          </a:p>
        </p:txBody>
      </p:sp>
      <p:grpSp>
        <p:nvGrpSpPr>
          <p:cNvPr id="120" name="object 40">
            <a:extLst>
              <a:ext uri="{FF2B5EF4-FFF2-40B4-BE49-F238E27FC236}">
                <a16:creationId xmlns:a16="http://schemas.microsoft.com/office/drawing/2014/main" id="{8FF920E8-1E3A-4313-95B6-FAD270ED1141}"/>
              </a:ext>
            </a:extLst>
          </p:cNvPr>
          <p:cNvGrpSpPr/>
          <p:nvPr/>
        </p:nvGrpSpPr>
        <p:grpSpPr>
          <a:xfrm>
            <a:off x="3397928" y="836578"/>
            <a:ext cx="774065" cy="367665"/>
            <a:chOff x="5666395" y="3430811"/>
            <a:chExt cx="774065" cy="367665"/>
          </a:xfrm>
        </p:grpSpPr>
        <p:pic>
          <p:nvPicPr>
            <p:cNvPr id="121" name="object 41">
              <a:extLst>
                <a:ext uri="{FF2B5EF4-FFF2-40B4-BE49-F238E27FC236}">
                  <a16:creationId xmlns:a16="http://schemas.microsoft.com/office/drawing/2014/main" id="{6A045173-5338-4F92-BAB1-8988CBADD3D3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48152" y="3568509"/>
              <a:ext cx="91795" cy="91795"/>
            </a:xfrm>
            <a:prstGeom prst="rect">
              <a:avLst/>
            </a:prstGeom>
          </p:spPr>
        </p:pic>
        <p:sp>
          <p:nvSpPr>
            <p:cNvPr id="122" name="object 42">
              <a:extLst>
                <a:ext uri="{FF2B5EF4-FFF2-40B4-BE49-F238E27FC236}">
                  <a16:creationId xmlns:a16="http://schemas.microsoft.com/office/drawing/2014/main" id="{FEC6E551-12FC-4F9A-8830-D6D8BEC432C3}"/>
                </a:ext>
              </a:extLst>
            </p:cNvPr>
            <p:cNvSpPr/>
            <p:nvPr/>
          </p:nvSpPr>
          <p:spPr>
            <a:xfrm>
              <a:off x="5666395" y="3430811"/>
              <a:ext cx="367665" cy="367665"/>
            </a:xfrm>
            <a:custGeom>
              <a:avLst/>
              <a:gdLst/>
              <a:ahLst/>
              <a:cxnLst/>
              <a:rect l="l" t="t" r="r" b="b"/>
              <a:pathLst>
                <a:path w="367664" h="367664">
                  <a:moveTo>
                    <a:pt x="183603" y="0"/>
                  </a:moveTo>
                  <a:lnTo>
                    <a:pt x="134796" y="6557"/>
                  </a:lnTo>
                  <a:lnTo>
                    <a:pt x="90937" y="25065"/>
                  </a:lnTo>
                  <a:lnTo>
                    <a:pt x="53778" y="53771"/>
                  </a:lnTo>
                  <a:lnTo>
                    <a:pt x="25068" y="90928"/>
                  </a:lnTo>
                  <a:lnTo>
                    <a:pt x="6558" y="134784"/>
                  </a:lnTo>
                  <a:lnTo>
                    <a:pt x="0" y="183591"/>
                  </a:lnTo>
                  <a:lnTo>
                    <a:pt x="6558" y="232403"/>
                  </a:lnTo>
                  <a:lnTo>
                    <a:pt x="25068" y="276263"/>
                  </a:lnTo>
                  <a:lnTo>
                    <a:pt x="53778" y="313421"/>
                  </a:lnTo>
                  <a:lnTo>
                    <a:pt x="90937" y="342129"/>
                  </a:lnTo>
                  <a:lnTo>
                    <a:pt x="134796" y="360637"/>
                  </a:lnTo>
                  <a:lnTo>
                    <a:pt x="183603" y="367195"/>
                  </a:lnTo>
                  <a:lnTo>
                    <a:pt x="232411" y="360637"/>
                  </a:lnTo>
                  <a:lnTo>
                    <a:pt x="276270" y="342129"/>
                  </a:lnTo>
                  <a:lnTo>
                    <a:pt x="313429" y="313421"/>
                  </a:lnTo>
                  <a:lnTo>
                    <a:pt x="342139" y="276263"/>
                  </a:lnTo>
                  <a:lnTo>
                    <a:pt x="360648" y="232403"/>
                  </a:lnTo>
                  <a:lnTo>
                    <a:pt x="367207" y="183591"/>
                  </a:lnTo>
                  <a:lnTo>
                    <a:pt x="360648" y="134784"/>
                  </a:lnTo>
                  <a:lnTo>
                    <a:pt x="342139" y="90928"/>
                  </a:lnTo>
                  <a:lnTo>
                    <a:pt x="313429" y="53771"/>
                  </a:lnTo>
                  <a:lnTo>
                    <a:pt x="276270" y="25065"/>
                  </a:lnTo>
                  <a:lnTo>
                    <a:pt x="232411" y="6557"/>
                  </a:lnTo>
                  <a:lnTo>
                    <a:pt x="1836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3" name="object 43">
              <a:extLst>
                <a:ext uri="{FF2B5EF4-FFF2-40B4-BE49-F238E27FC236}">
                  <a16:creationId xmlns:a16="http://schemas.microsoft.com/office/drawing/2014/main" id="{083B6B39-F12D-4996-B47F-CA0377F08181}"/>
                </a:ext>
              </a:extLst>
            </p:cNvPr>
            <p:cNvSpPr/>
            <p:nvPr/>
          </p:nvSpPr>
          <p:spPr>
            <a:xfrm>
              <a:off x="5989500" y="3614406"/>
              <a:ext cx="441959" cy="0"/>
            </a:xfrm>
            <a:custGeom>
              <a:avLst/>
              <a:gdLst/>
              <a:ahLst/>
              <a:cxnLst/>
              <a:rect l="l" t="t" r="r" b="b"/>
              <a:pathLst>
                <a:path w="441960">
                  <a:moveTo>
                    <a:pt x="0" y="0"/>
                  </a:moveTo>
                  <a:lnTo>
                    <a:pt x="441896" y="0"/>
                  </a:lnTo>
                </a:path>
              </a:pathLst>
            </a:custGeom>
            <a:ln w="12700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4" name="object 72">
            <a:extLst>
              <a:ext uri="{FF2B5EF4-FFF2-40B4-BE49-F238E27FC236}">
                <a16:creationId xmlns:a16="http://schemas.microsoft.com/office/drawing/2014/main" id="{B9609926-3EE1-47F6-8BBB-012C8F3FC8E9}"/>
              </a:ext>
            </a:extLst>
          </p:cNvPr>
          <p:cNvSpPr txBox="1"/>
          <p:nvPr/>
        </p:nvSpPr>
        <p:spPr>
          <a:xfrm>
            <a:off x="3545557" y="880220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I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2" name="object 72">
            <a:extLst>
              <a:ext uri="{FF2B5EF4-FFF2-40B4-BE49-F238E27FC236}">
                <a16:creationId xmlns:a16="http://schemas.microsoft.com/office/drawing/2014/main" id="{EC360ADC-7B07-BA56-C9BB-A2AD7DFB1DB2}"/>
              </a:ext>
            </a:extLst>
          </p:cNvPr>
          <p:cNvSpPr txBox="1"/>
          <p:nvPr/>
        </p:nvSpPr>
        <p:spPr>
          <a:xfrm>
            <a:off x="3491123" y="6878241"/>
            <a:ext cx="577578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600" b="1" spc="-55" dirty="0">
                <a:solidFill>
                  <a:srgbClr val="FFFFFF"/>
                </a:solidFill>
                <a:latin typeface="Malgun Gothic"/>
                <a:cs typeface="Malgun Gothic"/>
              </a:rPr>
              <a:t>III</a:t>
            </a:r>
            <a:endParaRPr sz="1600" dirty="0">
              <a:latin typeface="Malgun Gothic"/>
              <a:cs typeface="Malgun Gothic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51866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1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대한민국 여행시장</a:t>
            </a:r>
            <a:endParaRPr sz="35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300" y="1932084"/>
            <a:ext cx="2018854" cy="277193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891237" y="2610809"/>
            <a:ext cx="1470979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225"/>
              </a:spcBef>
            </a:pPr>
            <a:r>
              <a:rPr lang="en-US" altLang="ko-KR" sz="2200" b="1" spc="-265" dirty="0">
                <a:latin typeface="Malgun Gothic"/>
                <a:cs typeface="Malgun Gothic"/>
              </a:rPr>
              <a:t>KOREA</a:t>
            </a:r>
            <a:br>
              <a:rPr lang="en-US" altLang="ko-KR" sz="2200" b="1" spc="-265" dirty="0">
                <a:latin typeface="Malgun Gothic"/>
                <a:cs typeface="Malgun Gothic"/>
              </a:rPr>
            </a:br>
            <a:r>
              <a:rPr lang="en-US" altLang="ko-KR" sz="2200" b="1" spc="-265" dirty="0">
                <a:latin typeface="Malgun Gothic"/>
                <a:cs typeface="Malgun Gothic"/>
              </a:rPr>
              <a:t>TOURISM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3210600" y="2212839"/>
            <a:ext cx="7174731" cy="1118255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4965" indent="-342900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en-US" altLang="ko-KR" sz="1600" b="1" spc="-145" dirty="0">
                <a:latin typeface="Malgun Gothic"/>
                <a:cs typeface="Malgun Gothic"/>
              </a:rPr>
              <a:t>2017</a:t>
            </a:r>
            <a:r>
              <a:rPr lang="ko-KR" altLang="en-US" sz="1600" b="1" spc="-145" dirty="0">
                <a:latin typeface="Malgun Gothic"/>
                <a:cs typeface="Malgun Gothic"/>
              </a:rPr>
              <a:t>년 </a:t>
            </a:r>
            <a:r>
              <a:rPr lang="ko-KR" altLang="en-US" sz="1600" b="1" spc="-145" dirty="0" err="1">
                <a:latin typeface="Malgun Gothic"/>
                <a:cs typeface="Malgun Gothic"/>
              </a:rPr>
              <a:t>부터</a:t>
            </a:r>
            <a:r>
              <a:rPr lang="ko-KR" altLang="en-US" sz="1600" b="1" spc="-145" dirty="0">
                <a:latin typeface="Malgun Gothic"/>
                <a:cs typeface="Malgun Gothic"/>
              </a:rPr>
              <a:t> </a:t>
            </a:r>
            <a:r>
              <a:rPr lang="en-US" altLang="ko-KR" sz="1600" b="1" spc="-145" dirty="0">
                <a:latin typeface="Malgun Gothic"/>
                <a:cs typeface="Malgun Gothic"/>
              </a:rPr>
              <a:t>2025</a:t>
            </a:r>
            <a:r>
              <a:rPr lang="ko-KR" altLang="en-US" sz="1600" b="1" spc="-145" dirty="0">
                <a:latin typeface="Malgun Gothic"/>
                <a:cs typeface="Malgun Gothic"/>
              </a:rPr>
              <a:t>년 현재까지 대한민국 해외 출국자수는 </a:t>
            </a:r>
            <a:r>
              <a:rPr lang="ko-KR" altLang="en-US" sz="1600" b="1" spc="-145" dirty="0" err="1">
                <a:latin typeface="Malgun Gothic"/>
                <a:cs typeface="Malgun Gothic"/>
              </a:rPr>
              <a:t>나날히</a:t>
            </a:r>
            <a:r>
              <a:rPr lang="ko-KR" altLang="en-US" sz="1600" b="1" spc="-145" dirty="0">
                <a:latin typeface="Malgun Gothic"/>
                <a:cs typeface="Malgun Gothic"/>
              </a:rPr>
              <a:t> 증가</a:t>
            </a:r>
            <a:endParaRPr lang="en-US" altLang="ko-KR" sz="1600" b="1" spc="-145" dirty="0">
              <a:latin typeface="Malgun Gothic"/>
              <a:cs typeface="Malgun Gothic"/>
            </a:endParaRP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sz="1600" b="1" spc="-145" dirty="0">
                <a:latin typeface="Malgun Gothic"/>
                <a:cs typeface="Malgun Gothic"/>
              </a:rPr>
              <a:t>고령화시대로 접어들면서 새로운 관광업 패러다임이 필요함</a:t>
            </a:r>
            <a:endParaRPr lang="en-US" altLang="ko-KR" sz="1600" b="1" spc="-145" dirty="0">
              <a:latin typeface="Malgun Gothic"/>
              <a:cs typeface="Malgun Gothic"/>
            </a:endParaRPr>
          </a:p>
          <a:p>
            <a:pPr marL="354965" indent="-342900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sz="1600" b="1" spc="-145" dirty="0">
                <a:latin typeface="Malgun Gothic"/>
                <a:cs typeface="Malgun Gothic"/>
              </a:rPr>
              <a:t>코로나 이후</a:t>
            </a:r>
            <a:r>
              <a:rPr lang="en-US" altLang="ko-KR" sz="1600" b="1" spc="-145" dirty="0">
                <a:latin typeface="Malgun Gothic"/>
                <a:cs typeface="Malgun Gothic"/>
              </a:rPr>
              <a:t> </a:t>
            </a:r>
            <a:r>
              <a:rPr lang="ko-KR" altLang="en-US" sz="1600" b="1" spc="-145" dirty="0">
                <a:latin typeface="Malgun Gothic"/>
                <a:cs typeface="Malgun Gothic"/>
              </a:rPr>
              <a:t>여행 수요가 폭증하여 </a:t>
            </a:r>
            <a:r>
              <a:rPr lang="en-US" altLang="ko-KR" sz="1600" b="1" spc="-145" dirty="0">
                <a:latin typeface="Malgun Gothic"/>
                <a:cs typeface="Malgun Gothic"/>
              </a:rPr>
              <a:t>2025</a:t>
            </a:r>
            <a:r>
              <a:rPr lang="ko-KR" altLang="en-US" sz="1600" b="1" spc="-145" dirty="0">
                <a:latin typeface="Malgun Gothic"/>
                <a:cs typeface="Malgun Gothic"/>
              </a:rPr>
              <a:t>년은 전년 대비 더욱 증가할 것으로 예측</a:t>
            </a:r>
            <a:endParaRPr sz="1400" dirty="0">
              <a:latin typeface="Malgun Gothic"/>
              <a:cs typeface="Malgun Gothic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39349" y="6230892"/>
            <a:ext cx="2051995" cy="1331950"/>
          </a:xfrm>
          <a:prstGeom prst="rect">
            <a:avLst/>
          </a:prstGeom>
        </p:spPr>
      </p:pic>
      <p:graphicFrame>
        <p:nvGraphicFramePr>
          <p:cNvPr id="23" name="표 23">
            <a:extLst>
              <a:ext uri="{FF2B5EF4-FFF2-40B4-BE49-F238E27FC236}">
                <a16:creationId xmlns:a16="http://schemas.microsoft.com/office/drawing/2014/main" id="{7ACA5B04-315D-4257-A3E3-932E50798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2868193"/>
              </p:ext>
            </p:extLst>
          </p:nvPr>
        </p:nvGraphicFramePr>
        <p:xfrm>
          <a:off x="2828900" y="4225309"/>
          <a:ext cx="7513760" cy="19091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9220">
                  <a:extLst>
                    <a:ext uri="{9D8B030D-6E8A-4147-A177-3AD203B41FA5}">
                      <a16:colId xmlns:a16="http://schemas.microsoft.com/office/drawing/2014/main" val="1795306863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157825694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3083040161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1795520293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172050495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2350717669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851711769"/>
                    </a:ext>
                  </a:extLst>
                </a:gridCol>
                <a:gridCol w="939220">
                  <a:extLst>
                    <a:ext uri="{9D8B030D-6E8A-4147-A177-3AD203B41FA5}">
                      <a16:colId xmlns:a16="http://schemas.microsoft.com/office/drawing/2014/main" val="3520370692"/>
                    </a:ext>
                  </a:extLst>
                </a:gridCol>
              </a:tblGrid>
              <a:tr h="511425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2017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2018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2019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2023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2117"/>
                  </a:ext>
                </a:extLst>
              </a:tr>
              <a:tr h="59770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내국인 </a:t>
                      </a:r>
                      <a:endParaRPr lang="en-US" altLang="ko-KR" sz="1400" dirty="0"/>
                    </a:p>
                    <a:p>
                      <a:pPr algn="ctr" latinLnBrk="1"/>
                      <a:r>
                        <a:rPr lang="ko-KR" altLang="en-US" sz="1400" dirty="0"/>
                        <a:t>출국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b="1" dirty="0"/>
                        <a:t>2,649.6</a:t>
                      </a:r>
                      <a:endParaRPr lang="ko-KR" altLang="en-US" b="1" dirty="0"/>
                    </a:p>
                    <a:p>
                      <a:pPr algn="ctr" latinLnBrk="1"/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2,869.6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2,874.4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427.6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122.3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666.4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2271.5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1664890"/>
                  </a:ext>
                </a:extLst>
              </a:tr>
              <a:tr h="75765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/>
                        <a:t>전년대비 증가율</a:t>
                      </a:r>
                      <a:r>
                        <a:rPr lang="en-US" altLang="ko-KR" sz="1400" dirty="0"/>
                        <a:t>(%)</a:t>
                      </a:r>
                      <a:endParaRPr lang="ko-KR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18%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8%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0%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-86%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-71%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436%</a:t>
                      </a:r>
                      <a:endParaRPr lang="ko-KR" alt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/>
                        <a:t>450%</a:t>
                      </a:r>
                      <a:endParaRPr lang="ko-KR" altLang="en-US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1740530"/>
                  </a:ext>
                </a:extLst>
              </a:tr>
            </a:tbl>
          </a:graphicData>
        </a:graphic>
      </p:graphicFrame>
      <p:sp>
        <p:nvSpPr>
          <p:cNvPr id="28" name="TextBox 27">
            <a:extLst>
              <a:ext uri="{FF2B5EF4-FFF2-40B4-BE49-F238E27FC236}">
                <a16:creationId xmlns:a16="http://schemas.microsoft.com/office/drawing/2014/main" id="{097EBD0F-0B36-4679-B1E5-E7C208B8A09A}"/>
              </a:ext>
            </a:extLst>
          </p:cNvPr>
          <p:cNvSpPr txBox="1"/>
          <p:nvPr/>
        </p:nvSpPr>
        <p:spPr>
          <a:xfrm>
            <a:off x="5451685" y="3967804"/>
            <a:ext cx="226818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900" dirty="0"/>
              <a:t>출처</a:t>
            </a:r>
            <a:r>
              <a:rPr lang="en-US" altLang="ko-KR" sz="900" dirty="0"/>
              <a:t>: </a:t>
            </a:r>
            <a:r>
              <a:rPr lang="ko-KR" altLang="en-US" sz="900" dirty="0"/>
              <a:t>한국관광통계</a:t>
            </a:r>
            <a:r>
              <a:rPr lang="en-US" altLang="ko-KR" sz="900" dirty="0"/>
              <a:t> (</a:t>
            </a:r>
            <a:r>
              <a:rPr lang="ko-KR" altLang="en-US" sz="900" dirty="0"/>
              <a:t>한국관광공사 발표</a:t>
            </a:r>
            <a:r>
              <a:rPr lang="en-US" altLang="ko-KR" sz="800" dirty="0"/>
              <a:t>)</a:t>
            </a:r>
            <a:endParaRPr lang="ko-KR" altLang="en-US" sz="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952C93-9289-49EA-8DA9-6EE14FBEB19A}"/>
              </a:ext>
            </a:extLst>
          </p:cNvPr>
          <p:cNvSpPr txBox="1"/>
          <p:nvPr/>
        </p:nvSpPr>
        <p:spPr>
          <a:xfrm>
            <a:off x="5576352" y="3629250"/>
            <a:ext cx="2018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/>
              <a:t>해외출국자 수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8C6BF5C-2D08-475F-8464-B07F42EDB495}"/>
              </a:ext>
            </a:extLst>
          </p:cNvPr>
          <p:cNvSpPr txBox="1"/>
          <p:nvPr/>
        </p:nvSpPr>
        <p:spPr>
          <a:xfrm>
            <a:off x="9538423" y="4010025"/>
            <a:ext cx="9406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800" dirty="0"/>
              <a:t>단위 </a:t>
            </a:r>
            <a:r>
              <a:rPr lang="en-US" altLang="ko-KR" sz="800" dirty="0"/>
              <a:t>: </a:t>
            </a:r>
            <a:r>
              <a:rPr lang="ko-KR" altLang="en-US" sz="800" dirty="0"/>
              <a:t>만명</a:t>
            </a:r>
          </a:p>
        </p:txBody>
      </p:sp>
    </p:spTree>
    <p:extLst>
      <p:ext uri="{BB962C8B-B14F-4D97-AF65-F5344CB8AC3E}">
        <p14:creationId xmlns:p14="http://schemas.microsoft.com/office/powerpoint/2010/main" val="961041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76627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2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달라지는 패키지 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&amp; FIT</a:t>
            </a:r>
            <a:endParaRPr sz="35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93700" y="1930507"/>
            <a:ext cx="2018854" cy="2771934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686975" y="2409825"/>
            <a:ext cx="1432304" cy="1080424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225"/>
              </a:spcBef>
            </a:pPr>
            <a:r>
              <a:rPr lang="en-US" sz="2200" b="1" spc="-265" dirty="0">
                <a:latin typeface="Malgun Gothic"/>
                <a:cs typeface="Malgun Gothic"/>
              </a:rPr>
              <a:t>Free </a:t>
            </a:r>
          </a:p>
          <a:p>
            <a:pPr marL="12700" marR="5080" algn="ctr">
              <a:lnSpc>
                <a:spcPts val="2590"/>
              </a:lnSpc>
              <a:spcBef>
                <a:spcPts val="225"/>
              </a:spcBef>
            </a:pPr>
            <a:r>
              <a:rPr lang="en-US" sz="2200" b="1" spc="-265" dirty="0">
                <a:latin typeface="Malgun Gothic"/>
                <a:cs typeface="Malgun Gothic"/>
              </a:rPr>
              <a:t>Independent </a:t>
            </a:r>
          </a:p>
          <a:p>
            <a:pPr marL="12700" marR="5080" algn="ctr">
              <a:lnSpc>
                <a:spcPts val="2590"/>
              </a:lnSpc>
              <a:spcBef>
                <a:spcPts val="225"/>
              </a:spcBef>
            </a:pPr>
            <a:r>
              <a:rPr lang="en-US" sz="2200" b="1" spc="-265" dirty="0">
                <a:latin typeface="Malgun Gothic"/>
                <a:cs typeface="Malgun Gothic"/>
              </a:rPr>
              <a:t>Tour</a:t>
            </a:r>
            <a:endParaRPr sz="2200" dirty="0">
              <a:latin typeface="Malgun Gothic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603500" y="2123387"/>
            <a:ext cx="7896749" cy="977191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en-US" sz="1600" b="1" dirty="0">
                <a:latin typeface="Malgun Gothic"/>
                <a:cs typeface="Malgun Gothic"/>
              </a:rPr>
              <a:t>FIT </a:t>
            </a:r>
            <a:r>
              <a:rPr lang="ko-KR" altLang="en-US" sz="1600" b="1" dirty="0">
                <a:latin typeface="Malgun Gothic"/>
                <a:cs typeface="Malgun Gothic"/>
              </a:rPr>
              <a:t>개별자유</a:t>
            </a:r>
            <a:r>
              <a:rPr lang="en-US" altLang="ko-KR" sz="1600" b="1" dirty="0">
                <a:latin typeface="Malgun Gothic"/>
                <a:cs typeface="Malgun Gothic"/>
              </a:rPr>
              <a:t>/</a:t>
            </a:r>
            <a:r>
              <a:rPr lang="ko-KR" altLang="en-US" sz="1600" b="1" dirty="0">
                <a:latin typeface="Malgun Gothic"/>
                <a:cs typeface="Malgun Gothic"/>
              </a:rPr>
              <a:t>소규모 여행은 </a:t>
            </a:r>
            <a:r>
              <a:rPr lang="en-US" altLang="ko-KR" sz="1600" b="1" dirty="0">
                <a:latin typeface="Malgun Gothic"/>
                <a:cs typeface="Malgun Gothic"/>
              </a:rPr>
              <a:t>2-30</a:t>
            </a:r>
            <a:r>
              <a:rPr lang="ko-KR" altLang="en-US" sz="1600" b="1" dirty="0">
                <a:latin typeface="Malgun Gothic"/>
                <a:cs typeface="Malgun Gothic"/>
              </a:rPr>
              <a:t>대가 트렌드를 이끌어 여행객 수가 점점 증가하고 있다</a:t>
            </a:r>
            <a:r>
              <a:rPr lang="en-US" altLang="ko-KR" sz="1600" b="1" dirty="0">
                <a:latin typeface="Malgun Gothic"/>
                <a:cs typeface="Malgun Gothic"/>
              </a:rPr>
              <a:t>.</a:t>
            </a:r>
            <a:r>
              <a:rPr lang="ko-KR" altLang="en-US" sz="1600" b="1" dirty="0">
                <a:latin typeface="Malgun Gothic"/>
                <a:cs typeface="Malgun Gothic"/>
              </a:rPr>
              <a:t> </a:t>
            </a:r>
            <a:endParaRPr sz="1600" b="1" dirty="0">
              <a:latin typeface="Malgun Gothic"/>
              <a:cs typeface="Malgun Gothic"/>
            </a:endParaRPr>
          </a:p>
          <a:p>
            <a:pPr marL="393700" indent="-381635">
              <a:lnSpc>
                <a:spcPct val="100000"/>
              </a:lnSpc>
              <a:spcBef>
                <a:spcPts val="8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sz="1600" b="1" spc="-145" dirty="0">
                <a:latin typeface="Malgun Gothic"/>
                <a:cs typeface="Malgun Gothic"/>
              </a:rPr>
              <a:t>코로나 이후 각 여행사 별 상품이 다양해지고 여행사 선호도 분포가 </a:t>
            </a:r>
            <a:r>
              <a:rPr lang="ko-KR" altLang="en-US" sz="1600" b="1" spc="-145" dirty="0" err="1">
                <a:latin typeface="Malgun Gothic"/>
                <a:cs typeface="Malgun Gothic"/>
              </a:rPr>
              <a:t>뚜렷해지고</a:t>
            </a:r>
            <a:r>
              <a:rPr lang="ko-KR" altLang="en-US" sz="1600" b="1" spc="-145" dirty="0">
                <a:latin typeface="Malgun Gothic"/>
                <a:cs typeface="Malgun Gothic"/>
              </a:rPr>
              <a:t> 있다</a:t>
            </a:r>
            <a:r>
              <a:rPr lang="en-US" altLang="ko-KR" sz="1600" b="1" spc="-145" dirty="0">
                <a:latin typeface="Malgun Gothic"/>
                <a:cs typeface="Malgun Gothic"/>
              </a:rPr>
              <a:t>.</a:t>
            </a:r>
            <a:endParaRPr sz="1600" b="1" dirty="0">
              <a:latin typeface="Malgun Gothic"/>
              <a:cs typeface="Malgun Gothic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13D93EE7-339B-450D-A9AE-25FFF8B7C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3977" y="3418499"/>
            <a:ext cx="4849283" cy="220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510AE59B-BD15-42FD-8DB2-00A81A5288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938" y="4304443"/>
            <a:ext cx="3396086" cy="325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object 33">
            <a:extLst>
              <a:ext uri="{FF2B5EF4-FFF2-40B4-BE49-F238E27FC236}">
                <a16:creationId xmlns:a16="http://schemas.microsoft.com/office/drawing/2014/main" id="{C12A9C89-F2EA-4073-B0B5-583A2356706F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 rot="4319728">
            <a:off x="-121774" y="6024716"/>
            <a:ext cx="2051995" cy="133195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5E2BF37-751A-4552-A392-C2541B1EE989}"/>
              </a:ext>
            </a:extLst>
          </p:cNvPr>
          <p:cNvSpPr txBox="1"/>
          <p:nvPr/>
        </p:nvSpPr>
        <p:spPr>
          <a:xfrm>
            <a:off x="5779491" y="5619462"/>
            <a:ext cx="15353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900" dirty="0"/>
              <a:t>자료 </a:t>
            </a:r>
            <a:r>
              <a:rPr lang="en-US" altLang="ko-KR" sz="900" dirty="0"/>
              <a:t>: 2023, </a:t>
            </a:r>
            <a:r>
              <a:rPr lang="ko-KR" altLang="en-US" sz="900" dirty="0"/>
              <a:t>한국관광공사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907739"/>
            <a:ext cx="76627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40" dirty="0">
                <a:solidFill>
                  <a:srgbClr val="F18900"/>
                </a:solidFill>
                <a:latin typeface="Verdana"/>
                <a:cs typeface="Verdana"/>
              </a:rPr>
              <a:t>0</a:t>
            </a: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3</a:t>
            </a:r>
            <a:r>
              <a:rPr sz="3500" spc="-50" dirty="0">
                <a:solidFill>
                  <a:srgbClr val="F18900"/>
                </a:solidFill>
                <a:latin typeface="Verdana"/>
                <a:cs typeface="Verdana"/>
              </a:rPr>
              <a:t>.</a:t>
            </a:r>
            <a:r>
              <a:rPr lang="en-US" altLang="ko-KR" sz="3500" spc="-455" dirty="0">
                <a:solidFill>
                  <a:srgbClr val="2C4198"/>
                </a:solidFill>
                <a:latin typeface="Verdana"/>
                <a:cs typeface="Verdana"/>
              </a:rPr>
              <a:t> </a:t>
            </a:r>
            <a:r>
              <a:rPr lang="ko-KR" altLang="en-US" sz="3500" spc="-455" dirty="0">
                <a:solidFill>
                  <a:srgbClr val="2C4198"/>
                </a:solidFill>
                <a:latin typeface="Verdana"/>
                <a:cs typeface="Verdana"/>
              </a:rPr>
              <a:t>포스트 코로나 시대를 대비하는 자세</a:t>
            </a:r>
            <a:endParaRPr sz="3500" dirty="0">
              <a:latin typeface="Verdana"/>
              <a:cs typeface="Verdana"/>
            </a:endParaRPr>
          </a:p>
        </p:txBody>
      </p:sp>
      <p:pic>
        <p:nvPicPr>
          <p:cNvPr id="18" name="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49668" y="2220001"/>
            <a:ext cx="2283593" cy="2947399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38483" y="2950190"/>
            <a:ext cx="1705965" cy="695703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12700" marR="5080" algn="ctr">
              <a:lnSpc>
                <a:spcPts val="2590"/>
              </a:lnSpc>
              <a:spcBef>
                <a:spcPts val="225"/>
              </a:spcBef>
            </a:pPr>
            <a:r>
              <a:rPr lang="ko-KR" altLang="en-US" sz="2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Malgun Gothic"/>
              </a:rPr>
              <a:t>여행산업 </a:t>
            </a:r>
            <a:r>
              <a:rPr lang="en-US" altLang="ko-KR" sz="2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Malgun Gothic"/>
              </a:rPr>
              <a:t>5</a:t>
            </a:r>
            <a:r>
              <a:rPr lang="ko-KR" altLang="en-US" sz="22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Malgun Gothic"/>
              </a:rPr>
              <a:t>대 트렌드 변화</a:t>
            </a:r>
            <a:endParaRPr sz="2200" b="1" dirty="0">
              <a:latin typeface="나눔고딕 ExtraBold" panose="020D0904000000000000" pitchFamily="50" charset="-127"/>
              <a:ea typeface="나눔고딕 ExtraBold" panose="020D0904000000000000" pitchFamily="50" charset="-127"/>
              <a:cs typeface="Malgun Gothic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329866" y="2292694"/>
            <a:ext cx="6890688" cy="2852063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b="1" u="sng" spc="-145" dirty="0">
                <a:latin typeface="Malgun Gothic"/>
                <a:cs typeface="Malgun Gothic"/>
              </a:rPr>
              <a:t>차별화된 여행</a:t>
            </a:r>
            <a:r>
              <a:rPr lang="ko-KR" altLang="en-US" b="1" spc="-145" dirty="0">
                <a:latin typeface="Malgun Gothic"/>
                <a:cs typeface="Malgun Gothic"/>
              </a:rPr>
              <a:t> </a:t>
            </a:r>
            <a:r>
              <a:rPr lang="en-US" altLang="ko-KR" b="1" spc="-145" dirty="0">
                <a:latin typeface="Malgun Gothic"/>
                <a:cs typeface="Malgun Gothic"/>
              </a:rPr>
              <a:t>– </a:t>
            </a:r>
            <a:r>
              <a:rPr lang="ko-KR" altLang="en-US" b="1" spc="-145" dirty="0">
                <a:latin typeface="Malgun Gothic"/>
                <a:cs typeface="Malgun Gothic"/>
              </a:rPr>
              <a:t>해외여행 대중화에 따라 새롭고 차별화된 여행 경험에 대한 수요 증가</a:t>
            </a:r>
            <a:endParaRPr lang="en-US" altLang="ko-KR" b="1" spc="-145" dirty="0">
              <a:latin typeface="Malgun Gothic"/>
              <a:cs typeface="Malgun Gothic"/>
            </a:endParaRPr>
          </a:p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b="1" u="sng" spc="-145" dirty="0">
                <a:latin typeface="Malgun Gothic"/>
                <a:cs typeface="Malgun Gothic"/>
              </a:rPr>
              <a:t>가치 소비</a:t>
            </a:r>
            <a:r>
              <a:rPr lang="ko-KR" altLang="en-US" b="1" spc="-145" dirty="0">
                <a:latin typeface="Malgun Gothic"/>
                <a:cs typeface="Malgun Gothic"/>
              </a:rPr>
              <a:t> </a:t>
            </a:r>
            <a:r>
              <a:rPr lang="en-US" altLang="ko-KR" b="1" spc="-145" dirty="0">
                <a:latin typeface="Malgun Gothic"/>
                <a:cs typeface="Malgun Gothic"/>
              </a:rPr>
              <a:t>– </a:t>
            </a:r>
            <a:r>
              <a:rPr lang="ko-KR" altLang="en-US" b="1" spc="-145" dirty="0">
                <a:latin typeface="Malgun Gothic"/>
                <a:cs typeface="Malgun Gothic"/>
              </a:rPr>
              <a:t>고가 여행 상품에 대한 지불의향 증가</a:t>
            </a:r>
            <a:endParaRPr lang="en-US" altLang="ko-KR" b="1" spc="-145" dirty="0">
              <a:latin typeface="Malgun Gothic"/>
              <a:cs typeface="Malgun Gothic"/>
            </a:endParaRPr>
          </a:p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b="1" u="sng" spc="-145" dirty="0">
                <a:latin typeface="Malgun Gothic"/>
                <a:cs typeface="Malgun Gothic"/>
              </a:rPr>
              <a:t>소규모 여행</a:t>
            </a:r>
            <a:r>
              <a:rPr lang="ko-KR" altLang="en-US" b="1" spc="-145" dirty="0">
                <a:latin typeface="Malgun Gothic"/>
                <a:cs typeface="Malgun Gothic"/>
              </a:rPr>
              <a:t> </a:t>
            </a:r>
            <a:r>
              <a:rPr lang="en-US" altLang="ko-KR" b="1" spc="-145" dirty="0">
                <a:latin typeface="Malgun Gothic"/>
                <a:cs typeface="Malgun Gothic"/>
              </a:rPr>
              <a:t>– </a:t>
            </a:r>
            <a:r>
              <a:rPr lang="ko-KR" altLang="en-US" b="1" spc="-145" dirty="0">
                <a:latin typeface="Malgun Gothic"/>
                <a:cs typeface="Malgun Gothic"/>
              </a:rPr>
              <a:t>가족</a:t>
            </a:r>
            <a:r>
              <a:rPr lang="en-US" altLang="ko-KR" b="1" spc="-145" dirty="0">
                <a:latin typeface="Malgun Gothic"/>
                <a:cs typeface="Malgun Gothic"/>
              </a:rPr>
              <a:t>, </a:t>
            </a:r>
            <a:r>
              <a:rPr lang="ko-KR" altLang="en-US" b="1" spc="-145" dirty="0">
                <a:latin typeface="Malgun Gothic"/>
                <a:cs typeface="Malgun Gothic"/>
              </a:rPr>
              <a:t>친구 등과 함께 하는 소규모 그룹 여행에 대한 수요 증가</a:t>
            </a:r>
            <a:endParaRPr lang="en-US" altLang="ko-KR" b="1" spc="-145" dirty="0">
              <a:latin typeface="Malgun Gothic"/>
              <a:cs typeface="Malgun Gothic"/>
            </a:endParaRPr>
          </a:p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b="1" u="sng" spc="-145" dirty="0">
                <a:latin typeface="Malgun Gothic"/>
                <a:cs typeface="Malgun Gothic"/>
              </a:rPr>
              <a:t>안전한 여행</a:t>
            </a:r>
            <a:r>
              <a:rPr lang="ko-KR" altLang="en-US" b="1" spc="-145" dirty="0">
                <a:latin typeface="Malgun Gothic"/>
                <a:cs typeface="Malgun Gothic"/>
              </a:rPr>
              <a:t> </a:t>
            </a:r>
            <a:r>
              <a:rPr lang="en-US" altLang="ko-KR" b="1" spc="-145" dirty="0">
                <a:latin typeface="Malgun Gothic"/>
                <a:cs typeface="Malgun Gothic"/>
              </a:rPr>
              <a:t>– </a:t>
            </a:r>
            <a:r>
              <a:rPr lang="ko-KR" altLang="en-US" b="1" spc="-145" dirty="0">
                <a:latin typeface="Malgun Gothic"/>
                <a:cs typeface="Malgun Gothic"/>
              </a:rPr>
              <a:t>코로나 이후 개인 위생과 치안에 대한 고려 증가</a:t>
            </a:r>
            <a:endParaRPr lang="en-US" altLang="ko-KR" b="1" spc="-145" dirty="0">
              <a:latin typeface="Malgun Gothic"/>
              <a:cs typeface="Malgun Gothic"/>
            </a:endParaRPr>
          </a:p>
          <a:p>
            <a:pPr marL="393700" indent="-381635">
              <a:lnSpc>
                <a:spcPct val="100000"/>
              </a:lnSpc>
              <a:spcBef>
                <a:spcPts val="960"/>
              </a:spcBef>
              <a:buClr>
                <a:srgbClr val="F18900"/>
              </a:buClr>
              <a:buAutoNum type="arabicPeriod"/>
              <a:tabLst>
                <a:tab pos="393065" algn="l"/>
                <a:tab pos="394335" algn="l"/>
              </a:tabLst>
            </a:pPr>
            <a:r>
              <a:rPr lang="ko-KR" altLang="en-US" b="1" u="sng" spc="-145" dirty="0" err="1">
                <a:latin typeface="Malgun Gothic"/>
                <a:cs typeface="Malgun Gothic"/>
              </a:rPr>
              <a:t>비대면</a:t>
            </a:r>
            <a:r>
              <a:rPr lang="ko-KR" altLang="en-US" b="1" u="sng" spc="-145" dirty="0">
                <a:latin typeface="Malgun Gothic"/>
                <a:cs typeface="Malgun Gothic"/>
              </a:rPr>
              <a:t> 채널</a:t>
            </a:r>
            <a:r>
              <a:rPr lang="ko-KR" altLang="en-US" b="1" spc="-145" dirty="0">
                <a:latin typeface="Malgun Gothic"/>
                <a:cs typeface="Malgun Gothic"/>
              </a:rPr>
              <a:t> </a:t>
            </a:r>
            <a:r>
              <a:rPr lang="en-US" altLang="ko-KR" b="1" spc="-145" dirty="0">
                <a:latin typeface="Malgun Gothic"/>
                <a:cs typeface="Malgun Gothic"/>
              </a:rPr>
              <a:t>– </a:t>
            </a:r>
            <a:r>
              <a:rPr lang="ko-KR" altLang="en-US" b="1" spc="-145" dirty="0">
                <a:latin typeface="Malgun Gothic"/>
                <a:cs typeface="Malgun Gothic"/>
              </a:rPr>
              <a:t>코로나 이후 홈쇼핑</a:t>
            </a:r>
            <a:r>
              <a:rPr lang="en-US" altLang="ko-KR" b="1" spc="-145" dirty="0">
                <a:latin typeface="Malgun Gothic"/>
                <a:cs typeface="Malgun Gothic"/>
              </a:rPr>
              <a:t>, </a:t>
            </a:r>
            <a:r>
              <a:rPr lang="ko-KR" altLang="en-US" b="1" spc="-145" dirty="0">
                <a:latin typeface="Malgun Gothic"/>
                <a:cs typeface="Malgun Gothic"/>
              </a:rPr>
              <a:t>온라인 플랫폼 등 </a:t>
            </a:r>
            <a:r>
              <a:rPr lang="ko-KR" altLang="en-US" b="1" spc="-145" dirty="0" err="1">
                <a:latin typeface="Malgun Gothic"/>
                <a:cs typeface="Malgun Gothic"/>
              </a:rPr>
              <a:t>비대면</a:t>
            </a:r>
            <a:r>
              <a:rPr lang="ko-KR" altLang="en-US" b="1" spc="-145" dirty="0">
                <a:latin typeface="Malgun Gothic"/>
                <a:cs typeface="Malgun Gothic"/>
              </a:rPr>
              <a:t> 서비스 선호</a:t>
            </a:r>
            <a:r>
              <a:rPr lang="en-US" altLang="ko-KR" b="1" spc="-145" dirty="0">
                <a:latin typeface="Malgun Gothic"/>
                <a:cs typeface="Malgun Gothic"/>
              </a:rPr>
              <a:t> </a:t>
            </a:r>
            <a:endParaRPr dirty="0">
              <a:latin typeface="Malgun Gothic"/>
              <a:cs typeface="Malgun Gothic"/>
            </a:endParaRPr>
          </a:p>
        </p:txBody>
      </p:sp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720522" y="6230892"/>
            <a:ext cx="2051995" cy="1331950"/>
          </a:xfrm>
          <a:prstGeom prst="rect">
            <a:avLst/>
          </a:prstGeom>
        </p:spPr>
      </p:pic>
      <p:sp>
        <p:nvSpPr>
          <p:cNvPr id="34" name="사각형: 둥근 모서리 33">
            <a:extLst>
              <a:ext uri="{FF2B5EF4-FFF2-40B4-BE49-F238E27FC236}">
                <a16:creationId xmlns:a16="http://schemas.microsoft.com/office/drawing/2014/main" id="{4B4101E6-12D6-478E-9B5E-B1EE573BC0DC}"/>
              </a:ext>
            </a:extLst>
          </p:cNvPr>
          <p:cNvSpPr/>
          <p:nvPr/>
        </p:nvSpPr>
        <p:spPr>
          <a:xfrm>
            <a:off x="676750" y="5458113"/>
            <a:ext cx="7543800" cy="1835185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코로나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-19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가 불러온 기존 여행 산업의 변화를 </a:t>
            </a:r>
            <a:endParaRPr lang="en-US" altLang="ko-KR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algn="ctr"/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T &amp; M TOUR </a:t>
            </a:r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는 더욱더 치밀하게 대비하고 있으며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</a:p>
          <a:p>
            <a:pPr algn="ctr"/>
            <a:r>
              <a:rPr lang="ko-KR" altLang="en-US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최상의 서비스를 위해 최선을 다하고 있습니다</a:t>
            </a:r>
            <a:r>
              <a:rPr lang="en-US" altLang="ko-KR" sz="2400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.</a:t>
            </a:r>
            <a:endParaRPr lang="ko-KR" altLang="en-US" sz="2400" dirty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419520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5360" y="888082"/>
            <a:ext cx="587240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spcBef>
                <a:spcPts val="100"/>
              </a:spcBef>
            </a:pPr>
            <a:r>
              <a:rPr lang="en-US" altLang="ko-KR" sz="3500" spc="-455" dirty="0">
                <a:solidFill>
                  <a:schemeClr val="accent6">
                    <a:lumMod val="75000"/>
                  </a:schemeClr>
                </a:solidFill>
              </a:rPr>
              <a:t>04.  </a:t>
            </a:r>
            <a:r>
              <a:rPr lang="ko-KR" altLang="en-US" sz="3500" spc="-455" dirty="0">
                <a:solidFill>
                  <a:srgbClr val="2C4198"/>
                </a:solidFill>
              </a:rPr>
              <a:t>안전한 여행을 위한</a:t>
            </a:r>
            <a:r>
              <a:rPr lang="ko-KR" altLang="en-US" sz="3500" spc="-640" dirty="0">
                <a:solidFill>
                  <a:srgbClr val="2C4198"/>
                </a:solidFill>
              </a:rPr>
              <a:t> </a:t>
            </a:r>
            <a:r>
              <a:rPr sz="3500" spc="-455" dirty="0" err="1">
                <a:solidFill>
                  <a:srgbClr val="2C4198"/>
                </a:solidFill>
              </a:rPr>
              <a:t>대처방안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99172" y="2185200"/>
            <a:ext cx="8766175" cy="1405890"/>
            <a:chOff x="963000" y="2185201"/>
            <a:chExt cx="8766175" cy="1405890"/>
          </a:xfrm>
        </p:grpSpPr>
        <p:sp>
          <p:nvSpPr>
            <p:cNvPr id="19" name="object 19"/>
            <p:cNvSpPr/>
            <p:nvPr/>
          </p:nvSpPr>
          <p:spPr>
            <a:xfrm>
              <a:off x="1234795" y="2185201"/>
              <a:ext cx="381635" cy="288290"/>
            </a:xfrm>
            <a:custGeom>
              <a:avLst/>
              <a:gdLst/>
              <a:ahLst/>
              <a:cxnLst/>
              <a:rect l="l" t="t" r="r" b="b"/>
              <a:pathLst>
                <a:path w="381634" h="288289">
                  <a:moveTo>
                    <a:pt x="291604" y="0"/>
                  </a:moveTo>
                  <a:lnTo>
                    <a:pt x="0" y="288010"/>
                  </a:lnTo>
                  <a:lnTo>
                    <a:pt x="381609" y="190804"/>
                  </a:lnTo>
                  <a:lnTo>
                    <a:pt x="291604" y="0"/>
                  </a:lnTo>
                  <a:close/>
                </a:path>
              </a:pathLst>
            </a:custGeom>
            <a:solidFill>
              <a:srgbClr val="2980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63000" y="2331003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5"/>
                  </a:lnTo>
                  <a:lnTo>
                    <a:pt x="76200" y="76200"/>
                  </a:lnTo>
                  <a:lnTo>
                    <a:pt x="9525" y="257175"/>
                  </a:lnTo>
                  <a:lnTo>
                    <a:pt x="0" y="609600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600"/>
                  </a:lnTo>
                  <a:lnTo>
                    <a:pt x="8756472" y="257175"/>
                  </a:lnTo>
                  <a:lnTo>
                    <a:pt x="8689797" y="76200"/>
                  </a:lnTo>
                  <a:lnTo>
                    <a:pt x="8508822" y="9525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E9F2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26399" y="2184244"/>
            <a:ext cx="1584645" cy="1306768"/>
          </a:xfrm>
          <a:prstGeom prst="rect">
            <a:avLst/>
          </a:prstGeom>
          <a:solidFill>
            <a:srgbClr val="38A1DB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71170" marR="201930" indent="-272415">
              <a:lnSpc>
                <a:spcPts val="2590"/>
              </a:lnSpc>
            </a:pPr>
            <a:r>
              <a:rPr sz="22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차</a:t>
            </a:r>
            <a:r>
              <a:rPr sz="2200" b="1" spc="-200" dirty="0">
                <a:solidFill>
                  <a:srgbClr val="FFFFFF"/>
                </a:solidFill>
                <a:latin typeface="Malgun Gothic"/>
                <a:cs typeface="Malgun Gothic"/>
              </a:rPr>
              <a:t>량</a:t>
            </a:r>
            <a:r>
              <a:rPr sz="2200" b="1" spc="-4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안전  </a:t>
            </a:r>
            <a:r>
              <a:rPr sz="22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대책</a:t>
            </a:r>
            <a:endParaRPr lang="en-US" sz="2200" b="1" spc="-290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471170" marR="201930" indent="-272415">
              <a:lnSpc>
                <a:spcPts val="2590"/>
              </a:lnSpc>
            </a:pPr>
            <a:endParaRPr sz="2200" dirty="0">
              <a:latin typeface="Malgun Gothic"/>
              <a:cs typeface="Malgun Gothic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241700" y="2504260"/>
            <a:ext cx="5511132" cy="82779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행</a:t>
            </a:r>
            <a:r>
              <a:rPr sz="1500" b="1" spc="-135" dirty="0">
                <a:solidFill>
                  <a:srgbClr val="004190"/>
                </a:solidFill>
                <a:latin typeface="Malgun Gothic"/>
                <a:cs typeface="Malgun Gothic"/>
              </a:rPr>
              <a:t>사</a:t>
            </a:r>
            <a:r>
              <a:rPr sz="1500" b="1" spc="-18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004190"/>
                </a:solidFill>
                <a:latin typeface="Malgun Gothic"/>
                <a:cs typeface="Malgun Gothic"/>
              </a:rPr>
              <a:t>전</a:t>
            </a:r>
            <a:r>
              <a:rPr sz="1500" b="1" spc="-18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차</a:t>
            </a:r>
            <a:r>
              <a:rPr sz="1500" b="1" spc="-135" dirty="0">
                <a:solidFill>
                  <a:srgbClr val="004190"/>
                </a:solidFill>
                <a:latin typeface="Malgun Gothic"/>
                <a:cs typeface="Malgun Gothic"/>
              </a:rPr>
              <a:t>량</a:t>
            </a:r>
            <a:r>
              <a:rPr sz="1500" b="1" spc="-18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점</a:t>
            </a:r>
            <a:r>
              <a:rPr sz="1500" b="1" spc="-135" dirty="0">
                <a:solidFill>
                  <a:srgbClr val="004190"/>
                </a:solidFill>
                <a:latin typeface="Malgun Gothic"/>
                <a:cs typeface="Malgun Gothic"/>
              </a:rPr>
              <a:t>검</a:t>
            </a:r>
            <a:r>
              <a:rPr sz="1500" b="1" spc="-18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철저</a:t>
            </a:r>
            <a:endParaRPr sz="15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>
                <a:solidFill>
                  <a:srgbClr val="595757"/>
                </a:solidFill>
                <a:latin typeface="Malgun Gothic"/>
                <a:cs typeface="Malgun Gothic"/>
              </a:rPr>
              <a:t>예기치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5" dirty="0">
                <a:solidFill>
                  <a:srgbClr val="595757"/>
                </a:solidFill>
                <a:latin typeface="Malgun Gothic"/>
                <a:cs typeface="Malgun Gothic"/>
              </a:rPr>
              <a:t>못한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사고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 err="1">
                <a:solidFill>
                  <a:srgbClr val="595757"/>
                </a:solidFill>
                <a:latin typeface="Malgun Gothic"/>
                <a:cs typeface="Malgun Gothic"/>
              </a:rPr>
              <a:t>발생</a:t>
            </a:r>
            <a:r>
              <a:rPr lang="en-US" altLang="ko-KR" sz="1400" b="1" spc="-14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spc="-100" dirty="0">
                <a:solidFill>
                  <a:srgbClr val="004190"/>
                </a:solidFill>
                <a:latin typeface="Malgun Gothic"/>
                <a:cs typeface="Malgun Gothic"/>
              </a:rPr>
              <a:t>→</a:t>
            </a:r>
            <a:r>
              <a:rPr lang="en-US" altLang="ko-KR" sz="1400" spc="-100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00" dirty="0">
                <a:solidFill>
                  <a:srgbClr val="004190"/>
                </a:solidFill>
                <a:latin typeface="Malgun Gothic"/>
                <a:cs typeface="Malgun Gothic"/>
              </a:rPr>
              <a:t>각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40" dirty="0">
                <a:solidFill>
                  <a:srgbClr val="004190"/>
                </a:solidFill>
                <a:latin typeface="Malgun Gothic"/>
                <a:cs typeface="Malgun Gothic"/>
              </a:rPr>
              <a:t>지역의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40" dirty="0">
                <a:solidFill>
                  <a:srgbClr val="004190"/>
                </a:solidFill>
                <a:latin typeface="Malgun Gothic"/>
                <a:cs typeface="Malgun Gothic"/>
              </a:rPr>
              <a:t>협력업체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40" dirty="0">
                <a:solidFill>
                  <a:srgbClr val="004190"/>
                </a:solidFill>
                <a:latin typeface="Malgun Gothic"/>
                <a:cs typeface="Malgun Gothic"/>
              </a:rPr>
              <a:t>버스를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75" dirty="0">
                <a:solidFill>
                  <a:srgbClr val="004190"/>
                </a:solidFill>
                <a:latin typeface="Malgun Gothic"/>
                <a:cs typeface="Malgun Gothic"/>
              </a:rPr>
              <a:t>1시간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40" dirty="0">
                <a:solidFill>
                  <a:srgbClr val="004190"/>
                </a:solidFill>
                <a:latin typeface="Malgun Gothic"/>
                <a:cs typeface="Malgun Gothic"/>
              </a:rPr>
              <a:t>이내에</a:t>
            </a:r>
            <a:r>
              <a:rPr sz="1400" spc="-175" dirty="0">
                <a:solidFill>
                  <a:srgbClr val="004190"/>
                </a:solidFill>
                <a:latin typeface="Malgun Gothic"/>
                <a:cs typeface="Malgun Gothic"/>
              </a:rPr>
              <a:t> </a:t>
            </a:r>
            <a:r>
              <a:rPr sz="1400" spc="-145" dirty="0">
                <a:solidFill>
                  <a:srgbClr val="004190"/>
                </a:solidFill>
                <a:latin typeface="Malgun Gothic"/>
                <a:cs typeface="Malgun Gothic"/>
              </a:rPr>
              <a:t>대체</a:t>
            </a:r>
            <a:endParaRPr sz="14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졸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음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운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예방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해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80" dirty="0">
                <a:solidFill>
                  <a:srgbClr val="595757"/>
                </a:solidFill>
                <a:latin typeface="Malgun Gothic"/>
                <a:cs typeface="Malgun Gothic"/>
              </a:rPr>
              <a:t>1시</a:t>
            </a:r>
            <a:r>
              <a:rPr sz="1400" b="1" spc="-85" dirty="0">
                <a:solidFill>
                  <a:srgbClr val="595757"/>
                </a:solidFill>
                <a:latin typeface="Malgun Gothic"/>
                <a:cs typeface="Malgun Gothic"/>
              </a:rPr>
              <a:t>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10" dirty="0">
                <a:solidFill>
                  <a:srgbClr val="595757"/>
                </a:solidFill>
                <a:latin typeface="Malgun Gothic"/>
                <a:cs typeface="Malgun Gothic"/>
              </a:rPr>
              <a:t>운행</a:t>
            </a:r>
            <a:r>
              <a:rPr sz="1400" b="1" spc="-25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30" dirty="0">
                <a:solidFill>
                  <a:srgbClr val="595757"/>
                </a:solidFill>
                <a:latin typeface="Malgun Gothic"/>
                <a:cs typeface="Malgun Gothic"/>
              </a:rPr>
              <a:t>10</a:t>
            </a:r>
            <a:r>
              <a:rPr sz="1400" b="1" spc="-20" dirty="0">
                <a:solidFill>
                  <a:srgbClr val="595757"/>
                </a:solidFill>
                <a:latin typeface="Malgun Gothic"/>
                <a:cs typeface="Malgun Gothic"/>
              </a:rPr>
              <a:t>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휴식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원칙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80345" y="3807645"/>
            <a:ext cx="8766175" cy="1405890"/>
            <a:chOff x="963000" y="3780006"/>
            <a:chExt cx="8766175" cy="1405890"/>
          </a:xfrm>
        </p:grpSpPr>
        <p:sp>
          <p:nvSpPr>
            <p:cNvPr id="24" name="object 24"/>
            <p:cNvSpPr/>
            <p:nvPr/>
          </p:nvSpPr>
          <p:spPr>
            <a:xfrm>
              <a:off x="1162799" y="3780006"/>
              <a:ext cx="454025" cy="360045"/>
            </a:xfrm>
            <a:custGeom>
              <a:avLst/>
              <a:gdLst/>
              <a:ahLst/>
              <a:cxnLst/>
              <a:rect l="l" t="t" r="r" b="b"/>
              <a:pathLst>
                <a:path w="454025" h="360045">
                  <a:moveTo>
                    <a:pt x="363600" y="0"/>
                  </a:moveTo>
                  <a:lnTo>
                    <a:pt x="0" y="360006"/>
                  </a:lnTo>
                  <a:lnTo>
                    <a:pt x="453605" y="190804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BE6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63000" y="3925808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5"/>
                  </a:lnTo>
                  <a:lnTo>
                    <a:pt x="76200" y="76200"/>
                  </a:lnTo>
                  <a:lnTo>
                    <a:pt x="9525" y="257175"/>
                  </a:lnTo>
                  <a:lnTo>
                    <a:pt x="0" y="609600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600"/>
                  </a:lnTo>
                  <a:lnTo>
                    <a:pt x="8756472" y="257175"/>
                  </a:lnTo>
                  <a:lnTo>
                    <a:pt x="8689797" y="76200"/>
                  </a:lnTo>
                  <a:lnTo>
                    <a:pt x="8508822" y="9525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FEE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1526400" y="3806345"/>
            <a:ext cx="1584644" cy="1306768"/>
          </a:xfrm>
          <a:prstGeom prst="rect">
            <a:avLst/>
          </a:prstGeom>
          <a:solidFill>
            <a:srgbClr val="F18900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950" dirty="0">
              <a:latin typeface="Times New Roman"/>
              <a:cs typeface="Times New Roman"/>
            </a:endParaRPr>
          </a:p>
          <a:p>
            <a:pPr marL="471170" marR="201930" indent="-272415">
              <a:lnSpc>
                <a:spcPts val="2590"/>
              </a:lnSpc>
            </a:pPr>
            <a:r>
              <a:rPr sz="22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사</a:t>
            </a:r>
            <a:r>
              <a:rPr sz="2200" b="1" spc="-200" dirty="0">
                <a:solidFill>
                  <a:srgbClr val="FFFFFF"/>
                </a:solidFill>
                <a:latin typeface="Malgun Gothic"/>
                <a:cs typeface="Malgun Gothic"/>
              </a:rPr>
              <a:t>고</a:t>
            </a:r>
            <a:r>
              <a:rPr sz="2200" b="1" spc="-400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2200" b="1" spc="-225" dirty="0">
                <a:solidFill>
                  <a:srgbClr val="FFFFFF"/>
                </a:solidFill>
                <a:latin typeface="Malgun Gothic"/>
                <a:cs typeface="Malgun Gothic"/>
              </a:rPr>
              <a:t>대비  </a:t>
            </a:r>
            <a:r>
              <a:rPr sz="22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방안</a:t>
            </a:r>
            <a:endParaRPr lang="en-US" sz="2200" b="1" spc="-290" dirty="0">
              <a:solidFill>
                <a:srgbClr val="FFFFFF"/>
              </a:solidFill>
              <a:latin typeface="Malgun Gothic"/>
              <a:cs typeface="Malgun Gothic"/>
            </a:endParaRPr>
          </a:p>
          <a:p>
            <a:pPr marL="471170" marR="201930" indent="-272415">
              <a:lnSpc>
                <a:spcPts val="2590"/>
              </a:lnSpc>
            </a:pPr>
            <a:endParaRPr sz="2200" dirty="0">
              <a:latin typeface="Malgun Gothic"/>
              <a:cs typeface="Malgun Gothic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241699" y="4034875"/>
            <a:ext cx="5100701" cy="952824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각</a:t>
            </a:r>
            <a:r>
              <a:rPr sz="1500" b="1" spc="-18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E8380D"/>
                </a:solidFill>
                <a:latin typeface="Malgun Gothic"/>
                <a:cs typeface="Malgun Gothic"/>
              </a:rPr>
              <a:t>차량마</a:t>
            </a:r>
            <a:r>
              <a:rPr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다</a:t>
            </a:r>
            <a:r>
              <a:rPr sz="1500" b="1" spc="-18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 err="1">
                <a:solidFill>
                  <a:srgbClr val="E8380D"/>
                </a:solidFill>
                <a:latin typeface="Malgun Gothic"/>
                <a:cs typeface="Malgun Gothic"/>
              </a:rPr>
              <a:t>배치</a:t>
            </a:r>
            <a:r>
              <a:rPr sz="1500" b="1" spc="-135" dirty="0" err="1">
                <a:solidFill>
                  <a:srgbClr val="E8380D"/>
                </a:solidFill>
                <a:latin typeface="Malgun Gothic"/>
                <a:cs typeface="Malgun Gothic"/>
              </a:rPr>
              <a:t>된</a:t>
            </a:r>
            <a:r>
              <a:rPr sz="1500" b="1" spc="-18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 err="1">
                <a:solidFill>
                  <a:srgbClr val="E8380D"/>
                </a:solidFill>
                <a:latin typeface="Malgun Gothic"/>
                <a:cs typeface="Malgun Gothic"/>
              </a:rPr>
              <a:t>가이드</a:t>
            </a:r>
            <a:r>
              <a:rPr sz="1500" b="1" spc="-135" dirty="0" err="1">
                <a:solidFill>
                  <a:srgbClr val="E8380D"/>
                </a:solidFill>
                <a:latin typeface="Malgun Gothic"/>
                <a:cs typeface="Malgun Gothic"/>
              </a:rPr>
              <a:t>가</a:t>
            </a:r>
            <a:r>
              <a:rPr lang="en-US"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lang="ko-KR" altLang="en-US"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항상</a:t>
            </a:r>
            <a:r>
              <a:rPr sz="1500" b="1" spc="-18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 err="1">
                <a:solidFill>
                  <a:srgbClr val="E8380D"/>
                </a:solidFill>
                <a:latin typeface="Malgun Gothic"/>
                <a:cs typeface="Malgun Gothic"/>
              </a:rPr>
              <a:t>안</a:t>
            </a:r>
            <a:r>
              <a:rPr sz="1500" b="1" spc="-135" dirty="0" err="1">
                <a:solidFill>
                  <a:srgbClr val="E8380D"/>
                </a:solidFill>
                <a:latin typeface="Malgun Gothic"/>
                <a:cs typeface="Malgun Gothic"/>
              </a:rPr>
              <a:t>전</a:t>
            </a:r>
            <a:r>
              <a:rPr sz="1500" b="1" spc="-185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 err="1">
                <a:solidFill>
                  <a:srgbClr val="E8380D"/>
                </a:solidFill>
                <a:latin typeface="Malgun Gothic"/>
                <a:cs typeface="Malgun Gothic"/>
              </a:rPr>
              <a:t>체크</a:t>
            </a:r>
            <a:r>
              <a:rPr lang="en-US" sz="1500" b="1" spc="-150" dirty="0">
                <a:solidFill>
                  <a:srgbClr val="E8380D"/>
                </a:solidFill>
                <a:latin typeface="Malgun Gothic"/>
                <a:cs typeface="Malgun Gothic"/>
              </a:rPr>
              <a:t> </a:t>
            </a:r>
            <a:r>
              <a:rPr lang="ko-KR" altLang="en-US" sz="1500" b="1" spc="-150" dirty="0">
                <a:solidFill>
                  <a:srgbClr val="E8380D"/>
                </a:solidFill>
                <a:latin typeface="Malgun Gothic"/>
                <a:cs typeface="Malgun Gothic"/>
              </a:rPr>
              <a:t>및 위험요소 제거</a:t>
            </a:r>
            <a:endParaRPr sz="15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80" dirty="0">
                <a:solidFill>
                  <a:srgbClr val="595757"/>
                </a:solidFill>
                <a:latin typeface="Malgun Gothic"/>
                <a:cs typeface="Malgun Gothic"/>
              </a:rPr>
              <a:t>승</a:t>
            </a:r>
            <a:r>
              <a:rPr sz="1400" b="1" spc="-2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하차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이동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일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정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중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인솔자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협력하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여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안전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에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 err="1">
                <a:solidFill>
                  <a:srgbClr val="595757"/>
                </a:solidFill>
                <a:latin typeface="Malgun Gothic"/>
                <a:cs typeface="Malgun Gothic"/>
              </a:rPr>
              <a:t>만전</a:t>
            </a:r>
            <a:r>
              <a:rPr sz="1400" b="1" spc="-130" dirty="0" err="1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 err="1">
                <a:solidFill>
                  <a:srgbClr val="595757"/>
                </a:solidFill>
                <a:latin typeface="Malgun Gothic"/>
                <a:cs typeface="Malgun Gothic"/>
              </a:rPr>
              <a:t>기함</a:t>
            </a:r>
            <a:endParaRPr lang="en-US" altLang="ko-KR" sz="1400" b="1" spc="-14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ko-KR" altLang="en-US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lang="ko-KR" altLang="en-US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여행업자 배상책임보험 건당 </a:t>
            </a:r>
            <a:r>
              <a:rPr lang="en-US" altLang="ko-KR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10</a:t>
            </a:r>
            <a:r>
              <a:rPr lang="ko-KR" altLang="en-US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억원 가입 </a:t>
            </a:r>
            <a:r>
              <a:rPr lang="en-US" altLang="ko-KR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(F-22KA-TA00029)</a:t>
            </a:r>
            <a:r>
              <a:rPr lang="ko-KR" altLang="en-US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63000" y="5370549"/>
            <a:ext cx="8766175" cy="1405890"/>
            <a:chOff x="963000" y="5374798"/>
            <a:chExt cx="8766175" cy="1405890"/>
          </a:xfrm>
        </p:grpSpPr>
        <p:sp>
          <p:nvSpPr>
            <p:cNvPr id="29" name="object 29"/>
            <p:cNvSpPr/>
            <p:nvPr/>
          </p:nvSpPr>
          <p:spPr>
            <a:xfrm>
              <a:off x="1162799" y="5374798"/>
              <a:ext cx="454025" cy="367665"/>
            </a:xfrm>
            <a:custGeom>
              <a:avLst/>
              <a:gdLst/>
              <a:ahLst/>
              <a:cxnLst/>
              <a:rect l="l" t="t" r="r" b="b"/>
              <a:pathLst>
                <a:path w="454025" h="367664">
                  <a:moveTo>
                    <a:pt x="363600" y="0"/>
                  </a:moveTo>
                  <a:lnTo>
                    <a:pt x="0" y="367207"/>
                  </a:lnTo>
                  <a:lnTo>
                    <a:pt x="453605" y="190804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C59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63000" y="5520601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4"/>
                  </a:lnTo>
                  <a:lnTo>
                    <a:pt x="76200" y="76199"/>
                  </a:lnTo>
                  <a:lnTo>
                    <a:pt x="9525" y="257174"/>
                  </a:lnTo>
                  <a:lnTo>
                    <a:pt x="0" y="609599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599"/>
                  </a:lnTo>
                  <a:lnTo>
                    <a:pt x="8756472" y="257174"/>
                  </a:lnTo>
                  <a:lnTo>
                    <a:pt x="8689797" y="76199"/>
                  </a:lnTo>
                  <a:lnTo>
                    <a:pt x="8508822" y="9524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FFF6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84372" y="5620834"/>
            <a:ext cx="4796790" cy="92392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행사진행차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량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동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행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95" dirty="0">
                <a:solidFill>
                  <a:srgbClr val="F08300"/>
                </a:solidFill>
                <a:latin typeface="Malgun Gothic"/>
                <a:cs typeface="Malgun Gothic"/>
              </a:rPr>
              <a:t>(환</a:t>
            </a:r>
            <a:r>
              <a:rPr sz="1500" b="1" spc="-114" dirty="0">
                <a:solidFill>
                  <a:srgbClr val="F08300"/>
                </a:solidFill>
                <a:latin typeface="Malgun Gothic"/>
                <a:cs typeface="Malgun Gothic"/>
              </a:rPr>
              <a:t>자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발생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시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바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로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가까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운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병원으</a:t>
            </a:r>
            <a:r>
              <a:rPr sz="1500" b="1" spc="-135" dirty="0">
                <a:solidFill>
                  <a:srgbClr val="F08300"/>
                </a:solidFill>
                <a:latin typeface="Malgun Gothic"/>
                <a:cs typeface="Malgun Gothic"/>
              </a:rPr>
              <a:t>로</a:t>
            </a:r>
            <a:r>
              <a:rPr sz="1500" b="1" spc="-185" dirty="0">
                <a:solidFill>
                  <a:srgbClr val="F08300"/>
                </a:solidFill>
                <a:latin typeface="Malgun Gothic"/>
                <a:cs typeface="Malgun Gothic"/>
              </a:rPr>
              <a:t> </a:t>
            </a:r>
            <a:r>
              <a:rPr sz="1500" b="1" spc="-105" dirty="0">
                <a:solidFill>
                  <a:srgbClr val="F08300"/>
                </a:solidFill>
                <a:latin typeface="Malgun Gothic"/>
                <a:cs typeface="Malgun Gothic"/>
              </a:rPr>
              <a:t>후송)</a:t>
            </a:r>
            <a:endParaRPr sz="15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병원비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여행사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측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담당자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와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보험처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리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비용협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의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후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 err="1">
                <a:solidFill>
                  <a:srgbClr val="595757"/>
                </a:solidFill>
                <a:latin typeface="Malgun Gothic"/>
                <a:cs typeface="Malgun Gothic"/>
              </a:rPr>
              <a:t>정산</a:t>
            </a:r>
            <a:endParaRPr sz="14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응급환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자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및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고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발생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상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품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담당자에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게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즉</a:t>
            </a: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시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고지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342406" y="5808300"/>
            <a:ext cx="1014094" cy="685165"/>
            <a:chOff x="8342406" y="5808300"/>
            <a:chExt cx="1014094" cy="685165"/>
          </a:xfrm>
        </p:grpSpPr>
        <p:pic>
          <p:nvPicPr>
            <p:cNvPr id="34" name="object 3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62859" y="6029634"/>
              <a:ext cx="171094" cy="171094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510979" y="6312668"/>
              <a:ext cx="143497" cy="14350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47293" y="6312668"/>
              <a:ext cx="143497" cy="143509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8342401" y="5808306"/>
              <a:ext cx="1014094" cy="685165"/>
            </a:xfrm>
            <a:custGeom>
              <a:avLst/>
              <a:gdLst/>
              <a:ahLst/>
              <a:cxnLst/>
              <a:rect l="l" t="t" r="r" b="b"/>
              <a:pathLst>
                <a:path w="1014095" h="685164">
                  <a:moveTo>
                    <a:pt x="757237" y="408914"/>
                  </a:moveTo>
                  <a:lnTo>
                    <a:pt x="681443" y="408914"/>
                  </a:lnTo>
                  <a:lnTo>
                    <a:pt x="681443" y="422897"/>
                  </a:lnTo>
                  <a:lnTo>
                    <a:pt x="757237" y="422897"/>
                  </a:lnTo>
                  <a:lnTo>
                    <a:pt x="757237" y="408914"/>
                  </a:lnTo>
                  <a:close/>
                </a:path>
                <a:path w="1014095" h="685164">
                  <a:moveTo>
                    <a:pt x="950239" y="383171"/>
                  </a:moveTo>
                  <a:lnTo>
                    <a:pt x="942695" y="369189"/>
                  </a:lnTo>
                  <a:lnTo>
                    <a:pt x="926807" y="339725"/>
                  </a:lnTo>
                  <a:lnTo>
                    <a:pt x="926807" y="369189"/>
                  </a:lnTo>
                  <a:lnTo>
                    <a:pt x="688428" y="369189"/>
                  </a:lnTo>
                  <a:lnTo>
                    <a:pt x="688428" y="190017"/>
                  </a:lnTo>
                  <a:lnTo>
                    <a:pt x="830224" y="190017"/>
                  </a:lnTo>
                  <a:lnTo>
                    <a:pt x="926807" y="369189"/>
                  </a:lnTo>
                  <a:lnTo>
                    <a:pt x="926807" y="339725"/>
                  </a:lnTo>
                  <a:lnTo>
                    <a:pt x="846112" y="190017"/>
                  </a:lnTo>
                  <a:lnTo>
                    <a:pt x="838581" y="176034"/>
                  </a:lnTo>
                  <a:lnTo>
                    <a:pt x="674446" y="176034"/>
                  </a:lnTo>
                  <a:lnTo>
                    <a:pt x="674446" y="383171"/>
                  </a:lnTo>
                  <a:lnTo>
                    <a:pt x="950239" y="383171"/>
                  </a:lnTo>
                  <a:close/>
                </a:path>
                <a:path w="1014095" h="685164">
                  <a:moveTo>
                    <a:pt x="1013993" y="529247"/>
                  </a:moveTo>
                  <a:lnTo>
                    <a:pt x="1000010" y="529247"/>
                  </a:lnTo>
                  <a:lnTo>
                    <a:pt x="1000010" y="543229"/>
                  </a:lnTo>
                  <a:lnTo>
                    <a:pt x="1000010" y="602513"/>
                  </a:lnTo>
                  <a:lnTo>
                    <a:pt x="881735" y="602513"/>
                  </a:lnTo>
                  <a:lnTo>
                    <a:pt x="883158" y="596099"/>
                  </a:lnTo>
                  <a:lnTo>
                    <a:pt x="884224" y="589559"/>
                  </a:lnTo>
                  <a:lnTo>
                    <a:pt x="884897" y="582904"/>
                  </a:lnTo>
                  <a:lnTo>
                    <a:pt x="885126" y="576122"/>
                  </a:lnTo>
                  <a:lnTo>
                    <a:pt x="884783" y="567601"/>
                  </a:lnTo>
                  <a:lnTo>
                    <a:pt x="883805" y="559269"/>
                  </a:lnTo>
                  <a:lnTo>
                    <a:pt x="882192" y="551141"/>
                  </a:lnTo>
                  <a:lnTo>
                    <a:pt x="879983" y="543229"/>
                  </a:lnTo>
                  <a:lnTo>
                    <a:pt x="1000010" y="543229"/>
                  </a:lnTo>
                  <a:lnTo>
                    <a:pt x="1000010" y="529247"/>
                  </a:lnTo>
                  <a:lnTo>
                    <a:pt x="987958" y="529247"/>
                  </a:lnTo>
                  <a:lnTo>
                    <a:pt x="987958" y="473303"/>
                  </a:lnTo>
                  <a:lnTo>
                    <a:pt x="987958" y="431126"/>
                  </a:lnTo>
                  <a:lnTo>
                    <a:pt x="987958" y="370039"/>
                  </a:lnTo>
                  <a:lnTo>
                    <a:pt x="973975" y="344843"/>
                  </a:lnTo>
                  <a:lnTo>
                    <a:pt x="973975" y="373659"/>
                  </a:lnTo>
                  <a:lnTo>
                    <a:pt x="973975" y="417131"/>
                  </a:lnTo>
                  <a:lnTo>
                    <a:pt x="973975" y="431126"/>
                  </a:lnTo>
                  <a:lnTo>
                    <a:pt x="973975" y="473303"/>
                  </a:lnTo>
                  <a:lnTo>
                    <a:pt x="931799" y="473303"/>
                  </a:lnTo>
                  <a:lnTo>
                    <a:pt x="931799" y="431126"/>
                  </a:lnTo>
                  <a:lnTo>
                    <a:pt x="973975" y="431126"/>
                  </a:lnTo>
                  <a:lnTo>
                    <a:pt x="973975" y="417131"/>
                  </a:lnTo>
                  <a:lnTo>
                    <a:pt x="917816" y="417131"/>
                  </a:lnTo>
                  <a:lnTo>
                    <a:pt x="917816" y="487286"/>
                  </a:lnTo>
                  <a:lnTo>
                    <a:pt x="973975" y="487286"/>
                  </a:lnTo>
                  <a:lnTo>
                    <a:pt x="973975" y="529247"/>
                  </a:lnTo>
                  <a:lnTo>
                    <a:pt x="874318" y="529247"/>
                  </a:lnTo>
                  <a:lnTo>
                    <a:pt x="871143" y="524484"/>
                  </a:lnTo>
                  <a:lnTo>
                    <a:pt x="871143" y="576122"/>
                  </a:lnTo>
                  <a:lnTo>
                    <a:pt x="863701" y="612876"/>
                  </a:lnTo>
                  <a:lnTo>
                    <a:pt x="843432" y="642912"/>
                  </a:lnTo>
                  <a:lnTo>
                    <a:pt x="813384" y="663181"/>
                  </a:lnTo>
                  <a:lnTo>
                    <a:pt x="776630" y="670623"/>
                  </a:lnTo>
                  <a:lnTo>
                    <a:pt x="739876" y="663181"/>
                  </a:lnTo>
                  <a:lnTo>
                    <a:pt x="692010" y="616496"/>
                  </a:lnTo>
                  <a:lnTo>
                    <a:pt x="682129" y="576122"/>
                  </a:lnTo>
                  <a:lnTo>
                    <a:pt x="688784" y="543229"/>
                  </a:lnTo>
                  <a:lnTo>
                    <a:pt x="689571" y="539369"/>
                  </a:lnTo>
                  <a:lnTo>
                    <a:pt x="696404" y="529247"/>
                  </a:lnTo>
                  <a:lnTo>
                    <a:pt x="709841" y="509333"/>
                  </a:lnTo>
                  <a:lnTo>
                    <a:pt x="739876" y="489064"/>
                  </a:lnTo>
                  <a:lnTo>
                    <a:pt x="776630" y="481622"/>
                  </a:lnTo>
                  <a:lnTo>
                    <a:pt x="813384" y="489064"/>
                  </a:lnTo>
                  <a:lnTo>
                    <a:pt x="843432" y="509333"/>
                  </a:lnTo>
                  <a:lnTo>
                    <a:pt x="863701" y="539369"/>
                  </a:lnTo>
                  <a:lnTo>
                    <a:pt x="871143" y="576122"/>
                  </a:lnTo>
                  <a:lnTo>
                    <a:pt x="871143" y="524484"/>
                  </a:lnTo>
                  <a:lnTo>
                    <a:pt x="835025" y="484797"/>
                  </a:lnTo>
                  <a:lnTo>
                    <a:pt x="776630" y="467626"/>
                  </a:lnTo>
                  <a:lnTo>
                    <a:pt x="745680" y="472135"/>
                  </a:lnTo>
                  <a:lnTo>
                    <a:pt x="718235" y="484797"/>
                  </a:lnTo>
                  <a:lnTo>
                    <a:pt x="695566" y="504266"/>
                  </a:lnTo>
                  <a:lnTo>
                    <a:pt x="678954" y="529247"/>
                  </a:lnTo>
                  <a:lnTo>
                    <a:pt x="673290" y="529247"/>
                  </a:lnTo>
                  <a:lnTo>
                    <a:pt x="673290" y="543229"/>
                  </a:lnTo>
                  <a:lnTo>
                    <a:pt x="671080" y="551141"/>
                  </a:lnTo>
                  <a:lnTo>
                    <a:pt x="669467" y="559269"/>
                  </a:lnTo>
                  <a:lnTo>
                    <a:pt x="668477" y="567601"/>
                  </a:lnTo>
                  <a:lnTo>
                    <a:pt x="668147" y="576122"/>
                  </a:lnTo>
                  <a:lnTo>
                    <a:pt x="668375" y="582904"/>
                  </a:lnTo>
                  <a:lnTo>
                    <a:pt x="669036" y="589559"/>
                  </a:lnTo>
                  <a:lnTo>
                    <a:pt x="670102" y="596099"/>
                  </a:lnTo>
                  <a:lnTo>
                    <a:pt x="671525" y="602513"/>
                  </a:lnTo>
                  <a:lnTo>
                    <a:pt x="345440" y="602513"/>
                  </a:lnTo>
                  <a:lnTo>
                    <a:pt x="346862" y="596099"/>
                  </a:lnTo>
                  <a:lnTo>
                    <a:pt x="347929" y="589559"/>
                  </a:lnTo>
                  <a:lnTo>
                    <a:pt x="348589" y="582904"/>
                  </a:lnTo>
                  <a:lnTo>
                    <a:pt x="348818" y="576122"/>
                  </a:lnTo>
                  <a:lnTo>
                    <a:pt x="348475" y="567601"/>
                  </a:lnTo>
                  <a:lnTo>
                    <a:pt x="347497" y="559269"/>
                  </a:lnTo>
                  <a:lnTo>
                    <a:pt x="345884" y="551141"/>
                  </a:lnTo>
                  <a:lnTo>
                    <a:pt x="343687" y="543229"/>
                  </a:lnTo>
                  <a:lnTo>
                    <a:pt x="673290" y="543229"/>
                  </a:lnTo>
                  <a:lnTo>
                    <a:pt x="673290" y="529247"/>
                  </a:lnTo>
                  <a:lnTo>
                    <a:pt x="649617" y="529247"/>
                  </a:lnTo>
                  <a:lnTo>
                    <a:pt x="649617" y="141846"/>
                  </a:lnTo>
                  <a:lnTo>
                    <a:pt x="845362" y="141846"/>
                  </a:lnTo>
                  <a:lnTo>
                    <a:pt x="973975" y="373659"/>
                  </a:lnTo>
                  <a:lnTo>
                    <a:pt x="973975" y="344843"/>
                  </a:lnTo>
                  <a:lnTo>
                    <a:pt x="861352" y="141846"/>
                  </a:lnTo>
                  <a:lnTo>
                    <a:pt x="853592" y="127863"/>
                  </a:lnTo>
                  <a:lnTo>
                    <a:pt x="711949" y="127863"/>
                  </a:lnTo>
                  <a:lnTo>
                    <a:pt x="711949" y="118097"/>
                  </a:lnTo>
                  <a:lnTo>
                    <a:pt x="711949" y="104114"/>
                  </a:lnTo>
                  <a:lnTo>
                    <a:pt x="697966" y="104114"/>
                  </a:lnTo>
                  <a:lnTo>
                    <a:pt x="697966" y="118097"/>
                  </a:lnTo>
                  <a:lnTo>
                    <a:pt x="697966" y="127863"/>
                  </a:lnTo>
                  <a:lnTo>
                    <a:pt x="635635" y="127863"/>
                  </a:lnTo>
                  <a:lnTo>
                    <a:pt x="635635" y="141846"/>
                  </a:lnTo>
                  <a:lnTo>
                    <a:pt x="635635" y="529247"/>
                  </a:lnTo>
                  <a:lnTo>
                    <a:pt x="338010" y="529247"/>
                  </a:lnTo>
                  <a:lnTo>
                    <a:pt x="334835" y="524484"/>
                  </a:lnTo>
                  <a:lnTo>
                    <a:pt x="334835" y="576122"/>
                  </a:lnTo>
                  <a:lnTo>
                    <a:pt x="327393" y="612876"/>
                  </a:lnTo>
                  <a:lnTo>
                    <a:pt x="307124" y="642912"/>
                  </a:lnTo>
                  <a:lnTo>
                    <a:pt x="277088" y="663181"/>
                  </a:lnTo>
                  <a:lnTo>
                    <a:pt x="240334" y="670623"/>
                  </a:lnTo>
                  <a:lnTo>
                    <a:pt x="203581" y="663181"/>
                  </a:lnTo>
                  <a:lnTo>
                    <a:pt x="173532" y="642912"/>
                  </a:lnTo>
                  <a:lnTo>
                    <a:pt x="153263" y="612876"/>
                  </a:lnTo>
                  <a:lnTo>
                    <a:pt x="151168" y="602513"/>
                  </a:lnTo>
                  <a:lnTo>
                    <a:pt x="145821" y="576122"/>
                  </a:lnTo>
                  <a:lnTo>
                    <a:pt x="173532" y="509333"/>
                  </a:lnTo>
                  <a:lnTo>
                    <a:pt x="240334" y="481622"/>
                  </a:lnTo>
                  <a:lnTo>
                    <a:pt x="277088" y="489064"/>
                  </a:lnTo>
                  <a:lnTo>
                    <a:pt x="307124" y="509333"/>
                  </a:lnTo>
                  <a:lnTo>
                    <a:pt x="327393" y="539369"/>
                  </a:lnTo>
                  <a:lnTo>
                    <a:pt x="334835" y="576122"/>
                  </a:lnTo>
                  <a:lnTo>
                    <a:pt x="334835" y="524484"/>
                  </a:lnTo>
                  <a:lnTo>
                    <a:pt x="298729" y="484797"/>
                  </a:lnTo>
                  <a:lnTo>
                    <a:pt x="240334" y="467626"/>
                  </a:lnTo>
                  <a:lnTo>
                    <a:pt x="209384" y="472135"/>
                  </a:lnTo>
                  <a:lnTo>
                    <a:pt x="181927" y="484797"/>
                  </a:lnTo>
                  <a:lnTo>
                    <a:pt x="159245" y="504266"/>
                  </a:lnTo>
                  <a:lnTo>
                    <a:pt x="142633" y="529247"/>
                  </a:lnTo>
                  <a:lnTo>
                    <a:pt x="136969" y="529247"/>
                  </a:lnTo>
                  <a:lnTo>
                    <a:pt x="136969" y="543229"/>
                  </a:lnTo>
                  <a:lnTo>
                    <a:pt x="134772" y="551141"/>
                  </a:lnTo>
                  <a:lnTo>
                    <a:pt x="133159" y="559269"/>
                  </a:lnTo>
                  <a:lnTo>
                    <a:pt x="132168" y="567601"/>
                  </a:lnTo>
                  <a:lnTo>
                    <a:pt x="131838" y="576122"/>
                  </a:lnTo>
                  <a:lnTo>
                    <a:pt x="132067" y="582904"/>
                  </a:lnTo>
                  <a:lnTo>
                    <a:pt x="132727" y="589559"/>
                  </a:lnTo>
                  <a:lnTo>
                    <a:pt x="133794" y="596099"/>
                  </a:lnTo>
                  <a:lnTo>
                    <a:pt x="135216" y="602513"/>
                  </a:lnTo>
                  <a:lnTo>
                    <a:pt x="13982" y="602513"/>
                  </a:lnTo>
                  <a:lnTo>
                    <a:pt x="13982" y="543229"/>
                  </a:lnTo>
                  <a:lnTo>
                    <a:pt x="136969" y="543229"/>
                  </a:lnTo>
                  <a:lnTo>
                    <a:pt x="136969" y="529247"/>
                  </a:lnTo>
                  <a:lnTo>
                    <a:pt x="89331" y="529247"/>
                  </a:lnTo>
                  <a:lnTo>
                    <a:pt x="89331" y="474954"/>
                  </a:lnTo>
                  <a:lnTo>
                    <a:pt x="89331" y="460971"/>
                  </a:lnTo>
                  <a:lnTo>
                    <a:pt x="75336" y="460971"/>
                  </a:lnTo>
                  <a:lnTo>
                    <a:pt x="75336" y="474954"/>
                  </a:lnTo>
                  <a:lnTo>
                    <a:pt x="75336" y="529247"/>
                  </a:lnTo>
                  <a:lnTo>
                    <a:pt x="42748" y="529247"/>
                  </a:lnTo>
                  <a:lnTo>
                    <a:pt x="42748" y="474954"/>
                  </a:lnTo>
                  <a:lnTo>
                    <a:pt x="75336" y="474954"/>
                  </a:lnTo>
                  <a:lnTo>
                    <a:pt x="75336" y="460971"/>
                  </a:lnTo>
                  <a:lnTo>
                    <a:pt x="42748" y="460971"/>
                  </a:lnTo>
                  <a:lnTo>
                    <a:pt x="42748" y="200037"/>
                  </a:lnTo>
                  <a:lnTo>
                    <a:pt x="47332" y="177406"/>
                  </a:lnTo>
                  <a:lnTo>
                    <a:pt x="59817" y="158915"/>
                  </a:lnTo>
                  <a:lnTo>
                    <a:pt x="78308" y="146431"/>
                  </a:lnTo>
                  <a:lnTo>
                    <a:pt x="100939" y="141846"/>
                  </a:lnTo>
                  <a:lnTo>
                    <a:pt x="635635" y="141846"/>
                  </a:lnTo>
                  <a:lnTo>
                    <a:pt x="635635" y="127863"/>
                  </a:lnTo>
                  <a:lnTo>
                    <a:pt x="587273" y="127863"/>
                  </a:lnTo>
                  <a:lnTo>
                    <a:pt x="587273" y="118097"/>
                  </a:lnTo>
                  <a:lnTo>
                    <a:pt x="697966" y="118097"/>
                  </a:lnTo>
                  <a:lnTo>
                    <a:pt x="697966" y="104114"/>
                  </a:lnTo>
                  <a:lnTo>
                    <a:pt x="690372" y="104114"/>
                  </a:lnTo>
                  <a:lnTo>
                    <a:pt x="690372" y="43205"/>
                  </a:lnTo>
                  <a:lnTo>
                    <a:pt x="686968" y="26403"/>
                  </a:lnTo>
                  <a:lnTo>
                    <a:pt x="678586" y="13982"/>
                  </a:lnTo>
                  <a:lnTo>
                    <a:pt x="677697" y="12661"/>
                  </a:lnTo>
                  <a:lnTo>
                    <a:pt x="676389" y="11785"/>
                  </a:lnTo>
                  <a:lnTo>
                    <a:pt x="676389" y="43205"/>
                  </a:lnTo>
                  <a:lnTo>
                    <a:pt x="676389" y="104114"/>
                  </a:lnTo>
                  <a:lnTo>
                    <a:pt x="608863" y="104114"/>
                  </a:lnTo>
                  <a:lnTo>
                    <a:pt x="608863" y="43205"/>
                  </a:lnTo>
                  <a:lnTo>
                    <a:pt x="611162" y="31838"/>
                  </a:lnTo>
                  <a:lnTo>
                    <a:pt x="617423" y="22555"/>
                  </a:lnTo>
                  <a:lnTo>
                    <a:pt x="626706" y="16281"/>
                  </a:lnTo>
                  <a:lnTo>
                    <a:pt x="638073" y="13982"/>
                  </a:lnTo>
                  <a:lnTo>
                    <a:pt x="647153" y="13982"/>
                  </a:lnTo>
                  <a:lnTo>
                    <a:pt x="658520" y="16281"/>
                  </a:lnTo>
                  <a:lnTo>
                    <a:pt x="667816" y="22555"/>
                  </a:lnTo>
                  <a:lnTo>
                    <a:pt x="674090" y="31838"/>
                  </a:lnTo>
                  <a:lnTo>
                    <a:pt x="676389" y="43205"/>
                  </a:lnTo>
                  <a:lnTo>
                    <a:pt x="676389" y="11785"/>
                  </a:lnTo>
                  <a:lnTo>
                    <a:pt x="663956" y="3403"/>
                  </a:lnTo>
                  <a:lnTo>
                    <a:pt x="647153" y="0"/>
                  </a:lnTo>
                  <a:lnTo>
                    <a:pt x="638073" y="0"/>
                  </a:lnTo>
                  <a:lnTo>
                    <a:pt x="621271" y="3403"/>
                  </a:lnTo>
                  <a:lnTo>
                    <a:pt x="607542" y="12661"/>
                  </a:lnTo>
                  <a:lnTo>
                    <a:pt x="598271" y="26403"/>
                  </a:lnTo>
                  <a:lnTo>
                    <a:pt x="594868" y="43205"/>
                  </a:lnTo>
                  <a:lnTo>
                    <a:pt x="594868" y="104114"/>
                  </a:lnTo>
                  <a:lnTo>
                    <a:pt x="573290" y="104114"/>
                  </a:lnTo>
                  <a:lnTo>
                    <a:pt x="573290" y="127863"/>
                  </a:lnTo>
                  <a:lnTo>
                    <a:pt x="100939" y="127863"/>
                  </a:lnTo>
                  <a:lnTo>
                    <a:pt x="72872" y="133540"/>
                  </a:lnTo>
                  <a:lnTo>
                    <a:pt x="49923" y="149021"/>
                  </a:lnTo>
                  <a:lnTo>
                    <a:pt x="34442" y="171970"/>
                  </a:lnTo>
                  <a:lnTo>
                    <a:pt x="28765" y="200037"/>
                  </a:lnTo>
                  <a:lnTo>
                    <a:pt x="28765" y="529247"/>
                  </a:lnTo>
                  <a:lnTo>
                    <a:pt x="0" y="529247"/>
                  </a:lnTo>
                  <a:lnTo>
                    <a:pt x="0" y="616496"/>
                  </a:lnTo>
                  <a:lnTo>
                    <a:pt x="139712" y="616496"/>
                  </a:lnTo>
                  <a:lnTo>
                    <a:pt x="155803" y="643953"/>
                  </a:lnTo>
                  <a:lnTo>
                    <a:pt x="178955" y="665505"/>
                  </a:lnTo>
                  <a:lnTo>
                    <a:pt x="207645" y="679564"/>
                  </a:lnTo>
                  <a:lnTo>
                    <a:pt x="240334" y="684606"/>
                  </a:lnTo>
                  <a:lnTo>
                    <a:pt x="273011" y="679564"/>
                  </a:lnTo>
                  <a:lnTo>
                    <a:pt x="291249" y="670623"/>
                  </a:lnTo>
                  <a:lnTo>
                    <a:pt x="301701" y="665505"/>
                  </a:lnTo>
                  <a:lnTo>
                    <a:pt x="324853" y="643953"/>
                  </a:lnTo>
                  <a:lnTo>
                    <a:pt x="340944" y="616496"/>
                  </a:lnTo>
                  <a:lnTo>
                    <a:pt x="676021" y="616496"/>
                  </a:lnTo>
                  <a:lnTo>
                    <a:pt x="692111" y="643953"/>
                  </a:lnTo>
                  <a:lnTo>
                    <a:pt x="715264" y="665505"/>
                  </a:lnTo>
                  <a:lnTo>
                    <a:pt x="743953" y="679564"/>
                  </a:lnTo>
                  <a:lnTo>
                    <a:pt x="776630" y="684606"/>
                  </a:lnTo>
                  <a:lnTo>
                    <a:pt x="809307" y="679564"/>
                  </a:lnTo>
                  <a:lnTo>
                    <a:pt x="827544" y="670623"/>
                  </a:lnTo>
                  <a:lnTo>
                    <a:pt x="837996" y="665505"/>
                  </a:lnTo>
                  <a:lnTo>
                    <a:pt x="861161" y="643953"/>
                  </a:lnTo>
                  <a:lnTo>
                    <a:pt x="877239" y="616496"/>
                  </a:lnTo>
                  <a:lnTo>
                    <a:pt x="1013993" y="616496"/>
                  </a:lnTo>
                  <a:lnTo>
                    <a:pt x="1013993" y="602513"/>
                  </a:lnTo>
                  <a:lnTo>
                    <a:pt x="1013993" y="543229"/>
                  </a:lnTo>
                  <a:lnTo>
                    <a:pt x="1013993" y="529247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8" name="object 38"/>
          <p:cNvGrpSpPr/>
          <p:nvPr/>
        </p:nvGrpSpPr>
        <p:grpSpPr>
          <a:xfrm>
            <a:off x="8883487" y="2618656"/>
            <a:ext cx="751205" cy="685165"/>
            <a:chOff x="9042004" y="2618704"/>
            <a:chExt cx="751205" cy="685165"/>
          </a:xfrm>
        </p:grpSpPr>
        <p:sp>
          <p:nvSpPr>
            <p:cNvPr id="39" name="object 39"/>
            <p:cNvSpPr/>
            <p:nvPr/>
          </p:nvSpPr>
          <p:spPr>
            <a:xfrm>
              <a:off x="9371982" y="2811081"/>
              <a:ext cx="89535" cy="274955"/>
            </a:xfrm>
            <a:custGeom>
              <a:avLst/>
              <a:gdLst/>
              <a:ahLst/>
              <a:cxnLst/>
              <a:rect l="l" t="t" r="r" b="b"/>
              <a:pathLst>
                <a:path w="89534" h="274955">
                  <a:moveTo>
                    <a:pt x="44716" y="0"/>
                  </a:moveTo>
                  <a:lnTo>
                    <a:pt x="27330" y="3703"/>
                  </a:lnTo>
                  <a:lnTo>
                    <a:pt x="13114" y="13796"/>
                  </a:lnTo>
                  <a:lnTo>
                    <a:pt x="3520" y="28755"/>
                  </a:lnTo>
                  <a:lnTo>
                    <a:pt x="0" y="47053"/>
                  </a:lnTo>
                  <a:lnTo>
                    <a:pt x="0" y="227799"/>
                  </a:lnTo>
                  <a:lnTo>
                    <a:pt x="3520" y="246098"/>
                  </a:lnTo>
                  <a:lnTo>
                    <a:pt x="13114" y="261056"/>
                  </a:lnTo>
                  <a:lnTo>
                    <a:pt x="27330" y="271149"/>
                  </a:lnTo>
                  <a:lnTo>
                    <a:pt x="44716" y="274853"/>
                  </a:lnTo>
                  <a:lnTo>
                    <a:pt x="62103" y="271149"/>
                  </a:lnTo>
                  <a:lnTo>
                    <a:pt x="76319" y="261056"/>
                  </a:lnTo>
                  <a:lnTo>
                    <a:pt x="80836" y="254012"/>
                  </a:lnTo>
                  <a:lnTo>
                    <a:pt x="44716" y="254012"/>
                  </a:lnTo>
                  <a:lnTo>
                    <a:pt x="35026" y="251949"/>
                  </a:lnTo>
                  <a:lnTo>
                    <a:pt x="27104" y="246326"/>
                  </a:lnTo>
                  <a:lnTo>
                    <a:pt x="21760" y="237992"/>
                  </a:lnTo>
                  <a:lnTo>
                    <a:pt x="19799" y="227799"/>
                  </a:lnTo>
                  <a:lnTo>
                    <a:pt x="19799" y="47053"/>
                  </a:lnTo>
                  <a:lnTo>
                    <a:pt x="21760" y="36858"/>
                  </a:lnTo>
                  <a:lnTo>
                    <a:pt x="27104" y="28521"/>
                  </a:lnTo>
                  <a:lnTo>
                    <a:pt x="35026" y="22893"/>
                  </a:lnTo>
                  <a:lnTo>
                    <a:pt x="44716" y="20827"/>
                  </a:lnTo>
                  <a:lnTo>
                    <a:pt x="80828" y="20827"/>
                  </a:lnTo>
                  <a:lnTo>
                    <a:pt x="76319" y="13796"/>
                  </a:lnTo>
                  <a:lnTo>
                    <a:pt x="62103" y="3703"/>
                  </a:lnTo>
                  <a:lnTo>
                    <a:pt x="44716" y="0"/>
                  </a:lnTo>
                  <a:close/>
                </a:path>
                <a:path w="89534" h="274955">
                  <a:moveTo>
                    <a:pt x="80828" y="20827"/>
                  </a:moveTo>
                  <a:lnTo>
                    <a:pt x="44716" y="20827"/>
                  </a:lnTo>
                  <a:lnTo>
                    <a:pt x="54407" y="22893"/>
                  </a:lnTo>
                  <a:lnTo>
                    <a:pt x="62328" y="28521"/>
                  </a:lnTo>
                  <a:lnTo>
                    <a:pt x="67673" y="36858"/>
                  </a:lnTo>
                  <a:lnTo>
                    <a:pt x="69634" y="47053"/>
                  </a:lnTo>
                  <a:lnTo>
                    <a:pt x="69634" y="227799"/>
                  </a:lnTo>
                  <a:lnTo>
                    <a:pt x="67673" y="237992"/>
                  </a:lnTo>
                  <a:lnTo>
                    <a:pt x="62328" y="246326"/>
                  </a:lnTo>
                  <a:lnTo>
                    <a:pt x="54407" y="251949"/>
                  </a:lnTo>
                  <a:lnTo>
                    <a:pt x="44716" y="254012"/>
                  </a:lnTo>
                  <a:lnTo>
                    <a:pt x="80836" y="254012"/>
                  </a:lnTo>
                  <a:lnTo>
                    <a:pt x="85912" y="246098"/>
                  </a:lnTo>
                  <a:lnTo>
                    <a:pt x="89433" y="227799"/>
                  </a:lnTo>
                  <a:lnTo>
                    <a:pt x="89433" y="47053"/>
                  </a:lnTo>
                  <a:lnTo>
                    <a:pt x="85912" y="28755"/>
                  </a:lnTo>
                  <a:lnTo>
                    <a:pt x="80828" y="20827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71984" y="3125542"/>
              <a:ext cx="89433" cy="94119"/>
            </a:xfrm>
            <a:prstGeom prst="rect">
              <a:avLst/>
            </a:prstGeom>
          </p:spPr>
        </p:pic>
        <p:sp>
          <p:nvSpPr>
            <p:cNvPr id="41" name="object 41"/>
            <p:cNvSpPr/>
            <p:nvPr/>
          </p:nvSpPr>
          <p:spPr>
            <a:xfrm>
              <a:off x="9042004" y="2618704"/>
              <a:ext cx="751205" cy="685165"/>
            </a:xfrm>
            <a:custGeom>
              <a:avLst/>
              <a:gdLst/>
              <a:ahLst/>
              <a:cxnLst/>
              <a:rect l="l" t="t" r="r" b="b"/>
              <a:pathLst>
                <a:path w="751204" h="685164">
                  <a:moveTo>
                    <a:pt x="375589" y="0"/>
                  </a:moveTo>
                  <a:lnTo>
                    <a:pt x="0" y="684606"/>
                  </a:lnTo>
                  <a:lnTo>
                    <a:pt x="751166" y="684606"/>
                  </a:lnTo>
                  <a:lnTo>
                    <a:pt x="656208" y="511517"/>
                  </a:lnTo>
                  <a:lnTo>
                    <a:pt x="639051" y="521931"/>
                  </a:lnTo>
                  <a:lnTo>
                    <a:pt x="716864" y="663765"/>
                  </a:lnTo>
                  <a:lnTo>
                    <a:pt x="34302" y="663765"/>
                  </a:lnTo>
                  <a:lnTo>
                    <a:pt x="375589" y="41668"/>
                  </a:lnTo>
                  <a:lnTo>
                    <a:pt x="610717" y="470268"/>
                  </a:lnTo>
                  <a:lnTo>
                    <a:pt x="627875" y="459854"/>
                  </a:lnTo>
                  <a:lnTo>
                    <a:pt x="375589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42" name="object 42"/>
          <p:cNvSpPr/>
          <p:nvPr/>
        </p:nvSpPr>
        <p:spPr>
          <a:xfrm>
            <a:off x="8461274" y="4192203"/>
            <a:ext cx="810895" cy="808990"/>
          </a:xfrm>
          <a:custGeom>
            <a:avLst/>
            <a:gdLst/>
            <a:ahLst/>
            <a:cxnLst/>
            <a:rect l="l" t="t" r="r" b="b"/>
            <a:pathLst>
              <a:path w="810895" h="808989">
                <a:moveTo>
                  <a:pt x="545198" y="32042"/>
                </a:moveTo>
                <a:lnTo>
                  <a:pt x="542640" y="19557"/>
                </a:lnTo>
                <a:lnTo>
                  <a:pt x="535700" y="9367"/>
                </a:lnTo>
                <a:lnTo>
                  <a:pt x="525419" y="2504"/>
                </a:lnTo>
                <a:lnTo>
                  <a:pt x="512838" y="0"/>
                </a:lnTo>
                <a:lnTo>
                  <a:pt x="500259" y="2538"/>
                </a:lnTo>
                <a:lnTo>
                  <a:pt x="489996" y="9426"/>
                </a:lnTo>
                <a:lnTo>
                  <a:pt x="483083" y="19634"/>
                </a:lnTo>
                <a:lnTo>
                  <a:pt x="480555" y="32131"/>
                </a:lnTo>
                <a:lnTo>
                  <a:pt x="482111" y="41922"/>
                </a:lnTo>
                <a:lnTo>
                  <a:pt x="486419" y="50485"/>
                </a:lnTo>
                <a:lnTo>
                  <a:pt x="492999" y="57348"/>
                </a:lnTo>
                <a:lnTo>
                  <a:pt x="501370" y="62039"/>
                </a:lnTo>
                <a:lnTo>
                  <a:pt x="501738" y="606005"/>
                </a:lnTo>
                <a:lnTo>
                  <a:pt x="478291" y="602439"/>
                </a:lnTo>
                <a:lnTo>
                  <a:pt x="455472" y="598498"/>
                </a:lnTo>
                <a:lnTo>
                  <a:pt x="434444" y="593345"/>
                </a:lnTo>
                <a:lnTo>
                  <a:pt x="416369" y="586143"/>
                </a:lnTo>
                <a:lnTo>
                  <a:pt x="404653" y="616116"/>
                </a:lnTo>
                <a:lnTo>
                  <a:pt x="395316" y="647053"/>
                </a:lnTo>
                <a:lnTo>
                  <a:pt x="383583" y="671259"/>
                </a:lnTo>
                <a:lnTo>
                  <a:pt x="364680" y="681037"/>
                </a:lnTo>
                <a:lnTo>
                  <a:pt x="363321" y="681037"/>
                </a:lnTo>
                <a:lnTo>
                  <a:pt x="325935" y="613186"/>
                </a:lnTo>
                <a:lnTo>
                  <a:pt x="318907" y="570309"/>
                </a:lnTo>
                <a:lnTo>
                  <a:pt x="302361" y="551065"/>
                </a:lnTo>
                <a:lnTo>
                  <a:pt x="285809" y="570309"/>
                </a:lnTo>
                <a:lnTo>
                  <a:pt x="278780" y="613186"/>
                </a:lnTo>
                <a:lnTo>
                  <a:pt x="269032" y="657412"/>
                </a:lnTo>
                <a:lnTo>
                  <a:pt x="244322" y="680707"/>
                </a:lnTo>
                <a:lnTo>
                  <a:pt x="242836" y="680935"/>
                </a:lnTo>
                <a:lnTo>
                  <a:pt x="241401" y="681037"/>
                </a:lnTo>
                <a:lnTo>
                  <a:pt x="240017" y="681037"/>
                </a:lnTo>
                <a:lnTo>
                  <a:pt x="221127" y="671259"/>
                </a:lnTo>
                <a:lnTo>
                  <a:pt x="209397" y="647053"/>
                </a:lnTo>
                <a:lnTo>
                  <a:pt x="200058" y="616116"/>
                </a:lnTo>
                <a:lnTo>
                  <a:pt x="188340" y="586143"/>
                </a:lnTo>
                <a:lnTo>
                  <a:pt x="148985" y="598548"/>
                </a:lnTo>
                <a:lnTo>
                  <a:pt x="102438" y="606093"/>
                </a:lnTo>
                <a:lnTo>
                  <a:pt x="58196" y="615587"/>
                </a:lnTo>
                <a:lnTo>
                  <a:pt x="14578" y="661835"/>
                </a:lnTo>
                <a:lnTo>
                  <a:pt x="6519" y="709582"/>
                </a:lnTo>
                <a:lnTo>
                  <a:pt x="1640" y="763237"/>
                </a:lnTo>
                <a:lnTo>
                  <a:pt x="0" y="808951"/>
                </a:lnTo>
                <a:lnTo>
                  <a:pt x="604710" y="808951"/>
                </a:lnTo>
                <a:lnTo>
                  <a:pt x="603079" y="763237"/>
                </a:lnTo>
                <a:lnTo>
                  <a:pt x="598228" y="709582"/>
                </a:lnTo>
                <a:lnTo>
                  <a:pt x="590217" y="661835"/>
                </a:lnTo>
                <a:lnTo>
                  <a:pt x="568807" y="625484"/>
                </a:lnTo>
                <a:lnTo>
                  <a:pt x="524827" y="610082"/>
                </a:lnTo>
                <a:lnTo>
                  <a:pt x="524560" y="210629"/>
                </a:lnTo>
                <a:lnTo>
                  <a:pt x="810717" y="141312"/>
                </a:lnTo>
                <a:lnTo>
                  <a:pt x="524471" y="72580"/>
                </a:lnTo>
                <a:lnTo>
                  <a:pt x="524459" y="62014"/>
                </a:lnTo>
                <a:lnTo>
                  <a:pt x="532823" y="57298"/>
                </a:lnTo>
                <a:lnTo>
                  <a:pt x="539386" y="50419"/>
                </a:lnTo>
                <a:lnTo>
                  <a:pt x="543670" y="41843"/>
                </a:lnTo>
                <a:lnTo>
                  <a:pt x="545198" y="32042"/>
                </a:lnTo>
                <a:close/>
              </a:path>
              <a:path w="810895" h="808989">
                <a:moveTo>
                  <a:pt x="433298" y="371690"/>
                </a:moveTo>
                <a:lnTo>
                  <a:pt x="436414" y="358853"/>
                </a:lnTo>
                <a:lnTo>
                  <a:pt x="438700" y="344279"/>
                </a:lnTo>
                <a:lnTo>
                  <a:pt x="440108" y="327840"/>
                </a:lnTo>
                <a:lnTo>
                  <a:pt x="440588" y="309410"/>
                </a:lnTo>
                <a:lnTo>
                  <a:pt x="433541" y="269913"/>
                </a:lnTo>
                <a:lnTo>
                  <a:pt x="413918" y="235256"/>
                </a:lnTo>
                <a:lnTo>
                  <a:pt x="383996" y="207701"/>
                </a:lnTo>
                <a:lnTo>
                  <a:pt x="346051" y="189509"/>
                </a:lnTo>
                <a:lnTo>
                  <a:pt x="302361" y="182943"/>
                </a:lnTo>
                <a:lnTo>
                  <a:pt x="258690" y="189509"/>
                </a:lnTo>
                <a:lnTo>
                  <a:pt x="220756" y="207701"/>
                </a:lnTo>
                <a:lnTo>
                  <a:pt x="190840" y="235256"/>
                </a:lnTo>
                <a:lnTo>
                  <a:pt x="171219" y="269913"/>
                </a:lnTo>
                <a:lnTo>
                  <a:pt x="164172" y="309410"/>
                </a:lnTo>
                <a:lnTo>
                  <a:pt x="164380" y="322476"/>
                </a:lnTo>
                <a:lnTo>
                  <a:pt x="169976" y="374188"/>
                </a:lnTo>
                <a:lnTo>
                  <a:pt x="183984" y="426161"/>
                </a:lnTo>
                <a:lnTo>
                  <a:pt x="209373" y="470527"/>
                </a:lnTo>
                <a:lnTo>
                  <a:pt x="240291" y="502900"/>
                </a:lnTo>
                <a:lnTo>
                  <a:pt x="302361" y="529463"/>
                </a:lnTo>
                <a:lnTo>
                  <a:pt x="331015" y="522932"/>
                </a:lnTo>
                <a:lnTo>
                  <a:pt x="391165" y="471914"/>
                </a:lnTo>
                <a:lnTo>
                  <a:pt x="416090" y="428244"/>
                </a:lnTo>
                <a:lnTo>
                  <a:pt x="429816" y="386720"/>
                </a:lnTo>
                <a:lnTo>
                  <a:pt x="433298" y="371690"/>
                </a:lnTo>
                <a:close/>
              </a:path>
            </a:pathLst>
          </a:custGeom>
          <a:ln w="15240">
            <a:solidFill>
              <a:srgbClr val="F189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4164770-FC5D-42E5-BB77-2E1A4DB97E06}"/>
              </a:ext>
            </a:extLst>
          </p:cNvPr>
          <p:cNvSpPr/>
          <p:nvPr/>
        </p:nvSpPr>
        <p:spPr>
          <a:xfrm>
            <a:off x="1526400" y="5430686"/>
            <a:ext cx="1584644" cy="130421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200" b="1" dirty="0">
                <a:latin typeface="+mj-ea"/>
                <a:ea typeface="+mj-ea"/>
                <a:cs typeface="Aharoni" panose="02010803020104030203" pitchFamily="2" charset="-79"/>
              </a:rPr>
              <a:t>응급환자</a:t>
            </a:r>
            <a:endParaRPr lang="en-US" altLang="ko-KR" sz="2200" b="1" dirty="0">
              <a:latin typeface="+mj-ea"/>
              <a:ea typeface="+mj-ea"/>
              <a:cs typeface="Aharoni" panose="02010803020104030203" pitchFamily="2" charset="-79"/>
            </a:endParaRPr>
          </a:p>
          <a:p>
            <a:pPr algn="ctr"/>
            <a:r>
              <a:rPr lang="ko-KR" altLang="en-US" sz="2200" b="1" dirty="0">
                <a:latin typeface="+mj-ea"/>
                <a:ea typeface="+mj-ea"/>
                <a:cs typeface="Aharoni" panose="02010803020104030203" pitchFamily="2" charset="-79"/>
              </a:rPr>
              <a:t>후송 </a:t>
            </a:r>
          </a:p>
        </p:txBody>
      </p:sp>
    </p:spTree>
    <p:extLst>
      <p:ext uri="{BB962C8B-B14F-4D97-AF65-F5344CB8AC3E}">
        <p14:creationId xmlns:p14="http://schemas.microsoft.com/office/powerpoint/2010/main" val="1561782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55360" y="888082"/>
            <a:ext cx="359156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dist">
              <a:spcBef>
                <a:spcPts val="100"/>
              </a:spcBef>
            </a:pPr>
            <a:r>
              <a:rPr lang="en-US" altLang="ko-KR" sz="3500" spc="-455" dirty="0">
                <a:solidFill>
                  <a:schemeClr val="accent6">
                    <a:lumMod val="75000"/>
                  </a:schemeClr>
                </a:solidFill>
              </a:rPr>
              <a:t>05.  </a:t>
            </a:r>
            <a:r>
              <a:rPr lang="en-US" altLang="ko-KR" sz="3500" spc="-455" dirty="0">
                <a:solidFill>
                  <a:srgbClr val="2C4198"/>
                </a:solidFill>
              </a:rPr>
              <a:t>T &amp; M  </a:t>
            </a:r>
            <a:r>
              <a:rPr lang="ko-KR" altLang="en-US" sz="3500" spc="-455" dirty="0">
                <a:solidFill>
                  <a:srgbClr val="2C4198"/>
                </a:solidFill>
              </a:rPr>
              <a:t>성장전략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963000" y="2038444"/>
            <a:ext cx="8766175" cy="1405890"/>
            <a:chOff x="963000" y="2185201"/>
            <a:chExt cx="8766175" cy="1405890"/>
          </a:xfrm>
        </p:grpSpPr>
        <p:sp>
          <p:nvSpPr>
            <p:cNvPr id="19" name="object 19"/>
            <p:cNvSpPr/>
            <p:nvPr/>
          </p:nvSpPr>
          <p:spPr>
            <a:xfrm>
              <a:off x="1234795" y="2185201"/>
              <a:ext cx="381635" cy="288290"/>
            </a:xfrm>
            <a:custGeom>
              <a:avLst/>
              <a:gdLst/>
              <a:ahLst/>
              <a:cxnLst/>
              <a:rect l="l" t="t" r="r" b="b"/>
              <a:pathLst>
                <a:path w="381634" h="288289">
                  <a:moveTo>
                    <a:pt x="291604" y="0"/>
                  </a:moveTo>
                  <a:lnTo>
                    <a:pt x="0" y="288010"/>
                  </a:lnTo>
                  <a:lnTo>
                    <a:pt x="381609" y="190804"/>
                  </a:lnTo>
                  <a:lnTo>
                    <a:pt x="291604" y="0"/>
                  </a:lnTo>
                  <a:close/>
                </a:path>
              </a:pathLst>
            </a:custGeom>
            <a:solidFill>
              <a:srgbClr val="2980A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963000" y="2331003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5"/>
                  </a:lnTo>
                  <a:lnTo>
                    <a:pt x="76200" y="76200"/>
                  </a:lnTo>
                  <a:lnTo>
                    <a:pt x="9525" y="257175"/>
                  </a:lnTo>
                  <a:lnTo>
                    <a:pt x="0" y="609600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600"/>
                  </a:lnTo>
                  <a:lnTo>
                    <a:pt x="8756472" y="257175"/>
                  </a:lnTo>
                  <a:lnTo>
                    <a:pt x="8689797" y="76200"/>
                  </a:lnTo>
                  <a:lnTo>
                    <a:pt x="8508822" y="9525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E9F2FB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241699" y="2341382"/>
            <a:ext cx="5400675" cy="853439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행</a:t>
            </a:r>
            <a:r>
              <a:rPr lang="ko-KR" altLang="en-US" sz="1500" b="1" spc="-150" dirty="0">
                <a:solidFill>
                  <a:srgbClr val="004190"/>
                </a:solidFill>
                <a:latin typeface="Malgun Gothic"/>
                <a:cs typeface="Malgun Gothic"/>
              </a:rPr>
              <a:t>사 상품 진행 경쟁력 강화</a:t>
            </a:r>
            <a:endParaRPr lang="en-US" altLang="ko-KR" sz="1500" b="1" spc="-150" dirty="0">
              <a:solidFill>
                <a:srgbClr val="004190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진행비가 조금 높더라도 편안하고 완벽한 여행이 될 수 있도록</a:t>
            </a:r>
            <a:endParaRPr lang="en-US" altLang="ko-KR" sz="1400" b="1" spc="-14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lang="ko-KR" altLang="en-US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 매 행사 별 가이드 평가 </a:t>
            </a:r>
            <a:r>
              <a:rPr lang="en-US" altLang="ko-KR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/ </a:t>
            </a:r>
            <a:r>
              <a:rPr lang="ko-KR" altLang="en-US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고객만족도 점검 </a:t>
            </a:r>
            <a:r>
              <a:rPr lang="en-US" altLang="ko-KR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각 여행사 홈페이지 참고</a:t>
            </a:r>
            <a:r>
              <a:rPr lang="en-US" altLang="ko-KR"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963000" y="3780006"/>
            <a:ext cx="8766175" cy="1405890"/>
            <a:chOff x="963000" y="3780006"/>
            <a:chExt cx="8766175" cy="1405890"/>
          </a:xfrm>
        </p:grpSpPr>
        <p:sp>
          <p:nvSpPr>
            <p:cNvPr id="24" name="object 24"/>
            <p:cNvSpPr/>
            <p:nvPr/>
          </p:nvSpPr>
          <p:spPr>
            <a:xfrm>
              <a:off x="1162799" y="3780006"/>
              <a:ext cx="454025" cy="360045"/>
            </a:xfrm>
            <a:custGeom>
              <a:avLst/>
              <a:gdLst/>
              <a:ahLst/>
              <a:cxnLst/>
              <a:rect l="l" t="t" r="r" b="b"/>
              <a:pathLst>
                <a:path w="454025" h="360045">
                  <a:moveTo>
                    <a:pt x="363600" y="0"/>
                  </a:moveTo>
                  <a:lnTo>
                    <a:pt x="0" y="360006"/>
                  </a:lnTo>
                  <a:lnTo>
                    <a:pt x="453605" y="190804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BE6B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963000" y="3925808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5"/>
                  </a:lnTo>
                  <a:lnTo>
                    <a:pt x="76200" y="76200"/>
                  </a:lnTo>
                  <a:lnTo>
                    <a:pt x="9525" y="257175"/>
                  </a:lnTo>
                  <a:lnTo>
                    <a:pt x="0" y="609600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600"/>
                  </a:lnTo>
                  <a:lnTo>
                    <a:pt x="8756472" y="257175"/>
                  </a:lnTo>
                  <a:lnTo>
                    <a:pt x="8689797" y="76200"/>
                  </a:lnTo>
                  <a:lnTo>
                    <a:pt x="8508822" y="9525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FEEF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3241699" y="4126165"/>
            <a:ext cx="5100701" cy="67326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글로벌 </a:t>
            </a:r>
            <a:r>
              <a:rPr lang="en-US" altLang="ko-KR"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&amp; </a:t>
            </a:r>
            <a:r>
              <a:rPr lang="ko-KR" altLang="en-US" sz="1500" b="1" spc="-135" dirty="0">
                <a:solidFill>
                  <a:srgbClr val="E8380D"/>
                </a:solidFill>
                <a:latin typeface="Malgun Gothic"/>
                <a:cs typeface="Malgun Gothic"/>
              </a:rPr>
              <a:t>로컬 네트워크 강화</a:t>
            </a:r>
            <a:endParaRPr lang="en-US" altLang="ko-KR" sz="1500" b="1" spc="-135" dirty="0">
              <a:solidFill>
                <a:srgbClr val="E8380D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수많은 </a:t>
            </a:r>
            <a:r>
              <a:rPr lang="ko-KR" altLang="en-US" sz="1400" b="1" spc="-80" dirty="0">
                <a:solidFill>
                  <a:srgbClr val="595757"/>
                </a:solidFill>
                <a:latin typeface="Malgun Gothic"/>
                <a:cs typeface="Malgun Gothic"/>
              </a:rPr>
              <a:t>거래처들과 협력을 지속하여 전략적 동반자 관계로 강화 </a:t>
            </a:r>
            <a:endParaRPr sz="1400" dirty="0">
              <a:latin typeface="Malgun Gothic"/>
              <a:cs typeface="Malgun Gothic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952469" y="5331987"/>
            <a:ext cx="8766175" cy="1409357"/>
            <a:chOff x="1012502" y="5376017"/>
            <a:chExt cx="8766175" cy="1409357"/>
          </a:xfrm>
        </p:grpSpPr>
        <p:sp>
          <p:nvSpPr>
            <p:cNvPr id="29" name="object 29"/>
            <p:cNvSpPr/>
            <p:nvPr/>
          </p:nvSpPr>
          <p:spPr>
            <a:xfrm>
              <a:off x="1222438" y="5376017"/>
              <a:ext cx="454025" cy="367665"/>
            </a:xfrm>
            <a:custGeom>
              <a:avLst/>
              <a:gdLst/>
              <a:ahLst/>
              <a:cxnLst/>
              <a:rect l="l" t="t" r="r" b="b"/>
              <a:pathLst>
                <a:path w="454025" h="367664">
                  <a:moveTo>
                    <a:pt x="363600" y="0"/>
                  </a:moveTo>
                  <a:lnTo>
                    <a:pt x="0" y="367207"/>
                  </a:lnTo>
                  <a:lnTo>
                    <a:pt x="453605" y="190804"/>
                  </a:lnTo>
                  <a:lnTo>
                    <a:pt x="363600" y="0"/>
                  </a:lnTo>
                  <a:close/>
                </a:path>
              </a:pathLst>
            </a:custGeom>
            <a:solidFill>
              <a:srgbClr val="C596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012502" y="5524899"/>
              <a:ext cx="8766175" cy="1260475"/>
            </a:xfrm>
            <a:custGeom>
              <a:avLst/>
              <a:gdLst/>
              <a:ahLst/>
              <a:cxnLst/>
              <a:rect l="l" t="t" r="r" b="b"/>
              <a:pathLst>
                <a:path w="8766175" h="1260475">
                  <a:moveTo>
                    <a:pt x="8156397" y="0"/>
                  </a:moveTo>
                  <a:lnTo>
                    <a:pt x="609600" y="0"/>
                  </a:lnTo>
                  <a:lnTo>
                    <a:pt x="257175" y="9524"/>
                  </a:lnTo>
                  <a:lnTo>
                    <a:pt x="76200" y="76199"/>
                  </a:lnTo>
                  <a:lnTo>
                    <a:pt x="9525" y="257174"/>
                  </a:lnTo>
                  <a:lnTo>
                    <a:pt x="0" y="609599"/>
                  </a:lnTo>
                  <a:lnTo>
                    <a:pt x="0" y="650405"/>
                  </a:lnTo>
                  <a:lnTo>
                    <a:pt x="9525" y="1002830"/>
                  </a:lnTo>
                  <a:lnTo>
                    <a:pt x="76200" y="1183805"/>
                  </a:lnTo>
                  <a:lnTo>
                    <a:pt x="257175" y="1250480"/>
                  </a:lnTo>
                  <a:lnTo>
                    <a:pt x="609600" y="1260005"/>
                  </a:lnTo>
                  <a:lnTo>
                    <a:pt x="8156397" y="1260005"/>
                  </a:lnTo>
                  <a:lnTo>
                    <a:pt x="8508822" y="1250480"/>
                  </a:lnTo>
                  <a:lnTo>
                    <a:pt x="8689797" y="1183805"/>
                  </a:lnTo>
                  <a:lnTo>
                    <a:pt x="8756472" y="1002830"/>
                  </a:lnTo>
                  <a:lnTo>
                    <a:pt x="8765997" y="650405"/>
                  </a:lnTo>
                  <a:lnTo>
                    <a:pt x="8765997" y="609599"/>
                  </a:lnTo>
                  <a:lnTo>
                    <a:pt x="8756472" y="257174"/>
                  </a:lnTo>
                  <a:lnTo>
                    <a:pt x="8689797" y="76199"/>
                  </a:lnTo>
                  <a:lnTo>
                    <a:pt x="8508822" y="9524"/>
                  </a:lnTo>
                  <a:lnTo>
                    <a:pt x="8156397" y="0"/>
                  </a:lnTo>
                  <a:close/>
                </a:path>
              </a:pathLst>
            </a:custGeom>
            <a:solidFill>
              <a:srgbClr val="FFF6E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3241699" y="5515819"/>
            <a:ext cx="5964588" cy="9400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100" b="1" spc="-195" baseline="1984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2100" b="1" spc="-262" baseline="1984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500" b="1" spc="-150" dirty="0" err="1">
                <a:solidFill>
                  <a:srgbClr val="F08300"/>
                </a:solidFill>
                <a:latin typeface="Malgun Gothic"/>
                <a:cs typeface="Malgun Gothic"/>
              </a:rPr>
              <a:t>비대면</a:t>
            </a:r>
            <a:r>
              <a:rPr lang="ko-KR" altLang="en-US"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 채널 강화  </a:t>
            </a:r>
            <a:r>
              <a:rPr lang="en-US" altLang="ko-KR"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&amp; </a:t>
            </a:r>
            <a:r>
              <a:rPr lang="ko-KR" altLang="en-US" sz="1500" b="1" spc="-150" dirty="0">
                <a:solidFill>
                  <a:srgbClr val="F08300"/>
                </a:solidFill>
                <a:latin typeface="Malgun Gothic"/>
                <a:cs typeface="Malgun Gothic"/>
              </a:rPr>
              <a:t>시대에 맞는 여행 추구</a:t>
            </a:r>
            <a:endParaRPr lang="en-US" altLang="ko-KR" sz="1500" b="1" spc="-150" dirty="0">
              <a:solidFill>
                <a:srgbClr val="F08300"/>
              </a:solidFill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최근 트렌드에 맞춘 여행 상품 다원화</a:t>
            </a:r>
            <a:endParaRPr sz="1400" dirty="0">
              <a:latin typeface="Malgun Gothic"/>
              <a:cs typeface="Malgun Gothic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1400" b="1" spc="-130" dirty="0">
                <a:solidFill>
                  <a:srgbClr val="595757"/>
                </a:solidFill>
                <a:latin typeface="Malgun Gothic"/>
                <a:cs typeface="Malgun Gothic"/>
              </a:rPr>
              <a:t>▶</a:t>
            </a:r>
            <a:r>
              <a:rPr sz="1400" b="1" spc="-17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홈쇼핑</a:t>
            </a:r>
            <a:r>
              <a:rPr lang="en-US" altLang="ko-KR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, FIT INCENTIVE</a:t>
            </a:r>
            <a:r>
              <a:rPr lang="ko-KR" altLang="en-US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 로 시대에 맞추고 수익 </a:t>
            </a:r>
            <a:r>
              <a:rPr lang="en-US" altLang="ko-KR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&amp; </a:t>
            </a:r>
            <a:r>
              <a:rPr lang="ko-KR" altLang="en-US" sz="1400" b="1" spc="-145" dirty="0">
                <a:solidFill>
                  <a:srgbClr val="595757"/>
                </a:solidFill>
                <a:latin typeface="Malgun Gothic"/>
                <a:cs typeface="Malgun Gothic"/>
              </a:rPr>
              <a:t>성장성 강화까지 일석이조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43" name="직사각형 42">
            <a:extLst>
              <a:ext uri="{FF2B5EF4-FFF2-40B4-BE49-F238E27FC236}">
                <a16:creationId xmlns:a16="http://schemas.microsoft.com/office/drawing/2014/main" id="{64164770-FC5D-42E5-BB77-2E1A4DB97E06}"/>
              </a:ext>
            </a:extLst>
          </p:cNvPr>
          <p:cNvSpPr/>
          <p:nvPr/>
        </p:nvSpPr>
        <p:spPr>
          <a:xfrm>
            <a:off x="1526076" y="5338335"/>
            <a:ext cx="1488234" cy="107787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1170" marR="201930" indent="-272415" algn="ctr">
              <a:lnSpc>
                <a:spcPts val="2590"/>
              </a:lnSpc>
            </a:pPr>
            <a:r>
              <a:rPr lang="ko-KR" altLang="en-US" sz="28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③</a:t>
            </a:r>
            <a:endParaRPr lang="en-US" altLang="ko-KR" sz="2800" b="1" spc="-290" dirty="0">
              <a:solidFill>
                <a:srgbClr val="FFFFFF"/>
              </a:solidFill>
              <a:latin typeface="Malgun Gothic"/>
              <a:cs typeface="Malgun Gothic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0C2208C1-9D7C-478A-86F3-F1734E564569}"/>
              </a:ext>
            </a:extLst>
          </p:cNvPr>
          <p:cNvSpPr/>
          <p:nvPr/>
        </p:nvSpPr>
        <p:spPr>
          <a:xfrm>
            <a:off x="1526076" y="3788225"/>
            <a:ext cx="1488234" cy="10778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1170" marR="201930" indent="-272415" algn="ctr">
              <a:lnSpc>
                <a:spcPts val="2590"/>
              </a:lnSpc>
            </a:pPr>
            <a:r>
              <a:rPr lang="ko-KR" altLang="en-US" sz="28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②</a:t>
            </a:r>
            <a:endParaRPr lang="en-US" altLang="ko-KR" sz="2800" b="1" spc="-290" dirty="0">
              <a:solidFill>
                <a:srgbClr val="FFFFFF"/>
              </a:solidFill>
              <a:latin typeface="Malgun Gothic"/>
              <a:cs typeface="Malgun Gothic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76675F83-5097-4852-B141-5D55ABCEE459}"/>
              </a:ext>
            </a:extLst>
          </p:cNvPr>
          <p:cNvSpPr/>
          <p:nvPr/>
        </p:nvSpPr>
        <p:spPr>
          <a:xfrm>
            <a:off x="1526076" y="2043933"/>
            <a:ext cx="1488234" cy="107787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1170" marR="201930" indent="-272415" algn="ctr">
              <a:lnSpc>
                <a:spcPts val="2590"/>
              </a:lnSpc>
            </a:pPr>
            <a:r>
              <a:rPr lang="ko-KR" altLang="en-US" sz="2800" b="1" spc="-290" dirty="0">
                <a:solidFill>
                  <a:srgbClr val="FFFFFF"/>
                </a:solidFill>
                <a:latin typeface="Malgun Gothic"/>
                <a:cs typeface="Malgun Gothic"/>
              </a:rPr>
              <a:t>①</a:t>
            </a:r>
            <a:endParaRPr lang="en-US" altLang="ko-KR" sz="2800" b="1" spc="-290" dirty="0">
              <a:solidFill>
                <a:srgbClr val="FFFFFF"/>
              </a:solidFill>
              <a:latin typeface="Malgun Gothic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9565687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9475CC8F-3E45-4CD0-A5AC-4C2FB04AEC62}"/>
              </a:ext>
            </a:extLst>
          </p:cNvPr>
          <p:cNvGrpSpPr/>
          <p:nvPr/>
        </p:nvGrpSpPr>
        <p:grpSpPr>
          <a:xfrm>
            <a:off x="849373" y="1142410"/>
            <a:ext cx="8718142" cy="5303066"/>
            <a:chOff x="-688031" y="647276"/>
            <a:chExt cx="11663838" cy="6692392"/>
          </a:xfrm>
        </p:grpSpPr>
        <p:sp>
          <p:nvSpPr>
            <p:cNvPr id="35" name="직사각형 34">
              <a:extLst>
                <a:ext uri="{FF2B5EF4-FFF2-40B4-BE49-F238E27FC236}">
                  <a16:creationId xmlns:a16="http://schemas.microsoft.com/office/drawing/2014/main" id="{10F727C9-ADA7-442A-8480-9ED327810B6E}"/>
                </a:ext>
              </a:extLst>
            </p:cNvPr>
            <p:cNvSpPr/>
            <p:nvPr/>
          </p:nvSpPr>
          <p:spPr>
            <a:xfrm>
              <a:off x="3101627" y="4727352"/>
              <a:ext cx="4572002" cy="370713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100" dirty="0"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Total Travel Service</a:t>
              </a:r>
              <a:endParaRPr lang="ko-KR" altLang="en-US" sz="110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7" name="타원 36">
              <a:extLst>
                <a:ext uri="{FF2B5EF4-FFF2-40B4-BE49-F238E27FC236}">
                  <a16:creationId xmlns:a16="http://schemas.microsoft.com/office/drawing/2014/main" id="{E3985E5C-EB76-43AC-A865-2DE949426AD8}"/>
                </a:ext>
              </a:extLst>
            </p:cNvPr>
            <p:cNvSpPr/>
            <p:nvPr/>
          </p:nvSpPr>
          <p:spPr bwMode="auto">
            <a:xfrm>
              <a:off x="3239572" y="1966511"/>
              <a:ext cx="4329580" cy="4329580"/>
            </a:xfrm>
            <a:prstGeom prst="ellipse">
              <a:avLst/>
            </a:prstGeom>
            <a:noFill/>
            <a:ln w="57150" algn="ctr">
              <a:solidFill>
                <a:schemeClr val="bg1">
                  <a:lumMod val="85000"/>
                </a:schemeClr>
              </a:solidFill>
              <a:prstDash val="solid"/>
              <a:round/>
              <a:headEnd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6D7EE207-2408-41C5-94EE-73402FE26B7A}"/>
                </a:ext>
              </a:extLst>
            </p:cNvPr>
            <p:cNvSpPr/>
            <p:nvPr/>
          </p:nvSpPr>
          <p:spPr bwMode="auto">
            <a:xfrm>
              <a:off x="4819638" y="1531654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9" name="타원 38">
              <a:extLst>
                <a:ext uri="{FF2B5EF4-FFF2-40B4-BE49-F238E27FC236}">
                  <a16:creationId xmlns:a16="http://schemas.microsoft.com/office/drawing/2014/main" id="{6D8C16E1-F7C3-4DB8-A2A1-167DA943A70C}"/>
                </a:ext>
              </a:extLst>
            </p:cNvPr>
            <p:cNvSpPr/>
            <p:nvPr/>
          </p:nvSpPr>
          <p:spPr bwMode="auto">
            <a:xfrm>
              <a:off x="4832848" y="5625522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0" name="타원 39">
              <a:extLst>
                <a:ext uri="{FF2B5EF4-FFF2-40B4-BE49-F238E27FC236}">
                  <a16:creationId xmlns:a16="http://schemas.microsoft.com/office/drawing/2014/main" id="{90CB597A-0944-4B46-AF34-EED089445FB6}"/>
                </a:ext>
              </a:extLst>
            </p:cNvPr>
            <p:cNvSpPr/>
            <p:nvPr/>
          </p:nvSpPr>
          <p:spPr bwMode="auto">
            <a:xfrm>
              <a:off x="2624654" y="3701867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1" name="타원 40">
              <a:extLst>
                <a:ext uri="{FF2B5EF4-FFF2-40B4-BE49-F238E27FC236}">
                  <a16:creationId xmlns:a16="http://schemas.microsoft.com/office/drawing/2014/main" id="{CE89BA11-7032-4802-9482-33DD4B0FF282}"/>
                </a:ext>
              </a:extLst>
            </p:cNvPr>
            <p:cNvSpPr/>
            <p:nvPr/>
          </p:nvSpPr>
          <p:spPr bwMode="auto">
            <a:xfrm>
              <a:off x="7015975" y="368130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2" name="타원 41">
              <a:extLst>
                <a:ext uri="{FF2B5EF4-FFF2-40B4-BE49-F238E27FC236}">
                  <a16:creationId xmlns:a16="http://schemas.microsoft.com/office/drawing/2014/main" id="{6A2319E1-2362-4BBD-855E-63732F86B89A}"/>
                </a:ext>
              </a:extLst>
            </p:cNvPr>
            <p:cNvSpPr/>
            <p:nvPr/>
          </p:nvSpPr>
          <p:spPr bwMode="auto">
            <a:xfrm>
              <a:off x="3199551" y="20971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4" name="타원 43">
              <a:extLst>
                <a:ext uri="{FF2B5EF4-FFF2-40B4-BE49-F238E27FC236}">
                  <a16:creationId xmlns:a16="http://schemas.microsoft.com/office/drawing/2014/main" id="{8E1E369A-04F8-4830-8EDF-FE08DBFDF233}"/>
                </a:ext>
              </a:extLst>
            </p:cNvPr>
            <p:cNvSpPr/>
            <p:nvPr/>
          </p:nvSpPr>
          <p:spPr bwMode="auto">
            <a:xfrm>
              <a:off x="6439911" y="2097130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5" name="타원 44">
              <a:extLst>
                <a:ext uri="{FF2B5EF4-FFF2-40B4-BE49-F238E27FC236}">
                  <a16:creationId xmlns:a16="http://schemas.microsoft.com/office/drawing/2014/main" id="{98BBE232-1976-4B62-9089-7BD4F45DA494}"/>
                </a:ext>
              </a:extLst>
            </p:cNvPr>
            <p:cNvSpPr/>
            <p:nvPr/>
          </p:nvSpPr>
          <p:spPr bwMode="auto">
            <a:xfrm>
              <a:off x="3103521" y="5078786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46" name="타원 45">
              <a:extLst>
                <a:ext uri="{FF2B5EF4-FFF2-40B4-BE49-F238E27FC236}">
                  <a16:creationId xmlns:a16="http://schemas.microsoft.com/office/drawing/2014/main" id="{333EDFE8-8E1A-4269-A8C7-CF4F1DA8CB9E}"/>
                </a:ext>
              </a:extLst>
            </p:cNvPr>
            <p:cNvSpPr/>
            <p:nvPr/>
          </p:nvSpPr>
          <p:spPr bwMode="auto">
            <a:xfrm>
              <a:off x="6544492" y="5083888"/>
              <a:ext cx="1008112" cy="1008112"/>
            </a:xfrm>
            <a:prstGeom prst="ellipse">
              <a:avLst/>
            </a:prstGeom>
            <a:solidFill>
              <a:schemeClr val="bg1"/>
            </a:solidFill>
            <a:ln w="6350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/>
              <a:tailEnd type="none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ko-KR" altLang="en-US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pic>
          <p:nvPicPr>
            <p:cNvPr id="47" name="그림 46">
              <a:extLst>
                <a:ext uri="{FF2B5EF4-FFF2-40B4-BE49-F238E27FC236}">
                  <a16:creationId xmlns:a16="http://schemas.microsoft.com/office/drawing/2014/main" id="{49615227-E6BC-4E9B-89AA-4BC76F2E8B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779725" y="2379016"/>
              <a:ext cx="472500" cy="416250"/>
            </a:xfrm>
            <a:prstGeom prst="rect">
              <a:avLst/>
            </a:prstGeom>
          </p:spPr>
        </p:pic>
        <p:pic>
          <p:nvPicPr>
            <p:cNvPr id="48" name="그림 47">
              <a:extLst>
                <a:ext uri="{FF2B5EF4-FFF2-40B4-BE49-F238E27FC236}">
                  <a16:creationId xmlns:a16="http://schemas.microsoft.com/office/drawing/2014/main" id="{7067DCE5-FBA8-4DA9-A3C8-C31B48027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340096" y="3970449"/>
              <a:ext cx="439821" cy="429825"/>
            </a:xfrm>
            <a:prstGeom prst="rect">
              <a:avLst/>
            </a:prstGeom>
          </p:spPr>
        </p:pic>
        <p:pic>
          <p:nvPicPr>
            <p:cNvPr id="49" name="그림 48">
              <a:extLst>
                <a:ext uri="{FF2B5EF4-FFF2-40B4-BE49-F238E27FC236}">
                  <a16:creationId xmlns:a16="http://schemas.microsoft.com/office/drawing/2014/main" id="{726F700E-8F87-44F9-BF95-D73DEA3D6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36523" y="2351367"/>
              <a:ext cx="472500" cy="472500"/>
            </a:xfrm>
            <a:prstGeom prst="rect">
              <a:avLst/>
            </a:prstGeom>
          </p:spPr>
        </p:pic>
        <p:pic>
          <p:nvPicPr>
            <p:cNvPr id="50" name="그림 49">
              <a:extLst>
                <a:ext uri="{FF2B5EF4-FFF2-40B4-BE49-F238E27FC236}">
                  <a16:creationId xmlns:a16="http://schemas.microsoft.com/office/drawing/2014/main" id="{0E999F3C-F4B7-4898-9F10-D71DF3FB9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898821" y="3981508"/>
              <a:ext cx="459777" cy="448830"/>
            </a:xfrm>
            <a:prstGeom prst="rect">
              <a:avLst/>
            </a:prstGeom>
          </p:spPr>
        </p:pic>
        <p:pic>
          <p:nvPicPr>
            <p:cNvPr id="51" name="그림 50">
              <a:extLst>
                <a:ext uri="{FF2B5EF4-FFF2-40B4-BE49-F238E27FC236}">
                  <a16:creationId xmlns:a16="http://schemas.microsoft.com/office/drawing/2014/main" id="{23BB7131-2D30-4EE8-B0EA-40D4B12C2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871959" y="5377452"/>
              <a:ext cx="427360" cy="437535"/>
            </a:xfrm>
            <a:prstGeom prst="rect">
              <a:avLst/>
            </a:prstGeom>
          </p:spPr>
        </p:pic>
        <p:pic>
          <p:nvPicPr>
            <p:cNvPr id="52" name="그림 51">
              <a:extLst>
                <a:ext uri="{FF2B5EF4-FFF2-40B4-BE49-F238E27FC236}">
                  <a16:creationId xmlns:a16="http://schemas.microsoft.com/office/drawing/2014/main" id="{A6D228F4-E915-4DED-B31F-2ACBC525D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3423962" y="5350130"/>
              <a:ext cx="454600" cy="465424"/>
            </a:xfrm>
            <a:prstGeom prst="rect">
              <a:avLst/>
            </a:prstGeom>
          </p:spPr>
        </p:pic>
        <p:pic>
          <p:nvPicPr>
            <p:cNvPr id="53" name="그림 52">
              <a:extLst>
                <a:ext uri="{FF2B5EF4-FFF2-40B4-BE49-F238E27FC236}">
                  <a16:creationId xmlns:a16="http://schemas.microsoft.com/office/drawing/2014/main" id="{0739F11E-205B-4B32-BAA8-6F1D30855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115481" y="5899253"/>
              <a:ext cx="495000" cy="506250"/>
            </a:xfrm>
            <a:prstGeom prst="rect">
              <a:avLst/>
            </a:prstGeom>
          </p:spPr>
        </p:pic>
        <p:pic>
          <p:nvPicPr>
            <p:cNvPr id="54" name="그림 53">
              <a:extLst>
                <a:ext uri="{FF2B5EF4-FFF2-40B4-BE49-F238E27FC236}">
                  <a16:creationId xmlns:a16="http://schemas.microsoft.com/office/drawing/2014/main" id="{0A260362-50DB-4C32-9E00-915309C11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098694" y="1774101"/>
              <a:ext cx="450000" cy="438750"/>
            </a:xfrm>
            <a:prstGeom prst="rect">
              <a:avLst/>
            </a:prstGeom>
          </p:spPr>
        </p:pic>
        <p:sp>
          <p:nvSpPr>
            <p:cNvPr id="55" name="사각형: 둥근 모서리 36">
              <a:extLst>
                <a:ext uri="{FF2B5EF4-FFF2-40B4-BE49-F238E27FC236}">
                  <a16:creationId xmlns:a16="http://schemas.microsoft.com/office/drawing/2014/main" id="{8CB7E626-125C-4225-B287-82A63083CBEB}"/>
                </a:ext>
              </a:extLst>
            </p:cNvPr>
            <p:cNvSpPr/>
            <p:nvPr/>
          </p:nvSpPr>
          <p:spPr>
            <a:xfrm>
              <a:off x="3903240" y="647276"/>
              <a:ext cx="2961514" cy="702642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해외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패키지 여행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(Package)</a:t>
              </a: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 세계 패키지 맞춤 여행 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6" name="사각형: 둥근 모서리 36">
              <a:extLst>
                <a:ext uri="{FF2B5EF4-FFF2-40B4-BE49-F238E27FC236}">
                  <a16:creationId xmlns:a16="http://schemas.microsoft.com/office/drawing/2014/main" id="{4C6929A8-C588-43B0-98DF-79A03C868A13}"/>
                </a:ext>
              </a:extLst>
            </p:cNvPr>
            <p:cNvSpPr/>
            <p:nvPr/>
          </p:nvSpPr>
          <p:spPr>
            <a:xfrm>
              <a:off x="7538030" y="1661693"/>
              <a:ext cx="2704115" cy="805706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시대에 맞춘 </a:t>
              </a:r>
              <a:r>
                <a:rPr lang="ko-KR" altLang="en-US" sz="14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비대면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채널 강화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–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홈쇼핑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콜센터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7" name="사각형: 둥근 모서리 36">
              <a:extLst>
                <a:ext uri="{FF2B5EF4-FFF2-40B4-BE49-F238E27FC236}">
                  <a16:creationId xmlns:a16="http://schemas.microsoft.com/office/drawing/2014/main" id="{55555348-98D4-4670-8709-415225AE5114}"/>
                </a:ext>
              </a:extLst>
            </p:cNvPr>
            <p:cNvSpPr/>
            <p:nvPr/>
          </p:nvSpPr>
          <p:spPr>
            <a:xfrm>
              <a:off x="201698" y="1633079"/>
              <a:ext cx="3090011" cy="1039105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항공권 예약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(Air Ticket)</a:t>
              </a:r>
              <a:b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</a:b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세계 주요 도시 및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Segoe UI Semibold" panose="020B0702040204020203" pitchFamily="34" charset="0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Segoe UI Semibold" panose="020B0702040204020203" pitchFamily="34" charset="0"/>
                </a:rPr>
                <a:t> 국내 항공권 예약 및 발권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Segoe UI Semibold" panose="020B0702040204020203" pitchFamily="34" charset="0"/>
              </a:endParaRPr>
            </a:p>
          </p:txBody>
        </p:sp>
        <p:sp>
          <p:nvSpPr>
            <p:cNvPr id="58" name="사각형: 둥근 모서리 36">
              <a:extLst>
                <a:ext uri="{FF2B5EF4-FFF2-40B4-BE49-F238E27FC236}">
                  <a16:creationId xmlns:a16="http://schemas.microsoft.com/office/drawing/2014/main" id="{ADE8858D-FB38-4E72-B4B1-CDE94E0256C1}"/>
                </a:ext>
              </a:extLst>
            </p:cNvPr>
            <p:cNvSpPr/>
            <p:nvPr/>
          </p:nvSpPr>
          <p:spPr>
            <a:xfrm>
              <a:off x="230409" y="3892082"/>
              <a:ext cx="2295071" cy="753757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25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이상 경력의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외국인 인바운드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패키지 여행 전문</a:t>
              </a:r>
              <a:endParaRPr lang="en-US" altLang="ko-KR" sz="11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59" name="사각형: 둥근 모서리 36">
              <a:extLst>
                <a:ext uri="{FF2B5EF4-FFF2-40B4-BE49-F238E27FC236}">
                  <a16:creationId xmlns:a16="http://schemas.microsoft.com/office/drawing/2014/main" id="{B69B6FE1-F035-4D01-AE86-1976F0A20740}"/>
                </a:ext>
              </a:extLst>
            </p:cNvPr>
            <p:cNvSpPr/>
            <p:nvPr/>
          </p:nvSpPr>
          <p:spPr>
            <a:xfrm>
              <a:off x="8298573" y="3954130"/>
              <a:ext cx="2539569" cy="379468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endParaRPr lang="en-US" altLang="ko-KR" sz="1050" dirty="0"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  <a:p>
              <a:pPr algn="ctr" latinLnBrk="0"/>
              <a:r>
                <a:rPr lang="ko-KR" altLang="en-US" sz="1050" dirty="0"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국내외 여행사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/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거래처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/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협력사 와의 원만한 관계 수립 및 강화</a:t>
              </a:r>
              <a:endParaRPr lang="en-US" altLang="ko-KR" sz="105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0" name="사각형: 둥근 모서리 36">
              <a:extLst>
                <a:ext uri="{FF2B5EF4-FFF2-40B4-BE49-F238E27FC236}">
                  <a16:creationId xmlns:a16="http://schemas.microsoft.com/office/drawing/2014/main" id="{95370A64-3E1E-4110-81DA-195468D1B797}"/>
                </a:ext>
              </a:extLst>
            </p:cNvPr>
            <p:cNvSpPr/>
            <p:nvPr/>
          </p:nvSpPr>
          <p:spPr>
            <a:xfrm>
              <a:off x="7552604" y="5937725"/>
              <a:ext cx="3423203" cy="772192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호텔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&amp;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리조트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차량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예약 수배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등 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업계 최고 확보율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1" name="사각형: 둥근 모서리 36">
              <a:extLst>
                <a:ext uri="{FF2B5EF4-FFF2-40B4-BE49-F238E27FC236}">
                  <a16:creationId xmlns:a16="http://schemas.microsoft.com/office/drawing/2014/main" id="{EA50BE50-C420-474C-8D21-EB257FD88CE6}"/>
                </a:ext>
              </a:extLst>
            </p:cNvPr>
            <p:cNvSpPr/>
            <p:nvPr/>
          </p:nvSpPr>
          <p:spPr>
            <a:xfrm>
              <a:off x="3305225" y="6989047"/>
              <a:ext cx="4486940" cy="350621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개별 인센티브 단체 여행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(FIT / Incentive)</a:t>
              </a:r>
            </a:p>
            <a:p>
              <a:pPr algn="ctr" latinLnBrk="0"/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기업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단체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연수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크루즈 등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  <p:sp>
          <p:nvSpPr>
            <p:cNvPr id="62" name="사각형: 둥근 모서리 36">
              <a:extLst>
                <a:ext uri="{FF2B5EF4-FFF2-40B4-BE49-F238E27FC236}">
                  <a16:creationId xmlns:a16="http://schemas.microsoft.com/office/drawing/2014/main" id="{8328B230-A58A-4C01-B2E0-774DAE924CCF}"/>
                </a:ext>
              </a:extLst>
            </p:cNvPr>
            <p:cNvSpPr/>
            <p:nvPr/>
          </p:nvSpPr>
          <p:spPr>
            <a:xfrm>
              <a:off x="-688031" y="5669525"/>
              <a:ext cx="4185651" cy="1196849"/>
            </a:xfrm>
            <a:prstGeom prst="roundRect">
              <a:avLst>
                <a:gd name="adj" fmla="val 4128"/>
              </a:avLst>
            </a:prstGeom>
            <a:noFill/>
            <a:ln w="31750">
              <a:noFill/>
            </a:ln>
          </p:spPr>
          <p:txBody>
            <a:bodyPr wrap="square" lIns="0" tIns="0" rIns="0" bIns="0" anchor="ctr">
              <a:noAutofit/>
            </a:bodyPr>
            <a:lstStyle/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300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명 이상 전속 가이드 보유</a:t>
              </a:r>
              <a:endPara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  <a:p>
              <a:pPr algn="ctr" latinLnBrk="0"/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- 20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년 이상 여행사 경력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전문 지식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, </a:t>
              </a:r>
            </a:p>
            <a:p>
              <a:pPr algn="ctr" latinLnBrk="0"/>
              <a:r>
                <a:rPr lang="ko-KR" altLang="en-US" sz="1400" b="1" dirty="0" err="1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컴플레인</a:t>
              </a:r>
              <a:r>
                <a:rPr lang="ko-KR" altLang="en-US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없는 고객 경험 선사 </a:t>
              </a:r>
              <a:r>
                <a:rPr lang="en-US" altLang="ko-KR" sz="1400" b="1" dirty="0"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 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827F0EBF-2CC5-4261-A8D0-3812AF1A0D6F}"/>
                </a:ext>
              </a:extLst>
            </p:cNvPr>
            <p:cNvSpPr/>
            <p:nvPr/>
          </p:nvSpPr>
          <p:spPr>
            <a:xfrm>
              <a:off x="3101627" y="4969619"/>
              <a:ext cx="4572002" cy="3804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In</a:t>
              </a:r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&amp;</a:t>
              </a:r>
              <a:r>
                <a:rPr lang="ko-KR" altLang="en-US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 </a:t>
              </a:r>
              <a:r>
                <a:rPr lang="en-US" altLang="ko-KR" sz="1100" dirty="0">
                  <a:solidFill>
                    <a:schemeClr val="bg1">
                      <a:lumMod val="50000"/>
                    </a:schemeClr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Outbound Travel</a:t>
              </a:r>
              <a:endParaRPr lang="ko-KR" altLang="en-US" sz="1100" dirty="0">
                <a:solidFill>
                  <a:schemeClr val="bg1">
                    <a:lumMod val="50000"/>
                  </a:schemeClr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</p:grpSp>
      <p:sp>
        <p:nvSpPr>
          <p:cNvPr id="31" name="타원 30">
            <a:extLst>
              <a:ext uri="{FF2B5EF4-FFF2-40B4-BE49-F238E27FC236}">
                <a16:creationId xmlns:a16="http://schemas.microsoft.com/office/drawing/2014/main" id="{7FCCEB04-E938-47A3-91DC-EDBDB93E00EE}"/>
              </a:ext>
            </a:extLst>
          </p:cNvPr>
          <p:cNvSpPr/>
          <p:nvPr/>
        </p:nvSpPr>
        <p:spPr>
          <a:xfrm>
            <a:off x="4747888" y="3105109"/>
            <a:ext cx="1238750" cy="120918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64" name="object 5">
            <a:extLst>
              <a:ext uri="{FF2B5EF4-FFF2-40B4-BE49-F238E27FC236}">
                <a16:creationId xmlns:a16="http://schemas.microsoft.com/office/drawing/2014/main" id="{309E5F97-5E54-49F6-A900-A55E5F9FFC93}"/>
              </a:ext>
            </a:extLst>
          </p:cNvPr>
          <p:cNvGrpSpPr/>
          <p:nvPr/>
        </p:nvGrpSpPr>
        <p:grpSpPr>
          <a:xfrm>
            <a:off x="4965700" y="3476625"/>
            <a:ext cx="832923" cy="346640"/>
            <a:chOff x="9288000" y="396005"/>
            <a:chExt cx="1026160" cy="356870"/>
          </a:xfrm>
        </p:grpSpPr>
        <p:sp>
          <p:nvSpPr>
            <p:cNvPr id="65" name="object 6">
              <a:extLst>
                <a:ext uri="{FF2B5EF4-FFF2-40B4-BE49-F238E27FC236}">
                  <a16:creationId xmlns:a16="http://schemas.microsoft.com/office/drawing/2014/main" id="{8DE79ADC-9DDB-42B9-BAFE-59209DAF8059}"/>
                </a:ext>
              </a:extLst>
            </p:cNvPr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7">
              <a:extLst>
                <a:ext uri="{FF2B5EF4-FFF2-40B4-BE49-F238E27FC236}">
                  <a16:creationId xmlns:a16="http://schemas.microsoft.com/office/drawing/2014/main" id="{E9063F8C-E134-4857-A36E-F84DB924EA86}"/>
                </a:ext>
              </a:extLst>
            </p:cNvPr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8">
              <a:extLst>
                <a:ext uri="{FF2B5EF4-FFF2-40B4-BE49-F238E27FC236}">
                  <a16:creationId xmlns:a16="http://schemas.microsoft.com/office/drawing/2014/main" id="{244C9BA9-BAC2-44F1-83E0-27C6A6F8DDCB}"/>
                </a:ext>
              </a:extLst>
            </p:cNvPr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9">
              <a:extLst>
                <a:ext uri="{FF2B5EF4-FFF2-40B4-BE49-F238E27FC236}">
                  <a16:creationId xmlns:a16="http://schemas.microsoft.com/office/drawing/2014/main" id="{01968951-DF40-4954-8C00-213D02C0678D}"/>
                </a:ext>
              </a:extLst>
            </p:cNvPr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10">
              <a:extLst>
                <a:ext uri="{FF2B5EF4-FFF2-40B4-BE49-F238E27FC236}">
                  <a16:creationId xmlns:a16="http://schemas.microsoft.com/office/drawing/2014/main" id="{89453254-380D-436B-B17E-6A66AD02D424}"/>
                </a:ext>
              </a:extLst>
            </p:cNvPr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11">
              <a:extLst>
                <a:ext uri="{FF2B5EF4-FFF2-40B4-BE49-F238E27FC236}">
                  <a16:creationId xmlns:a16="http://schemas.microsoft.com/office/drawing/2014/main" id="{2BF1F42F-21B0-47C6-83F2-E102EAECE60B}"/>
                </a:ext>
              </a:extLst>
            </p:cNvPr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12">
              <a:extLst>
                <a:ext uri="{FF2B5EF4-FFF2-40B4-BE49-F238E27FC236}">
                  <a16:creationId xmlns:a16="http://schemas.microsoft.com/office/drawing/2014/main" id="{7D4BD229-F226-4DC2-99AF-5AA89FA6A79A}"/>
                </a:ext>
              </a:extLst>
            </p:cNvPr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13">
              <a:extLst>
                <a:ext uri="{FF2B5EF4-FFF2-40B4-BE49-F238E27FC236}">
                  <a16:creationId xmlns:a16="http://schemas.microsoft.com/office/drawing/2014/main" id="{32929783-22DC-4F3D-8DC4-23EDCEBB1446}"/>
                </a:ext>
              </a:extLst>
            </p:cNvPr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5356191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38" name="object 29">
            <a:extLst>
              <a:ext uri="{FF2B5EF4-FFF2-40B4-BE49-F238E27FC236}">
                <a16:creationId xmlns:a16="http://schemas.microsoft.com/office/drawing/2014/main" id="{D5A3938D-1058-495D-B02C-80D9C4BA0C9F}"/>
              </a:ext>
            </a:extLst>
          </p:cNvPr>
          <p:cNvSpPr txBox="1">
            <a:spLocks/>
          </p:cNvSpPr>
          <p:nvPr/>
        </p:nvSpPr>
        <p:spPr>
          <a:xfrm>
            <a:off x="814775" y="671259"/>
            <a:ext cx="8040710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3500" kern="0" dirty="0">
                <a:latin typeface="Verdana"/>
                <a:cs typeface="Verdana"/>
              </a:rPr>
              <a:t> OFFICIAL PARTNER</a:t>
            </a:r>
            <a:endParaRPr lang="ko-KR" altLang="en-US" sz="3500" kern="0" dirty="0">
              <a:latin typeface="Verdana"/>
              <a:cs typeface="Verdana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E6B66C9-19F1-46FA-ADED-F5135825CA1A}"/>
              </a:ext>
            </a:extLst>
          </p:cNvPr>
          <p:cNvSpPr txBox="1"/>
          <p:nvPr/>
        </p:nvSpPr>
        <p:spPr>
          <a:xfrm>
            <a:off x="1079500" y="2749286"/>
            <a:ext cx="3181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공식 회원사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91D688B-4649-4E2E-9368-4A3B83A6E167}"/>
              </a:ext>
            </a:extLst>
          </p:cNvPr>
          <p:cNvSpPr txBox="1"/>
          <p:nvPr/>
        </p:nvSpPr>
        <p:spPr>
          <a:xfrm>
            <a:off x="6313006" y="2764593"/>
            <a:ext cx="2788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/>
              <a:t>협력사</a:t>
            </a:r>
          </a:p>
        </p:txBody>
      </p:sp>
      <p:pic>
        <p:nvPicPr>
          <p:cNvPr id="57" name="그림 56">
            <a:extLst>
              <a:ext uri="{FF2B5EF4-FFF2-40B4-BE49-F238E27FC236}">
                <a16:creationId xmlns:a16="http://schemas.microsoft.com/office/drawing/2014/main" id="{5413929C-6F8C-4C8D-9A3E-E5DA5E6CB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59" y="3552825"/>
            <a:ext cx="1954841" cy="1896067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3AD640C0-C575-437E-A5A1-CBDE11C4DDE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3934222"/>
            <a:ext cx="1954841" cy="1130143"/>
          </a:xfrm>
          <a:prstGeom prst="rect">
            <a:avLst/>
          </a:prstGeom>
        </p:spPr>
      </p:pic>
      <p:pic>
        <p:nvPicPr>
          <p:cNvPr id="59" name="그래픽 58">
            <a:extLst>
              <a:ext uri="{FF2B5EF4-FFF2-40B4-BE49-F238E27FC236}">
                <a16:creationId xmlns:a16="http://schemas.microsoft.com/office/drawing/2014/main" id="{4C54DB41-FD72-4B2B-9E72-5ABFDBFC034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70500" y="3465872"/>
            <a:ext cx="1416139" cy="278220"/>
          </a:xfrm>
          <a:prstGeom prst="rect">
            <a:avLst/>
          </a:prstGeom>
        </p:spPr>
      </p:pic>
      <p:pic>
        <p:nvPicPr>
          <p:cNvPr id="60" name="Picture 6" descr="모두투어, 예약관리 및 여행상담 채용 - 자격있는 여행전문가 모두투어">
            <a:extLst>
              <a:ext uri="{FF2B5EF4-FFF2-40B4-BE49-F238E27FC236}">
                <a16:creationId xmlns:a16="http://schemas.microsoft.com/office/drawing/2014/main" id="{DE4B38E2-7024-41FF-9046-098917713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440702"/>
            <a:ext cx="1368732" cy="35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8" descr="노랑풍선, 성수기 맞아 조직 정비…영업망 정비 마쳐">
            <a:extLst>
              <a:ext uri="{FF2B5EF4-FFF2-40B4-BE49-F238E27FC236}">
                <a16:creationId xmlns:a16="http://schemas.microsoft.com/office/drawing/2014/main" id="{14D1F4C7-F9FF-451B-BF63-F859762EB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5700" y="3413169"/>
            <a:ext cx="1240961" cy="330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그래픽 61">
            <a:extLst>
              <a:ext uri="{FF2B5EF4-FFF2-40B4-BE49-F238E27FC236}">
                <a16:creationId xmlns:a16="http://schemas.microsoft.com/office/drawing/2014/main" id="{891E212D-F3E2-4CFB-BEED-4BD819A8B3A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331232" y="4049492"/>
            <a:ext cx="1310868" cy="395086"/>
          </a:xfrm>
          <a:prstGeom prst="rect">
            <a:avLst/>
          </a:prstGeom>
        </p:spPr>
      </p:pic>
      <p:pic>
        <p:nvPicPr>
          <p:cNvPr id="63" name="Picture 2" descr="주)교원투어 2023년 기업정보 | 사원수, 회사소개, 근무환경, 복리후생 등 - 사람인">
            <a:extLst>
              <a:ext uri="{FF2B5EF4-FFF2-40B4-BE49-F238E27FC236}">
                <a16:creationId xmlns:a16="http://schemas.microsoft.com/office/drawing/2014/main" id="{BC9182CC-989F-4F46-B683-AF7A52C8B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3100" y="3945467"/>
            <a:ext cx="1456174" cy="60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16" descr="참좋은여행 (094850) 종목 분석 [기준일자 : 2023.03.08]">
            <a:extLst>
              <a:ext uri="{FF2B5EF4-FFF2-40B4-BE49-F238E27FC236}">
                <a16:creationId xmlns:a16="http://schemas.microsoft.com/office/drawing/2014/main" id="{FEDDC6B4-5E5B-4468-8524-5C3B43713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4006689"/>
            <a:ext cx="1442594" cy="437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0" descr="여행수요 증가에 발맞춰 리빌딩 본격화한 NHN여행박사 &lt; 여행사 &lt; 여행BIZ &lt; 기사본문 - 여행신문">
            <a:extLst>
              <a:ext uri="{FF2B5EF4-FFF2-40B4-BE49-F238E27FC236}">
                <a16:creationId xmlns:a16="http://schemas.microsoft.com/office/drawing/2014/main" id="{24C1D5D1-26FE-4259-B167-42745354E7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700" y="4623824"/>
            <a:ext cx="1240960" cy="44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0" descr="온라인투어 기업, 채용, 투자, 뉴스">
            <a:extLst>
              <a:ext uri="{FF2B5EF4-FFF2-40B4-BE49-F238E27FC236}">
                <a16:creationId xmlns:a16="http://schemas.microsoft.com/office/drawing/2014/main" id="{2170E2CB-4577-4EFE-A094-7F5280FE82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329" y="4613112"/>
            <a:ext cx="1457971" cy="36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479FF12F-18E8-48A7-9335-B512642583D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33" t="63823" r="42381" b="15005"/>
          <a:stretch/>
        </p:blipFill>
        <p:spPr>
          <a:xfrm>
            <a:off x="5422900" y="5255903"/>
            <a:ext cx="1154636" cy="551432"/>
          </a:xfrm>
          <a:prstGeom prst="rect">
            <a:avLst/>
          </a:prstGeom>
        </p:spPr>
      </p:pic>
      <p:pic>
        <p:nvPicPr>
          <p:cNvPr id="69" name="Picture 14" descr="인터파크 신규 BI 공개, 최휘영 &quot;독보적 여행·여가 플랫폼으로 도약&quot;">
            <a:extLst>
              <a:ext uri="{FF2B5EF4-FFF2-40B4-BE49-F238E27FC236}">
                <a16:creationId xmlns:a16="http://schemas.microsoft.com/office/drawing/2014/main" id="{BD1C7148-9FB5-425F-8A21-5B45ED7E0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300" y="5245086"/>
            <a:ext cx="1240960" cy="49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4" descr="주)한진관광] [㈜한진관광] 웹기획자/웹디자이너 모집 - 사람인">
            <a:extLst>
              <a:ext uri="{FF2B5EF4-FFF2-40B4-BE49-F238E27FC236}">
                <a16:creationId xmlns:a16="http://schemas.microsoft.com/office/drawing/2014/main" id="{332FC25A-08FB-4C83-B683-D69D137ED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0" y="5210767"/>
            <a:ext cx="1467572" cy="40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2" descr="웹투어 국내여행 대표 여행사">
            <a:extLst>
              <a:ext uri="{FF2B5EF4-FFF2-40B4-BE49-F238E27FC236}">
                <a16:creationId xmlns:a16="http://schemas.microsoft.com/office/drawing/2014/main" id="{2FA8BD93-8472-4288-9C8A-19BBC78AC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54" y="6042725"/>
            <a:ext cx="936291" cy="5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6" descr="보물섬투어' 회생절차 졸업 임박…재정비 박차 - 아시아경제">
            <a:extLst>
              <a:ext uri="{FF2B5EF4-FFF2-40B4-BE49-F238E27FC236}">
                <a16:creationId xmlns:a16="http://schemas.microsoft.com/office/drawing/2014/main" id="{CD28A8B5-5FAC-4E5F-9E17-81BBCCC01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97" y="6018996"/>
            <a:ext cx="1286576" cy="5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NH여행 6차산업의 시작!">
            <a:extLst>
              <a:ext uri="{FF2B5EF4-FFF2-40B4-BE49-F238E27FC236}">
                <a16:creationId xmlns:a16="http://schemas.microsoft.com/office/drawing/2014/main" id="{2882D935-CE91-4C3E-9189-2DC51B1EA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9396" y="4718397"/>
            <a:ext cx="1416139" cy="26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그림 16" descr="다채로움, 사탕이(가) 표시된 사진&#10;&#10;자동 생성된 설명">
            <a:extLst>
              <a:ext uri="{FF2B5EF4-FFF2-40B4-BE49-F238E27FC236}">
                <a16:creationId xmlns:a16="http://schemas.microsoft.com/office/drawing/2014/main" id="{AEDA07C8-F693-4637-835F-DF10A415A09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46" y="4973959"/>
            <a:ext cx="1896066" cy="189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7030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6029" y="3332472"/>
            <a:ext cx="10692130" cy="4230370"/>
          </a:xfrm>
          <a:custGeom>
            <a:avLst/>
            <a:gdLst/>
            <a:ahLst/>
            <a:cxnLst/>
            <a:rect l="l" t="t" r="r" b="b"/>
            <a:pathLst>
              <a:path w="10692130" h="4230370">
                <a:moveTo>
                  <a:pt x="10692003" y="0"/>
                </a:moveTo>
                <a:lnTo>
                  <a:pt x="0" y="0"/>
                </a:lnTo>
                <a:lnTo>
                  <a:pt x="0" y="4229989"/>
                </a:lnTo>
                <a:lnTo>
                  <a:pt x="10692003" y="4229989"/>
                </a:lnTo>
                <a:lnTo>
                  <a:pt x="10692003" y="0"/>
                </a:lnTo>
                <a:close/>
              </a:path>
            </a:pathLst>
          </a:custGeom>
          <a:solidFill>
            <a:srgbClr val="38A1D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6" name="object 6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7" name="object 7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10" name="object 10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9" name="object 19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1376680" y="879641"/>
            <a:ext cx="83820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3500" spc="-455" dirty="0">
                <a:solidFill>
                  <a:srgbClr val="2C4198"/>
                </a:solidFill>
              </a:rPr>
              <a:t>별첨</a:t>
            </a:r>
            <a:endParaRPr sz="3500" dirty="0">
              <a:latin typeface="Verdana"/>
              <a:cs typeface="Verdana"/>
            </a:endParaRPr>
          </a:p>
        </p:txBody>
      </p:sp>
      <p:pic>
        <p:nvPicPr>
          <p:cNvPr id="25" name="그림 24">
            <a:extLst>
              <a:ext uri="{FF2B5EF4-FFF2-40B4-BE49-F238E27FC236}">
                <a16:creationId xmlns:a16="http://schemas.microsoft.com/office/drawing/2014/main" id="{FEFDF7E8-ECC0-4F0F-9FE4-D3455C94EB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97411" y="1310895"/>
            <a:ext cx="2806325" cy="3822426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0962DBDB-91BC-4C9C-A759-A3AD1EADB5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643" y="2956429"/>
            <a:ext cx="2992390" cy="423037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D981FF18-3531-4E74-9631-F7E085F5CA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14" y="1787032"/>
            <a:ext cx="2893851" cy="4130059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0878D723-AE5F-49E3-AE2B-12DF9C5C26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870" y="2764905"/>
            <a:ext cx="2893850" cy="4143857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858DDC88-2163-4144-B6B9-99F9D739DBB5}"/>
              </a:ext>
            </a:extLst>
          </p:cNvPr>
          <p:cNvSpPr/>
          <p:nvPr/>
        </p:nvSpPr>
        <p:spPr>
          <a:xfrm>
            <a:off x="6730726" y="1163098"/>
            <a:ext cx="3352800" cy="64436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여행업자 전문인배상책임보험</a:t>
            </a:r>
            <a:endParaRPr lang="en-US" altLang="ko-KR" sz="1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/>
            <a:r>
              <a:rPr lang="ko-KR" alt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건당 최대 </a:t>
            </a:r>
            <a:r>
              <a:rPr lang="en-US" altLang="ko-KR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10</a:t>
            </a:r>
            <a:r>
              <a:rPr lang="ko-KR" altLang="en-US" sz="1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억원 가입</a:t>
            </a:r>
          </a:p>
        </p:txBody>
      </p:sp>
      <p:sp>
        <p:nvSpPr>
          <p:cNvPr id="2" name="object 21">
            <a:extLst>
              <a:ext uri="{FF2B5EF4-FFF2-40B4-BE49-F238E27FC236}">
                <a16:creationId xmlns:a16="http://schemas.microsoft.com/office/drawing/2014/main" id="{81A6C260-F811-8F30-17A7-425B51563496}"/>
              </a:ext>
            </a:extLst>
          </p:cNvPr>
          <p:cNvSpPr txBox="1">
            <a:spLocks/>
          </p:cNvSpPr>
          <p:nvPr/>
        </p:nvSpPr>
        <p:spPr>
          <a:xfrm>
            <a:off x="2362474" y="1267511"/>
            <a:ext cx="1600201" cy="1205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700" kern="0" dirty="0">
                <a:latin typeface="Verdana"/>
                <a:cs typeface="Verdana"/>
              </a:rPr>
              <a:t>*</a:t>
            </a:r>
            <a:r>
              <a:rPr lang="ko-KR" altLang="en-US" sz="700" kern="0" dirty="0">
                <a:latin typeface="Verdana"/>
                <a:cs typeface="Verdana"/>
              </a:rPr>
              <a:t>각 국가별 관광 라이선스 보유</a:t>
            </a:r>
          </a:p>
        </p:txBody>
      </p:sp>
    </p:spTree>
    <p:extLst>
      <p:ext uri="{BB962C8B-B14F-4D97-AF65-F5344CB8AC3E}">
        <p14:creationId xmlns:p14="http://schemas.microsoft.com/office/powerpoint/2010/main" val="42141017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950364"/>
            <a:ext cx="10692130" cy="5610022"/>
            <a:chOff x="0" y="1950364"/>
            <a:chExt cx="10692130" cy="5610022"/>
          </a:xfrm>
        </p:grpSpPr>
        <p:sp>
          <p:nvSpPr>
            <p:cNvPr id="3" name="object 3"/>
            <p:cNvSpPr/>
            <p:nvPr/>
          </p:nvSpPr>
          <p:spPr>
            <a:xfrm>
              <a:off x="0" y="3330016"/>
              <a:ext cx="10692130" cy="4230370"/>
            </a:xfrm>
            <a:custGeom>
              <a:avLst/>
              <a:gdLst/>
              <a:ahLst/>
              <a:cxnLst/>
              <a:rect l="l" t="t" r="r" b="b"/>
              <a:pathLst>
                <a:path w="10692130" h="4230370">
                  <a:moveTo>
                    <a:pt x="10692003" y="0"/>
                  </a:moveTo>
                  <a:lnTo>
                    <a:pt x="0" y="0"/>
                  </a:lnTo>
                  <a:lnTo>
                    <a:pt x="0" y="4229989"/>
                  </a:lnTo>
                  <a:lnTo>
                    <a:pt x="10692003" y="4229989"/>
                  </a:lnTo>
                  <a:lnTo>
                    <a:pt x="10692003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03995" y="1950364"/>
              <a:ext cx="6246495" cy="3450590"/>
            </a:xfrm>
            <a:custGeom>
              <a:avLst/>
              <a:gdLst/>
              <a:ahLst/>
              <a:cxnLst/>
              <a:rect l="l" t="t" r="r" b="b"/>
              <a:pathLst>
                <a:path w="6246495" h="3450590">
                  <a:moveTo>
                    <a:pt x="0" y="3450196"/>
                  </a:moveTo>
                  <a:lnTo>
                    <a:pt x="6245999" y="3450196"/>
                  </a:lnTo>
                  <a:lnTo>
                    <a:pt x="6245999" y="0"/>
                  </a:lnTo>
                  <a:lnTo>
                    <a:pt x="0" y="0"/>
                  </a:lnTo>
                  <a:lnTo>
                    <a:pt x="0" y="3450196"/>
                  </a:lnTo>
                  <a:close/>
                </a:path>
              </a:pathLst>
            </a:custGeom>
            <a:ln w="12699">
              <a:solidFill>
                <a:srgbClr val="38A1D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7" name="object 7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10" name="object 10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8" name="object 18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9" name="object 19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653630" y="672604"/>
            <a:ext cx="3300729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3500" spc="-455" dirty="0">
                <a:solidFill>
                  <a:srgbClr val="2C4198"/>
                </a:solidFill>
              </a:rPr>
              <a:t>   </a:t>
            </a:r>
            <a:r>
              <a:rPr sz="3500" spc="-455" dirty="0" err="1">
                <a:solidFill>
                  <a:srgbClr val="2C4198"/>
                </a:solidFill>
              </a:rPr>
              <a:t>찾아오시</a:t>
            </a:r>
            <a:r>
              <a:rPr sz="3500" spc="-315" dirty="0" err="1">
                <a:solidFill>
                  <a:srgbClr val="2C4198"/>
                </a:solidFill>
              </a:rPr>
              <a:t>는</a:t>
            </a:r>
            <a:r>
              <a:rPr sz="3500" spc="-640" dirty="0">
                <a:solidFill>
                  <a:srgbClr val="2C4198"/>
                </a:solidFill>
              </a:rPr>
              <a:t> </a:t>
            </a:r>
            <a:r>
              <a:rPr sz="3500" spc="-315" dirty="0">
                <a:solidFill>
                  <a:srgbClr val="2C4198"/>
                </a:solidFill>
              </a:rPr>
              <a:t>길</a:t>
            </a:r>
            <a:endParaRPr sz="3500" dirty="0">
              <a:latin typeface="Verdana"/>
              <a:cs typeface="Verdana"/>
            </a:endParaRPr>
          </a:p>
        </p:txBody>
      </p:sp>
      <p:graphicFrame>
        <p:nvGraphicFramePr>
          <p:cNvPr id="22" name="object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783718"/>
              </p:ext>
            </p:extLst>
          </p:nvPr>
        </p:nvGraphicFramePr>
        <p:xfrm>
          <a:off x="2385733" y="5986509"/>
          <a:ext cx="5920664" cy="172335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810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6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032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0471">
                <a:tc>
                  <a:txBody>
                    <a:bodyPr/>
                    <a:lstStyle/>
                    <a:p>
                      <a:pPr marL="31750" algn="ctr">
                        <a:lnSpc>
                          <a:spcPts val="1490"/>
                        </a:lnSpc>
                      </a:pPr>
                      <a:r>
                        <a:rPr lang="ko-KR" altLang="en-US" sz="1400" b="1" dirty="0">
                          <a:solidFill>
                            <a:srgbClr val="004190"/>
                          </a:solidFill>
                          <a:latin typeface="Malgun Gothic"/>
                          <a:cs typeface="Malgun Gothic"/>
                        </a:rPr>
                        <a:t>서울 본사</a:t>
                      </a:r>
                      <a:endParaRPr sz="14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solidFill>
                      <a:srgbClr val="38A1DB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ts val="1390"/>
                        </a:lnSpc>
                      </a:pP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주소</a:t>
                      </a:r>
                      <a:endParaRPr sz="120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solidFill>
                      <a:srgbClr val="38A1DB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ts val="1390"/>
                        </a:lnSpc>
                      </a:pP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서울</a:t>
                      </a:r>
                      <a:r>
                        <a:rPr lang="ko-KR" altLang="en-US"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특별</a:t>
                      </a: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시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종로구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200" spc="-125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북촌로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104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층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sz="1200" spc="-125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B</a:t>
                      </a: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호</a:t>
                      </a:r>
                      <a:r>
                        <a:rPr lang="en-US" altLang="ko-KR"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</a:t>
                      </a:r>
                      <a:r>
                        <a:rPr lang="ko-KR" altLang="en-US"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계동빌딩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  <a:endParaRPr sz="1200" dirty="0">
                        <a:latin typeface="Malgun Gothic"/>
                        <a:cs typeface="Malgun Gothic"/>
                      </a:endParaRPr>
                    </a:p>
                  </a:txBody>
                  <a:tcPr marL="0" marR="0" marT="0" marB="0">
                    <a:solidFill>
                      <a:srgbClr val="38A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187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8A1DB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b="1" spc="-11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연락처</a:t>
                      </a:r>
                      <a:endParaRPr sz="1200" dirty="0">
                        <a:latin typeface="Malgun Gothic"/>
                        <a:cs typeface="Malgun Gothic"/>
                      </a:endParaRPr>
                    </a:p>
                    <a:p>
                      <a:pPr marL="100330">
                        <a:lnSpc>
                          <a:spcPts val="1405"/>
                        </a:lnSpc>
                        <a:spcBef>
                          <a:spcPts val="1000"/>
                        </a:spcBef>
                      </a:pPr>
                      <a:r>
                        <a:rPr sz="1200" b="1" spc="-11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교통편</a:t>
                      </a:r>
                      <a:endParaRPr lang="en-US" sz="1200" b="1" spc="-110" dirty="0">
                        <a:solidFill>
                          <a:srgbClr val="FFFFFF"/>
                        </a:solidFill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solidFill>
                      <a:srgbClr val="38A1DB"/>
                    </a:solidFill>
                  </a:tcPr>
                </a:tc>
                <a:tc>
                  <a:txBody>
                    <a:bodyPr/>
                    <a:lstStyle/>
                    <a:p>
                      <a:pPr marL="52069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200" spc="-7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T</a:t>
                      </a:r>
                      <a:r>
                        <a:rPr lang="en-US" sz="1200" spc="-7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EL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02-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725-5595 </a:t>
                      </a:r>
                      <a:r>
                        <a:rPr sz="1200" spc="5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F</a:t>
                      </a:r>
                      <a:r>
                        <a:rPr lang="en-US"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AX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: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02-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725-2932</a:t>
                      </a:r>
                      <a:endParaRPr sz="1200" dirty="0">
                        <a:latin typeface="Malgun Gothic"/>
                        <a:cs typeface="Malgun Gothic"/>
                      </a:endParaRPr>
                    </a:p>
                    <a:p>
                      <a:pPr marL="52069">
                        <a:lnSpc>
                          <a:spcPts val="1405"/>
                        </a:lnSpc>
                        <a:spcBef>
                          <a:spcPts val="1000"/>
                        </a:spcBef>
                      </a:pP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지하철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3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호선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안국</a:t>
                      </a: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역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sz="1200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번</a:t>
                      </a:r>
                      <a:r>
                        <a:rPr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sz="1200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출구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에서 도보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10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분</a:t>
                      </a:r>
                      <a:endParaRPr lang="en-US" altLang="ko-KR" sz="1200" spc="-125" dirty="0">
                        <a:solidFill>
                          <a:srgbClr val="FFFFFF"/>
                        </a:solidFill>
                        <a:latin typeface="Malgun Gothic"/>
                        <a:cs typeface="Malgun Gothic"/>
                      </a:endParaRPr>
                    </a:p>
                    <a:p>
                      <a:pPr marL="52069">
                        <a:lnSpc>
                          <a:spcPts val="1405"/>
                        </a:lnSpc>
                        <a:spcBef>
                          <a:spcPts val="1000"/>
                        </a:spcBef>
                      </a:pPr>
                      <a:r>
                        <a:rPr lang="ko-KR" altLang="en-US" sz="1200" spc="-125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안국역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2</a:t>
                      </a:r>
                      <a:r>
                        <a:rPr lang="ko-KR" altLang="en-US" sz="1200" spc="-125" dirty="0" err="1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번출구에서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마을버스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02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번 탑승 후 감사원에서 하차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(3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분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)</a:t>
                      </a:r>
                    </a:p>
                    <a:p>
                      <a:pPr marL="52069">
                        <a:lnSpc>
                          <a:spcPts val="1405"/>
                        </a:lnSpc>
                        <a:spcBef>
                          <a:spcPts val="1000"/>
                        </a:spcBef>
                      </a:pP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삼청동 우체국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,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중앙고등학교 </a:t>
                      </a:r>
                      <a:r>
                        <a:rPr lang="en-US" altLang="ko-KR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/</a:t>
                      </a:r>
                      <a:r>
                        <a:rPr lang="ko-KR" altLang="en-US" sz="1200" spc="-125" dirty="0">
                          <a:solidFill>
                            <a:srgbClr val="FFFFFF"/>
                          </a:solidFill>
                          <a:latin typeface="Malgun Gothic"/>
                          <a:cs typeface="Malgun Gothic"/>
                        </a:rPr>
                        <a:t> 중앙중학교 인근</a:t>
                      </a:r>
                      <a:endParaRPr lang="en-US" altLang="ko-KR" sz="1200" spc="-125" dirty="0">
                        <a:solidFill>
                          <a:srgbClr val="FFFFFF"/>
                        </a:solidFill>
                        <a:latin typeface="Malgun Gothic"/>
                        <a:cs typeface="Malgun Gothic"/>
                      </a:endParaRPr>
                    </a:p>
                    <a:p>
                      <a:pPr marL="52069">
                        <a:lnSpc>
                          <a:spcPts val="1405"/>
                        </a:lnSpc>
                        <a:spcBef>
                          <a:spcPts val="1000"/>
                        </a:spcBef>
                      </a:pPr>
                      <a:endParaRPr lang="en-US" altLang="ko-KR" sz="1200" dirty="0">
                        <a:solidFill>
                          <a:srgbClr val="FFFFFF"/>
                        </a:solidFill>
                        <a:latin typeface="Malgun Gothic"/>
                        <a:cs typeface="Malgun Gothic"/>
                      </a:endParaRPr>
                    </a:p>
                  </a:txBody>
                  <a:tcPr marL="0" marR="0" marT="50800" marB="0">
                    <a:solidFill>
                      <a:srgbClr val="38A1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5" name="그림 34" descr="지도, 텍스트, 아틀라스이(가) 표시된 사진&#10;&#10;자동 생성된 설명">
            <a:extLst>
              <a:ext uri="{FF2B5EF4-FFF2-40B4-BE49-F238E27FC236}">
                <a16:creationId xmlns:a16="http://schemas.microsoft.com/office/drawing/2014/main" id="{B45201F6-A5AD-E60F-666D-25D270122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91" y="1438166"/>
            <a:ext cx="7272020" cy="4277182"/>
          </a:xfrm>
          <a:prstGeom prst="rect">
            <a:avLst/>
          </a:prstGeom>
        </p:spPr>
      </p:pic>
      <p:sp>
        <p:nvSpPr>
          <p:cNvPr id="25" name="Freeform 430">
            <a:extLst>
              <a:ext uri="{FF2B5EF4-FFF2-40B4-BE49-F238E27FC236}">
                <a16:creationId xmlns:a16="http://schemas.microsoft.com/office/drawing/2014/main" id="{1E2B7D44-9EF7-4F0F-99B9-378C7E83DA05}"/>
              </a:ext>
            </a:extLst>
          </p:cNvPr>
          <p:cNvSpPr>
            <a:spLocks noChangeAspect="1"/>
          </p:cNvSpPr>
          <p:nvPr/>
        </p:nvSpPr>
        <p:spPr bwMode="auto">
          <a:xfrm>
            <a:off x="5872247" y="2763151"/>
            <a:ext cx="267285" cy="295704"/>
          </a:xfrm>
          <a:custGeom>
            <a:avLst/>
            <a:gdLst>
              <a:gd name="T0" fmla="*/ 139 w 279"/>
              <a:gd name="T1" fmla="*/ 337 h 337"/>
              <a:gd name="T2" fmla="*/ 41 w 279"/>
              <a:gd name="T3" fmla="*/ 238 h 337"/>
              <a:gd name="T4" fmla="*/ 0 w 279"/>
              <a:gd name="T5" fmla="*/ 140 h 337"/>
              <a:gd name="T6" fmla="*/ 139 w 279"/>
              <a:gd name="T7" fmla="*/ 0 h 337"/>
              <a:gd name="T8" fmla="*/ 279 w 279"/>
              <a:gd name="T9" fmla="*/ 140 h 337"/>
              <a:gd name="T10" fmla="*/ 238 w 279"/>
              <a:gd name="T11" fmla="*/ 238 h 337"/>
              <a:gd name="T12" fmla="*/ 139 w 279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337">
                <a:moveTo>
                  <a:pt x="139" y="337"/>
                </a:moveTo>
                <a:cubicBezTo>
                  <a:pt x="41" y="238"/>
                  <a:pt x="41" y="238"/>
                  <a:pt x="41" y="238"/>
                </a:cubicBezTo>
                <a:cubicBezTo>
                  <a:pt x="14" y="212"/>
                  <a:pt x="0" y="177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6" y="0"/>
                  <a:pt x="279" y="63"/>
                  <a:pt x="279" y="140"/>
                </a:cubicBezTo>
                <a:cubicBezTo>
                  <a:pt x="279" y="177"/>
                  <a:pt x="264" y="212"/>
                  <a:pt x="238" y="238"/>
                </a:cubicBezTo>
                <a:lnTo>
                  <a:pt x="139" y="3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583" dirty="0">
              <a:ln w="9525">
                <a:solidFill>
                  <a:schemeClr val="tx1"/>
                </a:solidFill>
              </a:ln>
              <a:latin typeface="노랑풍선 OTF Light" panose="02020603020101020101" pitchFamily="18" charset="-127"/>
              <a:ea typeface="노랑풍선 OTF Light" panose="02020603020101020101" pitchFamily="18" charset="-127"/>
            </a:endParaRPr>
          </a:p>
        </p:txBody>
      </p:sp>
      <p:grpSp>
        <p:nvGrpSpPr>
          <p:cNvPr id="26" name="object 9">
            <a:extLst>
              <a:ext uri="{FF2B5EF4-FFF2-40B4-BE49-F238E27FC236}">
                <a16:creationId xmlns:a16="http://schemas.microsoft.com/office/drawing/2014/main" id="{C010423D-CFB5-4F33-9EC8-6145043D3D2F}"/>
              </a:ext>
            </a:extLst>
          </p:cNvPr>
          <p:cNvGrpSpPr/>
          <p:nvPr/>
        </p:nvGrpSpPr>
        <p:grpSpPr>
          <a:xfrm>
            <a:off x="5929551" y="2796233"/>
            <a:ext cx="141634" cy="154334"/>
            <a:chOff x="9288000" y="396005"/>
            <a:chExt cx="1026370" cy="356700"/>
          </a:xfrm>
        </p:grpSpPr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C5F31734-9F59-4D93-81E7-AAF5B875967F}"/>
                </a:ext>
              </a:extLst>
            </p:cNvPr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11">
              <a:extLst>
                <a:ext uri="{FF2B5EF4-FFF2-40B4-BE49-F238E27FC236}">
                  <a16:creationId xmlns:a16="http://schemas.microsoft.com/office/drawing/2014/main" id="{AF6F7ED3-01AC-4E28-AF03-C54BE59C8F04}"/>
                </a:ext>
              </a:extLst>
            </p:cNvPr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6A4756C1-CBAD-44FE-B62A-640B62AB9D3B}"/>
                </a:ext>
              </a:extLst>
            </p:cNvPr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3">
              <a:extLst>
                <a:ext uri="{FF2B5EF4-FFF2-40B4-BE49-F238E27FC236}">
                  <a16:creationId xmlns:a16="http://schemas.microsoft.com/office/drawing/2014/main" id="{3C50B603-1F31-40E5-9544-25C1125FF46A}"/>
                </a:ext>
              </a:extLst>
            </p:cNvPr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14">
              <a:extLst>
                <a:ext uri="{FF2B5EF4-FFF2-40B4-BE49-F238E27FC236}">
                  <a16:creationId xmlns:a16="http://schemas.microsoft.com/office/drawing/2014/main" id="{01E27151-53A0-4CC2-A1DE-5EEA49F3B696}"/>
                </a:ext>
              </a:extLst>
            </p:cNvPr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5">
              <a:extLst>
                <a:ext uri="{FF2B5EF4-FFF2-40B4-BE49-F238E27FC236}">
                  <a16:creationId xmlns:a16="http://schemas.microsoft.com/office/drawing/2014/main" id="{DCE7A26F-0077-4100-B435-3FDD4E4617A0}"/>
                </a:ext>
              </a:extLst>
            </p:cNvPr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16">
              <a:extLst>
                <a:ext uri="{FF2B5EF4-FFF2-40B4-BE49-F238E27FC236}">
                  <a16:creationId xmlns:a16="http://schemas.microsoft.com/office/drawing/2014/main" id="{F28D7D99-BAD1-40E0-A9D8-93FD08BEE58C}"/>
                </a:ext>
              </a:extLst>
            </p:cNvPr>
            <p:cNvSpPr/>
            <p:nvPr/>
          </p:nvSpPr>
          <p:spPr>
            <a:xfrm>
              <a:off x="9872412" y="607199"/>
              <a:ext cx="441958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7">
              <a:extLst>
                <a:ext uri="{FF2B5EF4-FFF2-40B4-BE49-F238E27FC236}">
                  <a16:creationId xmlns:a16="http://schemas.microsoft.com/office/drawing/2014/main" id="{13D9FCEF-6E2A-4C46-8E50-3DB8C6725945}"/>
                </a:ext>
              </a:extLst>
            </p:cNvPr>
            <p:cNvSpPr/>
            <p:nvPr/>
          </p:nvSpPr>
          <p:spPr>
            <a:xfrm>
              <a:off x="9440310" y="569825"/>
              <a:ext cx="141607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3152610" y="2489162"/>
            <a:ext cx="4389627" cy="17284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5463635" y="4209453"/>
            <a:ext cx="2078768" cy="465981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pic>
        <p:nvPicPr>
          <p:cNvPr id="46" name="그림 45">
            <a:extLst>
              <a:ext uri="{FF2B5EF4-FFF2-40B4-BE49-F238E27FC236}">
                <a16:creationId xmlns:a16="http://schemas.microsoft.com/office/drawing/2014/main" id="{4AA3D535-292C-4BD7-B84C-CE69C2C59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00" y="162379"/>
            <a:ext cx="753703" cy="753703"/>
          </a:xfrm>
          <a:prstGeom prst="rect">
            <a:avLst/>
          </a:prstGeom>
        </p:spPr>
      </p:pic>
      <p:pic>
        <p:nvPicPr>
          <p:cNvPr id="48" name="그림 47">
            <a:extLst>
              <a:ext uri="{FF2B5EF4-FFF2-40B4-BE49-F238E27FC236}">
                <a16:creationId xmlns:a16="http://schemas.microsoft.com/office/drawing/2014/main" id="{3AEB43D9-B6A9-4105-8B97-89FCB4D1BB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571" y="293861"/>
            <a:ext cx="848848" cy="4907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C972F05-3ECA-4FCB-A991-789FD6147567}"/>
              </a:ext>
            </a:extLst>
          </p:cNvPr>
          <p:cNvSpPr txBox="1"/>
          <p:nvPr/>
        </p:nvSpPr>
        <p:spPr>
          <a:xfrm>
            <a:off x="2147349" y="7247326"/>
            <a:ext cx="701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| 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㈜ 티엔엠투어</a:t>
            </a:r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 |  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서울특별시 종로구 </a:t>
            </a:r>
            <a:r>
              <a:rPr lang="ko-KR" altLang="en-US" sz="12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북촌로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104, 2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층 </a:t>
            </a:r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B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호 </a:t>
            </a:r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(</a:t>
            </a:r>
            <a:r>
              <a:rPr lang="ko-KR" altLang="en-US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계동빌딩</a:t>
            </a:r>
            <a:r>
              <a:rPr lang="en-US" altLang="ko-KR" sz="12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)  |  TEL. 02-725-5595  |</a:t>
            </a:r>
            <a:endParaRPr lang="ko-KR" altLang="en-US" sz="12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pic>
        <p:nvPicPr>
          <p:cNvPr id="18" name="그림 17" descr="다채로움, 사탕이(가) 표시된 사진&#10;&#10;자동 생성된 설명">
            <a:extLst>
              <a:ext uri="{FF2B5EF4-FFF2-40B4-BE49-F238E27FC236}">
                <a16:creationId xmlns:a16="http://schemas.microsoft.com/office/drawing/2014/main" id="{2D9183F2-9ECE-3B32-D59F-E199D704FD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48" y="168047"/>
            <a:ext cx="669844" cy="66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274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6" name="object 6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2300" y="726223"/>
            <a:ext cx="787516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en-US" altLang="ko-KR" sz="3500" spc="-315" dirty="0">
                <a:solidFill>
                  <a:srgbClr val="2C4198"/>
                </a:solidFill>
              </a:rPr>
              <a:t> OUR</a:t>
            </a:r>
            <a:r>
              <a:rPr lang="ko-KR" altLang="en-US" sz="3500" spc="-315" dirty="0">
                <a:solidFill>
                  <a:srgbClr val="2C4198"/>
                </a:solidFill>
              </a:rPr>
              <a:t> </a:t>
            </a:r>
            <a:r>
              <a:rPr lang="en-US" altLang="ko-KR" sz="3500" spc="-315" dirty="0">
                <a:solidFill>
                  <a:srgbClr val="2C4198"/>
                </a:solidFill>
              </a:rPr>
              <a:t>VISION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25" name="object 25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50" name="object 2">
            <a:extLst>
              <a:ext uri="{FF2B5EF4-FFF2-40B4-BE49-F238E27FC236}">
                <a16:creationId xmlns:a16="http://schemas.microsoft.com/office/drawing/2014/main" id="{69C72E90-9E4A-48A5-8186-FC90FE95CCDB}"/>
              </a:ext>
            </a:extLst>
          </p:cNvPr>
          <p:cNvSpPr txBox="1"/>
          <p:nvPr/>
        </p:nvSpPr>
        <p:spPr>
          <a:xfrm>
            <a:off x="232766" y="3616085"/>
            <a:ext cx="4702704" cy="19107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정직한 행사 진행</a:t>
            </a:r>
            <a:r>
              <a:rPr lang="en-US" altLang="ko-KR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, 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여행자가 느낄 수 있는 </a:t>
            </a:r>
            <a:endParaRPr lang="en-US" altLang="ko-KR" sz="2400" b="1" spc="-145" dirty="0">
              <a:solidFill>
                <a:schemeClr val="tx2">
                  <a:lumMod val="60000"/>
                  <a:lumOff val="40000"/>
                </a:schemeClr>
              </a:solidFill>
              <a:latin typeface="Malgun Gothic"/>
              <a:cs typeface="Malgun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관광 다양성을 실현하고 </a:t>
            </a:r>
            <a:endParaRPr lang="en-US" altLang="ko-KR" sz="2400" b="1" spc="-145" dirty="0">
              <a:solidFill>
                <a:schemeClr val="tx2">
                  <a:lumMod val="60000"/>
                  <a:lumOff val="40000"/>
                </a:schemeClr>
              </a:solidFill>
              <a:latin typeface="Malgun Gothic"/>
              <a:cs typeface="Malgun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한국 여행시장의 </a:t>
            </a:r>
            <a:endParaRPr lang="en-US" altLang="ko-KR" sz="2400" b="1" spc="-145" dirty="0">
              <a:solidFill>
                <a:schemeClr val="tx2">
                  <a:lumMod val="60000"/>
                  <a:lumOff val="40000"/>
                </a:schemeClr>
              </a:solidFill>
              <a:latin typeface="Malgun Gothic"/>
              <a:cs typeface="Malgun Gothic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2400" b="1" spc="-145" dirty="0">
                <a:solidFill>
                  <a:schemeClr val="tx2">
                    <a:lumMod val="60000"/>
                    <a:lumOff val="40000"/>
                  </a:schemeClr>
                </a:solidFill>
                <a:latin typeface="Malgun Gothic"/>
                <a:cs typeface="Malgun Gothic"/>
              </a:rPr>
              <a:t>패러다임을 바꾸는 기업</a:t>
            </a:r>
            <a:endParaRPr lang="en-US" altLang="ko-KR" sz="2000" b="1" spc="-145" dirty="0">
              <a:solidFill>
                <a:schemeClr val="tx2">
                  <a:lumMod val="60000"/>
                  <a:lumOff val="40000"/>
                </a:schemeClr>
              </a:solidFill>
              <a:latin typeface="Malgun Gothic"/>
              <a:cs typeface="Malgun Gothic"/>
            </a:endParaRPr>
          </a:p>
        </p:txBody>
      </p:sp>
      <p:graphicFrame>
        <p:nvGraphicFramePr>
          <p:cNvPr id="39" name="다이어그램 38">
            <a:extLst>
              <a:ext uri="{FF2B5EF4-FFF2-40B4-BE49-F238E27FC236}">
                <a16:creationId xmlns:a16="http://schemas.microsoft.com/office/drawing/2014/main" id="{8EC899D4-78CD-472E-8EC0-64C9767484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8320960"/>
              </p:ext>
            </p:extLst>
          </p:nvPr>
        </p:nvGraphicFramePr>
        <p:xfrm>
          <a:off x="4042229" y="2126019"/>
          <a:ext cx="6333134" cy="4890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656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0709" y="1795228"/>
            <a:ext cx="26921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b="1" u="sng" spc="-145" dirty="0" err="1">
                <a:solidFill>
                  <a:srgbClr val="F18900"/>
                </a:solidFill>
                <a:latin typeface="Malgun Gothic"/>
                <a:cs typeface="Malgun Gothic"/>
              </a:rPr>
              <a:t>티엔</a:t>
            </a:r>
            <a:r>
              <a:rPr lang="ko-KR" altLang="en-US" b="1" u="sng" spc="-145" dirty="0" err="1">
                <a:solidFill>
                  <a:srgbClr val="F18900"/>
                </a:solidFill>
                <a:latin typeface="Malgun Gothic"/>
                <a:cs typeface="Malgun Gothic"/>
              </a:rPr>
              <a:t>엠투어</a:t>
            </a:r>
            <a:r>
              <a:rPr lang="ko-KR" altLang="en-US" b="1" u="sng" spc="-145" dirty="0">
                <a:solidFill>
                  <a:srgbClr val="F18900"/>
                </a:solidFill>
                <a:latin typeface="Malgun Gothic"/>
                <a:cs typeface="Malgun Gothic"/>
              </a:rPr>
              <a:t> 비즈니스 모델</a:t>
            </a:r>
            <a:endParaRPr lang="en-US" altLang="ko-KR" b="1" u="sng" spc="-145" dirty="0">
              <a:solidFill>
                <a:srgbClr val="F18900"/>
              </a:solidFill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6" name="object 6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22300" y="726223"/>
            <a:ext cx="7875166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3500" spc="-315" dirty="0">
                <a:solidFill>
                  <a:srgbClr val="2C4198"/>
                </a:solidFill>
              </a:rPr>
              <a:t> BUSINESS MODEL</a:t>
            </a:r>
            <a:endParaRPr sz="3500" dirty="0">
              <a:latin typeface="Verdana"/>
              <a:cs typeface="Verdana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25" name="object 25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5CA71A51-8DCD-4E37-AFAF-A66399F57F80}"/>
              </a:ext>
            </a:extLst>
          </p:cNvPr>
          <p:cNvSpPr txBox="1"/>
          <p:nvPr/>
        </p:nvSpPr>
        <p:spPr>
          <a:xfrm>
            <a:off x="698500" y="2161251"/>
            <a:ext cx="396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solidFill>
                  <a:schemeClr val="accent6">
                    <a:lumMod val="75000"/>
                  </a:schemeClr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정확한 행사 진행 및 고객중심 서비스 경영</a:t>
            </a:r>
          </a:p>
        </p:txBody>
      </p:sp>
      <p:graphicFrame>
        <p:nvGraphicFramePr>
          <p:cNvPr id="9" name="다이어그램 8">
            <a:extLst>
              <a:ext uri="{FF2B5EF4-FFF2-40B4-BE49-F238E27FC236}">
                <a16:creationId xmlns:a16="http://schemas.microsoft.com/office/drawing/2014/main" id="{7549B1DC-66F9-4657-8AC0-80315956EB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2030069"/>
              </p:ext>
            </p:extLst>
          </p:nvPr>
        </p:nvGraphicFramePr>
        <p:xfrm>
          <a:off x="1860890" y="2714625"/>
          <a:ext cx="6671688" cy="436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9" name="그래픽 18" descr="비행기">
            <a:extLst>
              <a:ext uri="{FF2B5EF4-FFF2-40B4-BE49-F238E27FC236}">
                <a16:creationId xmlns:a16="http://schemas.microsoft.com/office/drawing/2014/main" id="{6557E003-22D4-44AB-96C7-F1D0AF581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2500" y="6372225"/>
            <a:ext cx="457200" cy="457200"/>
          </a:xfrm>
          <a:prstGeom prst="rect">
            <a:avLst/>
          </a:prstGeom>
        </p:spPr>
      </p:pic>
      <p:pic>
        <p:nvPicPr>
          <p:cNvPr id="21" name="그래픽 20" descr="버스">
            <a:extLst>
              <a:ext uri="{FF2B5EF4-FFF2-40B4-BE49-F238E27FC236}">
                <a16:creationId xmlns:a16="http://schemas.microsoft.com/office/drawing/2014/main" id="{F614E907-299F-4022-9C7F-026E63A3AD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22700" y="6302466"/>
            <a:ext cx="603159" cy="603159"/>
          </a:xfrm>
          <a:prstGeom prst="rect">
            <a:avLst/>
          </a:prstGeom>
        </p:spPr>
      </p:pic>
      <p:pic>
        <p:nvPicPr>
          <p:cNvPr id="41" name="그래픽 40" descr="테이블 차림">
            <a:extLst>
              <a:ext uri="{FF2B5EF4-FFF2-40B4-BE49-F238E27FC236}">
                <a16:creationId xmlns:a16="http://schemas.microsoft.com/office/drawing/2014/main" id="{69BC0B15-63B4-48B0-B094-7678228D66B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661667" y="6354192"/>
            <a:ext cx="551433" cy="551433"/>
          </a:xfrm>
          <a:prstGeom prst="rect">
            <a:avLst/>
          </a:prstGeom>
        </p:spPr>
      </p:pic>
      <p:pic>
        <p:nvPicPr>
          <p:cNvPr id="44" name="그래픽 43" descr="수면">
            <a:extLst>
              <a:ext uri="{FF2B5EF4-FFF2-40B4-BE49-F238E27FC236}">
                <a16:creationId xmlns:a16="http://schemas.microsoft.com/office/drawing/2014/main" id="{155F55AE-31E0-4E70-8C3C-56D6F2FF4C4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271267" y="6354192"/>
            <a:ext cx="551433" cy="55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50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813300" y="1940444"/>
            <a:ext cx="5580169" cy="52306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600" b="1" spc="-145" dirty="0">
                <a:solidFill>
                  <a:srgbClr val="F18900"/>
                </a:solidFill>
                <a:latin typeface="Malgun Gothic"/>
                <a:cs typeface="Malgun Gothic"/>
              </a:rPr>
              <a:t>㈜ </a:t>
            </a:r>
            <a:r>
              <a:rPr sz="1600" b="1" spc="-145" dirty="0" err="1">
                <a:solidFill>
                  <a:srgbClr val="F18900"/>
                </a:solidFill>
                <a:latin typeface="Malgun Gothic"/>
                <a:cs typeface="Malgun Gothic"/>
              </a:rPr>
              <a:t>티엔엠투어</a:t>
            </a:r>
            <a:r>
              <a:rPr sz="1600" b="1" spc="235" dirty="0">
                <a:solidFill>
                  <a:srgbClr val="F18900"/>
                </a:solidFill>
                <a:latin typeface="Malgun Gothic"/>
                <a:cs typeface="Malgun Gothic"/>
              </a:rPr>
              <a:t> </a:t>
            </a:r>
            <a:r>
              <a:rPr sz="1600" b="1" spc="-145" dirty="0">
                <a:solidFill>
                  <a:srgbClr val="F18900"/>
                </a:solidFill>
                <a:latin typeface="Malgun Gothic"/>
                <a:cs typeface="Malgun Gothic"/>
              </a:rPr>
              <a:t>T&amp;M</a:t>
            </a:r>
            <a:r>
              <a:rPr sz="1600" b="1" spc="-165" dirty="0">
                <a:solidFill>
                  <a:srgbClr val="F18900"/>
                </a:solidFill>
                <a:latin typeface="Malgun Gothic"/>
                <a:cs typeface="Malgun Gothic"/>
              </a:rPr>
              <a:t> </a:t>
            </a:r>
            <a:r>
              <a:rPr sz="1600" b="1" spc="-35" dirty="0">
                <a:solidFill>
                  <a:srgbClr val="F18900"/>
                </a:solidFill>
                <a:latin typeface="Malgun Gothic"/>
                <a:cs typeface="Malgun Gothic"/>
              </a:rPr>
              <a:t>T</a:t>
            </a:r>
            <a:r>
              <a:rPr sz="1600" b="1" spc="-50" dirty="0">
                <a:solidFill>
                  <a:srgbClr val="F18900"/>
                </a:solidFill>
                <a:latin typeface="Malgun Gothic"/>
                <a:cs typeface="Malgun Gothic"/>
              </a:rPr>
              <a:t>OUR</a:t>
            </a:r>
            <a:r>
              <a:rPr sz="1600" b="1" spc="-165" dirty="0">
                <a:solidFill>
                  <a:srgbClr val="F18900"/>
                </a:solidFill>
                <a:latin typeface="Malgun Gothic"/>
                <a:cs typeface="Malgun Gothic"/>
              </a:rPr>
              <a:t> </a:t>
            </a:r>
            <a:r>
              <a:rPr sz="1600" b="1" spc="50" dirty="0">
                <a:solidFill>
                  <a:srgbClr val="F18900"/>
                </a:solidFill>
                <a:latin typeface="Malgun Gothic"/>
                <a:cs typeface="Malgun Gothic"/>
              </a:rPr>
              <a:t>CO.,</a:t>
            </a:r>
            <a:r>
              <a:rPr sz="1600" b="1" spc="-45" dirty="0">
                <a:solidFill>
                  <a:srgbClr val="F18900"/>
                </a:solidFill>
                <a:latin typeface="Malgun Gothic"/>
                <a:cs typeface="Malgun Gothic"/>
              </a:rPr>
              <a:t>L</a:t>
            </a:r>
            <a:r>
              <a:rPr sz="1600" b="1" spc="-50" dirty="0">
                <a:solidFill>
                  <a:srgbClr val="F18900"/>
                </a:solidFill>
                <a:latin typeface="Malgun Gothic"/>
                <a:cs typeface="Malgun Gothic"/>
              </a:rPr>
              <a:t>TD</a:t>
            </a:r>
            <a:endParaRPr sz="1600" dirty="0">
              <a:latin typeface="Malgun Gothic"/>
              <a:cs typeface="Malgun Gothic"/>
            </a:endParaRP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sz="1300" b="1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티엔엠투어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는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5" dirty="0">
                <a:solidFill>
                  <a:srgbClr val="595757"/>
                </a:solidFill>
                <a:latin typeface="Malgun Gothic"/>
                <a:cs typeface="Malgun Gothic"/>
              </a:rPr>
              <a:t>1998</a:t>
            </a:r>
            <a:r>
              <a:rPr sz="1300" spc="40" dirty="0">
                <a:solidFill>
                  <a:srgbClr val="595757"/>
                </a:solidFill>
                <a:latin typeface="Malgun Gothic"/>
                <a:cs typeface="Malgun Gothic"/>
              </a:rPr>
              <a:t>년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싱가포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르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사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설립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을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시작으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로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5" dirty="0">
                <a:solidFill>
                  <a:srgbClr val="595757"/>
                </a:solidFill>
                <a:latin typeface="Malgun Gothic"/>
                <a:cs typeface="Malgun Gothic"/>
              </a:rPr>
              <a:t>202</a:t>
            </a:r>
            <a:r>
              <a:rPr lang="en-US" sz="1300" spc="5" dirty="0">
                <a:solidFill>
                  <a:srgbClr val="595757"/>
                </a:solidFill>
                <a:latin typeface="Malgun Gothic"/>
                <a:cs typeface="Malgun Gothic"/>
              </a:rPr>
              <a:t>4</a:t>
            </a:r>
            <a:r>
              <a:rPr sz="1300" spc="40" dirty="0">
                <a:solidFill>
                  <a:srgbClr val="595757"/>
                </a:solidFill>
                <a:latin typeface="Malgun Gothic"/>
                <a:cs typeface="Malgun Gothic"/>
              </a:rPr>
              <a:t>년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현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재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동남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아</a:t>
            </a:r>
            <a:r>
              <a:rPr lang="ko-KR" altLang="en-US"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시아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   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지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역</a:t>
            </a:r>
            <a:r>
              <a:rPr sz="1300" spc="-15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랜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드</a:t>
            </a:r>
            <a:r>
              <a:rPr sz="1300" spc="-80" dirty="0" err="1">
                <a:solidFill>
                  <a:srgbClr val="595757"/>
                </a:solidFill>
                <a:latin typeface="Malgun Gothic"/>
                <a:cs typeface="Malgun Gothic"/>
              </a:rPr>
              <a:t>업체</a:t>
            </a:r>
            <a:r>
              <a:rPr sz="1300" spc="-8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20" dirty="0">
                <a:solidFill>
                  <a:srgbClr val="595757"/>
                </a:solidFill>
                <a:latin typeface="Malgun Gothic"/>
                <a:cs typeface="Malgun Gothic"/>
              </a:rPr>
              <a:t>중</a:t>
            </a:r>
            <a:r>
              <a:rPr sz="1300" spc="-8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가</a:t>
            </a:r>
            <a:r>
              <a:rPr sz="1300" spc="-120" dirty="0" err="1">
                <a:solidFill>
                  <a:srgbClr val="595757"/>
                </a:solidFill>
                <a:latin typeface="Malgun Gothic"/>
                <a:cs typeface="Malgun Gothic"/>
              </a:rPr>
              <a:t>장</a:t>
            </a:r>
            <a:r>
              <a:rPr sz="1300" spc="-8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많은 송출 실적을 기록하였을 뿐만 아니라 유럽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몽골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중앙아시아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/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서남아시아 지역 등 으로 사업 영역을 확장하여</a:t>
            </a:r>
            <a:r>
              <a:rPr lang="en-US" altLang="ko-KR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ko-KR" altLang="en-US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현재는 전세계 </a:t>
            </a:r>
            <a:r>
              <a:rPr lang="en-US" altLang="ko-KR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14</a:t>
            </a:r>
            <a:r>
              <a:rPr lang="ko-KR" altLang="en-US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개국 </a:t>
            </a:r>
            <a:r>
              <a:rPr lang="en-US" altLang="ko-KR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16</a:t>
            </a:r>
            <a:r>
              <a:rPr lang="ko-KR" altLang="en-US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개 지역에 현지 직영 사무소를 운영하는 </a:t>
            </a:r>
            <a:r>
              <a:rPr lang="ko-KR" altLang="en-US" sz="1300" spc="-25" dirty="0" err="1">
                <a:solidFill>
                  <a:srgbClr val="595757"/>
                </a:solidFill>
                <a:latin typeface="Malgun Gothic"/>
                <a:cs typeface="Malgun Gothic"/>
              </a:rPr>
              <a:t>여행랜드업계</a:t>
            </a:r>
            <a:r>
              <a:rPr lang="ko-KR" altLang="en-US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 선두주자로 성장하였습니다</a:t>
            </a:r>
            <a:r>
              <a:rPr lang="en-US" altLang="ko-KR" sz="1300" spc="-25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  <a:endParaRPr lang="en-US" altLang="ko-KR" sz="1300" dirty="0">
              <a:latin typeface="Malgun Gothic"/>
              <a:cs typeface="Malgun Gothic"/>
            </a:endParaRP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사업 다각화 및 저변 확대를 위하여 여행업계 최초로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한국발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아웃바운드 및 해외       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인바운드를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병행하여 최신 트렌드와 고객들의 요구에 맞춰 다양한 목적지와 테마에 맞는 여행 상품을 제공하고 있습니다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lang="en-US" altLang="ko-KR" sz="1300" spc="-135" dirty="0">
              <a:solidFill>
                <a:srgbClr val="595757"/>
              </a:solidFill>
              <a:latin typeface="Malgun Gothic"/>
              <a:cs typeface="Malgun Gothic"/>
            </a:endParaRP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또한 당사의 핵심 업무 중 하나인 지속적인 신규 상품 개발을 통해 고객들에게           다양하고 흥미로운 여행상품을 제공하고 있으며 고객들에게 더욱 특별하고 독특한   여행 경험을 선사하기 위해 지속적으로 노력할 것입니다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다수의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랜드업계가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현지와 파트너쉽으로 운영되고 있는 형태와 다르게 당사는          여행사의 높은 신뢰도 확보 및 고객 만족도 극대화를 위하여 현지 사무소를 직영으로         운영하고 있으며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랜드업계의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고질적 관행을 탈피하고 재무건전성 확보를 위해 회사 설립 이후 현재까지 현지 호텔이나 식당 등으로부터 일체의 대부금없이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클린한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 경영을 원칙으로 하고 있습니다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. </a:t>
            </a: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당사는 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ESG </a:t>
            </a: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지속 경영을 위한 방안으로 고객 가치를 최우선으로 하고 처음과 끝이    한결 같은 전문 여행사로 거듭날 것을 </a:t>
            </a:r>
            <a:r>
              <a:rPr lang="ko-KR" altLang="en-US" sz="1300" spc="-135" dirty="0" err="1">
                <a:solidFill>
                  <a:srgbClr val="595757"/>
                </a:solidFill>
                <a:latin typeface="Malgun Gothic"/>
                <a:cs typeface="Malgun Gothic"/>
              </a:rPr>
              <a:t>약속드립니다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</a:p>
          <a:p>
            <a:pPr marL="12700" marR="5080">
              <a:lnSpc>
                <a:spcPct val="109000"/>
              </a:lnSpc>
              <a:spcBef>
                <a:spcPts val="1115"/>
              </a:spcBef>
            </a:pPr>
            <a:r>
              <a:rPr lang="ko-KR" altLang="en-US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감사합니다</a:t>
            </a:r>
            <a:r>
              <a:rPr lang="en-US" altLang="ko-KR" sz="1300" spc="-135" dirty="0">
                <a:solidFill>
                  <a:srgbClr val="595757"/>
                </a:solidFill>
                <a:latin typeface="Malgun Gothic"/>
                <a:cs typeface="Malgun Gothic"/>
              </a:rPr>
              <a:t>.</a:t>
            </a:r>
            <a:endParaRPr sz="1300" dirty="0">
              <a:latin typeface="Malgun Gothic"/>
              <a:cs typeface="Malgun Gothic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995857" y="6556544"/>
            <a:ext cx="125091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400" b="1" spc="-45" dirty="0">
                <a:solidFill>
                  <a:srgbClr val="595757"/>
                </a:solidFill>
                <a:latin typeface="Malgun Gothic"/>
                <a:cs typeface="Malgun Gothic"/>
              </a:rPr>
              <a:t>㈜ </a:t>
            </a:r>
            <a:r>
              <a:rPr sz="1400" b="1" spc="-45" dirty="0" err="1">
                <a:solidFill>
                  <a:srgbClr val="595757"/>
                </a:solidFill>
                <a:latin typeface="Malgun Gothic"/>
                <a:cs typeface="Malgun Gothic"/>
              </a:rPr>
              <a:t>티엔엠투어</a:t>
            </a:r>
            <a:endParaRPr sz="1400" dirty="0">
              <a:latin typeface="Malgun Gothic"/>
              <a:cs typeface="Malgun Gothic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082035" y="7001052"/>
            <a:ext cx="2001492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b="1" spc="-67" baseline="3968" dirty="0">
                <a:solidFill>
                  <a:srgbClr val="595757"/>
                </a:solidFill>
                <a:latin typeface="Malgun Gothic"/>
                <a:cs typeface="Malgun Gothic"/>
              </a:rPr>
              <a:t>대표이사   </a:t>
            </a:r>
            <a:r>
              <a:rPr sz="1700" b="1" spc="-55" dirty="0">
                <a:solidFill>
                  <a:srgbClr val="595757"/>
                </a:solidFill>
                <a:latin typeface="Malgun Gothic"/>
                <a:cs typeface="Malgun Gothic"/>
              </a:rPr>
              <a:t>윤</a:t>
            </a:r>
            <a:r>
              <a:rPr sz="1700" b="1" spc="32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700" b="1" spc="-55" dirty="0">
                <a:solidFill>
                  <a:srgbClr val="595757"/>
                </a:solidFill>
                <a:latin typeface="Malgun Gothic"/>
                <a:cs typeface="Malgun Gothic"/>
              </a:rPr>
              <a:t>관</a:t>
            </a:r>
            <a:r>
              <a:rPr sz="1700" b="1" spc="32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700" b="1" spc="-55" dirty="0">
                <a:solidFill>
                  <a:srgbClr val="595757"/>
                </a:solidFill>
                <a:latin typeface="Malgun Gothic"/>
                <a:cs typeface="Malgun Gothic"/>
              </a:rPr>
              <a:t>식</a:t>
            </a:r>
            <a:r>
              <a:rPr sz="1700" b="1" spc="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sz="2100" baseline="3968" dirty="0">
              <a:latin typeface="Malgun Gothic"/>
              <a:cs typeface="Malgun Gothic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6" name="object 6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17300" y="811740"/>
            <a:ext cx="248729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-280" dirty="0">
                <a:solidFill>
                  <a:srgbClr val="F18900"/>
                </a:solidFill>
                <a:latin typeface="Verdana"/>
                <a:cs typeface="Verdana"/>
              </a:rPr>
              <a:t> </a:t>
            </a:r>
            <a:r>
              <a:rPr lang="en-US" altLang="ko-KR" sz="3500" spc="-315" dirty="0">
                <a:solidFill>
                  <a:schemeClr val="accent6"/>
                </a:solidFill>
                <a:latin typeface="Verdana"/>
                <a:cs typeface="Verdana"/>
              </a:rPr>
              <a:t>01. </a:t>
            </a:r>
            <a:r>
              <a:rPr lang="ko-KR" altLang="en-US" sz="3500" spc="-315" dirty="0">
                <a:solidFill>
                  <a:srgbClr val="2C4198"/>
                </a:solidFill>
              </a:rPr>
              <a:t>인사말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958921" y="1018885"/>
            <a:ext cx="197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-10" dirty="0">
                <a:solidFill>
                  <a:srgbClr val="38A1DB"/>
                </a:solidFill>
                <a:latin typeface="Microsoft Sans Serif"/>
                <a:cs typeface="Microsoft Sans Serif"/>
              </a:rPr>
              <a:t>Greetings</a:t>
            </a:r>
            <a:endParaRPr sz="1800" dirty="0">
              <a:latin typeface="Microsoft Sans Serif"/>
              <a:cs typeface="Microsoft Sans Serif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288000" y="396005"/>
            <a:ext cx="1026160" cy="483870"/>
            <a:chOff x="9288000" y="396005"/>
            <a:chExt cx="1026160" cy="483870"/>
          </a:xfrm>
        </p:grpSpPr>
        <p:sp>
          <p:nvSpPr>
            <p:cNvPr id="25" name="object 25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3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pic>
        <p:nvPicPr>
          <p:cNvPr id="50" name="그림 49">
            <a:extLst>
              <a:ext uri="{FF2B5EF4-FFF2-40B4-BE49-F238E27FC236}">
                <a16:creationId xmlns:a16="http://schemas.microsoft.com/office/drawing/2014/main" id="{A5065EF7-4323-4FA3-B3E6-62906F816F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64" y="2039578"/>
            <a:ext cx="3491709" cy="3315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8" name="object 24">
            <a:extLst>
              <a:ext uri="{FF2B5EF4-FFF2-40B4-BE49-F238E27FC236}">
                <a16:creationId xmlns:a16="http://schemas.microsoft.com/office/drawing/2014/main" id="{2761F089-EBBE-46B5-8E0E-51DFEB59B1C4}"/>
              </a:ext>
            </a:extLst>
          </p:cNvPr>
          <p:cNvGrpSpPr/>
          <p:nvPr/>
        </p:nvGrpSpPr>
        <p:grpSpPr>
          <a:xfrm>
            <a:off x="1949103" y="5686425"/>
            <a:ext cx="1263997" cy="620520"/>
            <a:chOff x="9288000" y="396005"/>
            <a:chExt cx="1026160" cy="483870"/>
          </a:xfrm>
          <a:effectLst>
            <a:glow rad="1905000">
              <a:schemeClr val="accent1">
                <a:alpha val="40000"/>
              </a:schemeClr>
            </a:glow>
            <a:outerShdw dist="50800" dir="5400000" sx="112000" sy="112000" algn="ctr" rotWithShape="0">
              <a:srgbClr val="000000">
                <a:alpha val="0"/>
              </a:srgbClr>
            </a:outerShdw>
            <a:reflection stA="0" endPos="0" dist="50800" dir="5400000" sy="-100000" algn="bl" rotWithShape="0"/>
          </a:effectLst>
        </p:grpSpPr>
        <p:sp>
          <p:nvSpPr>
            <p:cNvPr id="39" name="object 25">
              <a:extLst>
                <a:ext uri="{FF2B5EF4-FFF2-40B4-BE49-F238E27FC236}">
                  <a16:creationId xmlns:a16="http://schemas.microsoft.com/office/drawing/2014/main" id="{FC68CE6B-4BCC-4BF9-AB41-C71E59FED537}"/>
                </a:ext>
              </a:extLst>
            </p:cNvPr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6">
              <a:extLst>
                <a:ext uri="{FF2B5EF4-FFF2-40B4-BE49-F238E27FC236}">
                  <a16:creationId xmlns:a16="http://schemas.microsoft.com/office/drawing/2014/main" id="{05038281-D9EC-4EFA-83B2-2BA93919507D}"/>
                </a:ext>
              </a:extLst>
            </p:cNvPr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27">
              <a:extLst>
                <a:ext uri="{FF2B5EF4-FFF2-40B4-BE49-F238E27FC236}">
                  <a16:creationId xmlns:a16="http://schemas.microsoft.com/office/drawing/2014/main" id="{6CCB6E23-AE15-4C00-8211-992AA16A17F7}"/>
                </a:ext>
              </a:extLst>
            </p:cNvPr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8">
              <a:extLst>
                <a:ext uri="{FF2B5EF4-FFF2-40B4-BE49-F238E27FC236}">
                  <a16:creationId xmlns:a16="http://schemas.microsoft.com/office/drawing/2014/main" id="{D92A01DA-72AF-477E-89F8-9B8BF71DAA00}"/>
                </a:ext>
              </a:extLst>
            </p:cNvPr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9">
              <a:extLst>
                <a:ext uri="{FF2B5EF4-FFF2-40B4-BE49-F238E27FC236}">
                  <a16:creationId xmlns:a16="http://schemas.microsoft.com/office/drawing/2014/main" id="{12565C84-ADF0-4126-8694-F5FB953E19E3}"/>
                </a:ext>
              </a:extLst>
            </p:cNvPr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30">
              <a:extLst>
                <a:ext uri="{FF2B5EF4-FFF2-40B4-BE49-F238E27FC236}">
                  <a16:creationId xmlns:a16="http://schemas.microsoft.com/office/drawing/2014/main" id="{6BA0011E-9E71-4E70-A8E3-3067F624D076}"/>
                </a:ext>
              </a:extLst>
            </p:cNvPr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31">
              <a:extLst>
                <a:ext uri="{FF2B5EF4-FFF2-40B4-BE49-F238E27FC236}">
                  <a16:creationId xmlns:a16="http://schemas.microsoft.com/office/drawing/2014/main" id="{2ACC8A6C-1522-4455-A1F3-9681814AEE2F}"/>
                </a:ext>
              </a:extLst>
            </p:cNvPr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32">
              <a:extLst>
                <a:ext uri="{FF2B5EF4-FFF2-40B4-BE49-F238E27FC236}">
                  <a16:creationId xmlns:a16="http://schemas.microsoft.com/office/drawing/2014/main" id="{E6884581-5FCC-4617-A6A9-69F9622649F3}"/>
                </a:ext>
              </a:extLst>
            </p:cNvPr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33">
              <a:extLst>
                <a:ext uri="{FF2B5EF4-FFF2-40B4-BE49-F238E27FC236}">
                  <a16:creationId xmlns:a16="http://schemas.microsoft.com/office/drawing/2014/main" id="{41A89ABE-B5CC-4382-9434-2B62BA2EFF3C}"/>
                </a:ext>
              </a:extLst>
            </p:cNvPr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8" name="object 34">
              <a:extLst>
                <a:ext uri="{FF2B5EF4-FFF2-40B4-BE49-F238E27FC236}">
                  <a16:creationId xmlns:a16="http://schemas.microsoft.com/office/drawing/2014/main" id="{052207BD-4710-442F-881D-9B71584EA26B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3" y="794158"/>
              <a:ext cx="416388" cy="85483"/>
            </a:xfrm>
            <a:prstGeom prst="rect">
              <a:avLst/>
            </a:prstGeom>
          </p:spPr>
        </p:pic>
      </p:grpSp>
      <p:pic>
        <p:nvPicPr>
          <p:cNvPr id="52" name="그림 51">
            <a:extLst>
              <a:ext uri="{FF2B5EF4-FFF2-40B4-BE49-F238E27FC236}">
                <a16:creationId xmlns:a16="http://schemas.microsoft.com/office/drawing/2014/main" id="{A16A0A3E-3255-47A8-8820-1209E98D88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1388" y="6921466"/>
            <a:ext cx="1898128" cy="539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" name="object 3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6" name="object 6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5" name="object 15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617300" y="811740"/>
            <a:ext cx="2340324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3500" spc="-240" dirty="0">
                <a:solidFill>
                  <a:srgbClr val="F18900"/>
                </a:solidFill>
                <a:latin typeface="Verdana"/>
              </a:rPr>
              <a:t>  02. </a:t>
            </a:r>
            <a:r>
              <a:rPr sz="3500" spc="-315" dirty="0" err="1">
                <a:solidFill>
                  <a:srgbClr val="2C4198"/>
                </a:solidFill>
              </a:rPr>
              <a:t>연혁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752627" y="1073033"/>
            <a:ext cx="188723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spc="35" dirty="0">
                <a:solidFill>
                  <a:srgbClr val="38A1DB"/>
                </a:solidFill>
                <a:latin typeface="Microsoft Sans Serif"/>
                <a:cs typeface="Microsoft Sans Serif"/>
              </a:rPr>
              <a:t>Company </a:t>
            </a:r>
            <a:r>
              <a:rPr sz="1800" spc="35" dirty="0">
                <a:solidFill>
                  <a:srgbClr val="38A1DB"/>
                </a:solidFill>
                <a:latin typeface="Microsoft Sans Serif"/>
                <a:cs typeface="Microsoft Sans Serif"/>
              </a:rPr>
              <a:t>History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28303" y="1921262"/>
            <a:ext cx="249682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-310" dirty="0">
                <a:solidFill>
                  <a:srgbClr val="FBD9AE"/>
                </a:solidFill>
                <a:latin typeface="Verdana"/>
                <a:cs typeface="Verdana"/>
              </a:rPr>
              <a:t>Sinc</a:t>
            </a:r>
            <a:r>
              <a:rPr sz="3500" b="1" spc="-270" dirty="0">
                <a:solidFill>
                  <a:srgbClr val="FBD9AE"/>
                </a:solidFill>
                <a:latin typeface="Verdana"/>
                <a:cs typeface="Verdana"/>
              </a:rPr>
              <a:t>e</a:t>
            </a:r>
            <a:r>
              <a:rPr sz="3500" b="1" spc="-140" dirty="0">
                <a:solidFill>
                  <a:srgbClr val="FBD9AE"/>
                </a:solidFill>
                <a:latin typeface="Verdana"/>
                <a:cs typeface="Verdana"/>
              </a:rPr>
              <a:t> </a:t>
            </a:r>
            <a:r>
              <a:rPr sz="3500" b="1" spc="-160" dirty="0">
                <a:solidFill>
                  <a:srgbClr val="FBD9AE"/>
                </a:solidFill>
                <a:latin typeface="Verdana"/>
                <a:cs typeface="Verdana"/>
              </a:rPr>
              <a:t>1998</a:t>
            </a:r>
            <a:endParaRPr sz="3500" dirty="0">
              <a:latin typeface="Verdana"/>
              <a:cs typeface="Verdana"/>
            </a:endParaRPr>
          </a:p>
        </p:txBody>
      </p:sp>
      <p:cxnSp>
        <p:nvCxnSpPr>
          <p:cNvPr id="38" name="직선 연결선 37">
            <a:extLst>
              <a:ext uri="{FF2B5EF4-FFF2-40B4-BE49-F238E27FC236}">
                <a16:creationId xmlns:a16="http://schemas.microsoft.com/office/drawing/2014/main" id="{1BBC0C64-7630-45A8-9804-8A69226DD73B}"/>
              </a:ext>
            </a:extLst>
          </p:cNvPr>
          <p:cNvCxnSpPr>
            <a:cxnSpLocks/>
          </p:cNvCxnSpPr>
          <p:nvPr/>
        </p:nvCxnSpPr>
        <p:spPr>
          <a:xfrm flipV="1">
            <a:off x="910519" y="3490904"/>
            <a:ext cx="8090187" cy="40627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9" name="object 2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08015" y="3390483"/>
            <a:ext cx="304800" cy="250433"/>
          </a:xfrm>
          <a:prstGeom prst="rect">
            <a:avLst/>
          </a:prstGeom>
        </p:spPr>
      </p:pic>
      <p:sp>
        <p:nvSpPr>
          <p:cNvPr id="41" name="자유형: 도형 40">
            <a:extLst>
              <a:ext uri="{FF2B5EF4-FFF2-40B4-BE49-F238E27FC236}">
                <a16:creationId xmlns:a16="http://schemas.microsoft.com/office/drawing/2014/main" id="{A15B0FCD-FD03-493E-971B-755D6C062FC3}"/>
              </a:ext>
            </a:extLst>
          </p:cNvPr>
          <p:cNvSpPr/>
          <p:nvPr/>
        </p:nvSpPr>
        <p:spPr>
          <a:xfrm>
            <a:off x="8969964" y="3481750"/>
            <a:ext cx="812917" cy="1566020"/>
          </a:xfrm>
          <a:custGeom>
            <a:avLst/>
            <a:gdLst>
              <a:gd name="connsiteX0" fmla="*/ 0 w 812917"/>
              <a:gd name="connsiteY0" fmla="*/ 0 h 1566020"/>
              <a:gd name="connsiteX1" fmla="*/ 537029 w 812917"/>
              <a:gd name="connsiteY1" fmla="*/ 188686 h 1566020"/>
              <a:gd name="connsiteX2" fmla="*/ 812800 w 812917"/>
              <a:gd name="connsiteY2" fmla="*/ 812800 h 1566020"/>
              <a:gd name="connsiteX3" fmla="*/ 508000 w 812917"/>
              <a:gd name="connsiteY3" fmla="*/ 1465943 h 1566020"/>
              <a:gd name="connsiteX4" fmla="*/ 145143 w 812917"/>
              <a:gd name="connsiteY4" fmla="*/ 1553029 h 1566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917" h="1566020">
                <a:moveTo>
                  <a:pt x="0" y="0"/>
                </a:moveTo>
                <a:cubicBezTo>
                  <a:pt x="200781" y="26609"/>
                  <a:pt x="401562" y="53219"/>
                  <a:pt x="537029" y="188686"/>
                </a:cubicBezTo>
                <a:cubicBezTo>
                  <a:pt x="672496" y="324153"/>
                  <a:pt x="817638" y="599924"/>
                  <a:pt x="812800" y="812800"/>
                </a:cubicBezTo>
                <a:cubicBezTo>
                  <a:pt x="807962" y="1025676"/>
                  <a:pt x="619276" y="1342572"/>
                  <a:pt x="508000" y="1465943"/>
                </a:cubicBezTo>
                <a:cubicBezTo>
                  <a:pt x="396724" y="1589314"/>
                  <a:pt x="270933" y="1571171"/>
                  <a:pt x="145143" y="1553029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4C627484-8DDD-41DF-A6BD-5D8E5014311A}"/>
              </a:ext>
            </a:extLst>
          </p:cNvPr>
          <p:cNvCxnSpPr>
            <a:cxnSpLocks/>
          </p:cNvCxnSpPr>
          <p:nvPr/>
        </p:nvCxnSpPr>
        <p:spPr>
          <a:xfrm>
            <a:off x="-24857" y="5047770"/>
            <a:ext cx="92692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44" name="object 29">
            <a:extLst>
              <a:ext uri="{FF2B5EF4-FFF2-40B4-BE49-F238E27FC236}">
                <a16:creationId xmlns:a16="http://schemas.microsoft.com/office/drawing/2014/main" id="{AA2959DC-8973-4B3C-ACE0-E3A8935D792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16329" y="3381206"/>
            <a:ext cx="304800" cy="250433"/>
          </a:xfrm>
          <a:prstGeom prst="rect">
            <a:avLst/>
          </a:prstGeom>
        </p:spPr>
      </p:pic>
      <p:pic>
        <p:nvPicPr>
          <p:cNvPr id="45" name="object 29">
            <a:extLst>
              <a:ext uri="{FF2B5EF4-FFF2-40B4-BE49-F238E27FC236}">
                <a16:creationId xmlns:a16="http://schemas.microsoft.com/office/drawing/2014/main" id="{7B25AD68-DF27-49BA-9499-83111EAB642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367644" y="3383177"/>
            <a:ext cx="304800" cy="250433"/>
          </a:xfrm>
          <a:prstGeom prst="rect">
            <a:avLst/>
          </a:prstGeom>
        </p:spPr>
      </p:pic>
      <p:pic>
        <p:nvPicPr>
          <p:cNvPr id="46" name="object 29">
            <a:extLst>
              <a:ext uri="{FF2B5EF4-FFF2-40B4-BE49-F238E27FC236}">
                <a16:creationId xmlns:a16="http://schemas.microsoft.com/office/drawing/2014/main" id="{CD249973-9C88-4A35-AC95-97D6AC7E675D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5051" y="3361667"/>
            <a:ext cx="304800" cy="250433"/>
          </a:xfrm>
          <a:prstGeom prst="rect">
            <a:avLst/>
          </a:prstGeom>
        </p:spPr>
      </p:pic>
      <p:pic>
        <p:nvPicPr>
          <p:cNvPr id="47" name="object 29">
            <a:extLst>
              <a:ext uri="{FF2B5EF4-FFF2-40B4-BE49-F238E27FC236}">
                <a16:creationId xmlns:a16="http://schemas.microsoft.com/office/drawing/2014/main" id="{0C862446-E03B-4FB1-84CE-EF7911A3BFC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26417" y="3378590"/>
            <a:ext cx="304800" cy="250433"/>
          </a:xfrm>
          <a:prstGeom prst="rect">
            <a:avLst/>
          </a:prstGeom>
        </p:spPr>
      </p:pic>
      <p:pic>
        <p:nvPicPr>
          <p:cNvPr id="48" name="object 29">
            <a:extLst>
              <a:ext uri="{FF2B5EF4-FFF2-40B4-BE49-F238E27FC236}">
                <a16:creationId xmlns:a16="http://schemas.microsoft.com/office/drawing/2014/main" id="{4BE412E5-4932-46DE-8147-3F1A4DFD39B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69324" y="4911256"/>
            <a:ext cx="304800" cy="250433"/>
          </a:xfrm>
          <a:prstGeom prst="rect">
            <a:avLst/>
          </a:prstGeom>
        </p:spPr>
      </p:pic>
      <p:pic>
        <p:nvPicPr>
          <p:cNvPr id="49" name="object 29">
            <a:extLst>
              <a:ext uri="{FF2B5EF4-FFF2-40B4-BE49-F238E27FC236}">
                <a16:creationId xmlns:a16="http://schemas.microsoft.com/office/drawing/2014/main" id="{C6295440-F1C2-43DC-9784-985956F60EE2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74060" y="4911766"/>
            <a:ext cx="304800" cy="250433"/>
          </a:xfrm>
          <a:prstGeom prst="rect">
            <a:avLst/>
          </a:prstGeom>
        </p:spPr>
      </p:pic>
      <p:pic>
        <p:nvPicPr>
          <p:cNvPr id="50" name="object 29">
            <a:extLst>
              <a:ext uri="{FF2B5EF4-FFF2-40B4-BE49-F238E27FC236}">
                <a16:creationId xmlns:a16="http://schemas.microsoft.com/office/drawing/2014/main" id="{35D96C83-6BAC-4093-B111-B8E33F00555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591" y="4921541"/>
            <a:ext cx="304800" cy="250433"/>
          </a:xfrm>
          <a:prstGeom prst="rect">
            <a:avLst/>
          </a:prstGeom>
        </p:spPr>
      </p:pic>
      <p:pic>
        <p:nvPicPr>
          <p:cNvPr id="51" name="object 29">
            <a:extLst>
              <a:ext uri="{FF2B5EF4-FFF2-40B4-BE49-F238E27FC236}">
                <a16:creationId xmlns:a16="http://schemas.microsoft.com/office/drawing/2014/main" id="{F971012A-0DF6-4C46-89D8-367476B5FE9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47776" y="4911256"/>
            <a:ext cx="304800" cy="250433"/>
          </a:xfrm>
          <a:prstGeom prst="rect">
            <a:avLst/>
          </a:prstGeom>
        </p:spPr>
      </p:pic>
      <p:pic>
        <p:nvPicPr>
          <p:cNvPr id="52" name="object 29">
            <a:extLst>
              <a:ext uri="{FF2B5EF4-FFF2-40B4-BE49-F238E27FC236}">
                <a16:creationId xmlns:a16="http://schemas.microsoft.com/office/drawing/2014/main" id="{65051276-1614-4B51-8027-98B501212B6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28549" y="4940847"/>
            <a:ext cx="304800" cy="250433"/>
          </a:xfrm>
          <a:prstGeom prst="rect">
            <a:avLst/>
          </a:prstGeom>
        </p:spPr>
      </p:pic>
      <p:pic>
        <p:nvPicPr>
          <p:cNvPr id="53" name="object 29">
            <a:extLst>
              <a:ext uri="{FF2B5EF4-FFF2-40B4-BE49-F238E27FC236}">
                <a16:creationId xmlns:a16="http://schemas.microsoft.com/office/drawing/2014/main" id="{AA2D5ABB-D81C-4977-A394-DC840F079B7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62682" y="4940847"/>
            <a:ext cx="304800" cy="250433"/>
          </a:xfrm>
          <a:prstGeom prst="rect">
            <a:avLst/>
          </a:prstGeom>
        </p:spPr>
      </p:pic>
      <p:pic>
        <p:nvPicPr>
          <p:cNvPr id="54" name="object 29">
            <a:extLst>
              <a:ext uri="{FF2B5EF4-FFF2-40B4-BE49-F238E27FC236}">
                <a16:creationId xmlns:a16="http://schemas.microsoft.com/office/drawing/2014/main" id="{EBF10563-270A-4993-8DAD-E825409FA415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649150" y="3352427"/>
            <a:ext cx="304800" cy="250433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66A85AB3-A69B-45DC-8E11-3E5415A1C836}"/>
              </a:ext>
            </a:extLst>
          </p:cNvPr>
          <p:cNvSpPr txBox="1"/>
          <p:nvPr/>
        </p:nvSpPr>
        <p:spPr>
          <a:xfrm>
            <a:off x="931734" y="2756144"/>
            <a:ext cx="151416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㈜투어앤멤버스 설립 </a:t>
            </a:r>
            <a:r>
              <a:rPr lang="en-US" altLang="ko-KR" sz="1100" b="1" dirty="0"/>
              <a:t>&amp; </a:t>
            </a:r>
            <a:r>
              <a:rPr lang="ko-KR" altLang="en-US" sz="1100" b="1" dirty="0"/>
              <a:t>싱가포르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직영사무소 오픈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B254366-804D-47BD-A31B-EE18A8A94CFF}"/>
              </a:ext>
            </a:extLst>
          </p:cNvPr>
          <p:cNvSpPr txBox="1"/>
          <p:nvPr/>
        </p:nvSpPr>
        <p:spPr>
          <a:xfrm>
            <a:off x="2229576" y="2878990"/>
            <a:ext cx="16783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베트남 하노이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386A2894-28F9-47A2-83F3-3C04E26227A9}"/>
              </a:ext>
            </a:extLst>
          </p:cNvPr>
          <p:cNvSpPr txBox="1"/>
          <p:nvPr/>
        </p:nvSpPr>
        <p:spPr>
          <a:xfrm>
            <a:off x="3743743" y="2875410"/>
            <a:ext cx="156086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캄보디아 씨엠립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A751761D-2AAB-4CC9-A443-03B7804992FF}"/>
              </a:ext>
            </a:extLst>
          </p:cNvPr>
          <p:cNvSpPr txBox="1"/>
          <p:nvPr/>
        </p:nvSpPr>
        <p:spPr>
          <a:xfrm>
            <a:off x="5143654" y="2836253"/>
            <a:ext cx="17040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베트남 호치민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C31B8B4-EA33-4198-9B4E-031A0F73A8C2}"/>
              </a:ext>
            </a:extLst>
          </p:cNvPr>
          <p:cNvSpPr txBox="1"/>
          <p:nvPr/>
        </p:nvSpPr>
        <p:spPr>
          <a:xfrm>
            <a:off x="6596016" y="2750300"/>
            <a:ext cx="16499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인바운드 여행사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 ㈜투어서울코리아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법인 설립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0EABD34-8175-4966-88DE-24E13D9312EC}"/>
              </a:ext>
            </a:extLst>
          </p:cNvPr>
          <p:cNvSpPr txBox="1"/>
          <p:nvPr/>
        </p:nvSpPr>
        <p:spPr>
          <a:xfrm>
            <a:off x="8059379" y="2816484"/>
            <a:ext cx="15146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베트남 다낭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58C8330-9433-4188-8F9C-0518D856149F}"/>
              </a:ext>
            </a:extLst>
          </p:cNvPr>
          <p:cNvSpPr txBox="1"/>
          <p:nvPr/>
        </p:nvSpPr>
        <p:spPr>
          <a:xfrm>
            <a:off x="7985538" y="5222744"/>
            <a:ext cx="177980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태국 방콕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B9710D5A-5B5C-44E8-A8FE-45913A13FC73}"/>
              </a:ext>
            </a:extLst>
          </p:cNvPr>
          <p:cNvSpPr txBox="1"/>
          <p:nvPr/>
        </p:nvSpPr>
        <p:spPr>
          <a:xfrm>
            <a:off x="6664314" y="5247937"/>
            <a:ext cx="1852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인도네시아 자카르타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D8B3D515-C79A-470A-8524-C7B946A5AFEA}"/>
              </a:ext>
            </a:extLst>
          </p:cNvPr>
          <p:cNvSpPr txBox="1"/>
          <p:nvPr/>
        </p:nvSpPr>
        <p:spPr>
          <a:xfrm>
            <a:off x="5313387" y="5225976"/>
            <a:ext cx="193267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라오스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924F4BA-A9CF-4300-A0CD-6A0068E14D58}"/>
              </a:ext>
            </a:extLst>
          </p:cNvPr>
          <p:cNvSpPr txBox="1"/>
          <p:nvPr/>
        </p:nvSpPr>
        <p:spPr>
          <a:xfrm>
            <a:off x="4074030" y="5241131"/>
            <a:ext cx="18522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태국 치앙마이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  <a:endParaRPr lang="ko-KR" altLang="en-US" sz="1200" b="1" dirty="0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57A8CB9C-A479-4BCD-AB5A-CFA554A23013}"/>
              </a:ext>
            </a:extLst>
          </p:cNvPr>
          <p:cNvSpPr txBox="1"/>
          <p:nvPr/>
        </p:nvSpPr>
        <p:spPr>
          <a:xfrm>
            <a:off x="2641867" y="5232871"/>
            <a:ext cx="20702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베트남 나트랑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846F6895-5D5A-4D79-8A94-38B3F781A34C}"/>
              </a:ext>
            </a:extLst>
          </p:cNvPr>
          <p:cNvSpPr txBox="1"/>
          <p:nvPr/>
        </p:nvSpPr>
        <p:spPr>
          <a:xfrm>
            <a:off x="1431757" y="5236633"/>
            <a:ext cx="18522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러시아 블라디보스톡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7680CEDE-8792-48BA-A629-D2A466436DCC}"/>
              </a:ext>
            </a:extLst>
          </p:cNvPr>
          <p:cNvSpPr txBox="1"/>
          <p:nvPr/>
        </p:nvSpPr>
        <p:spPr>
          <a:xfrm>
            <a:off x="1192877" y="3681831"/>
            <a:ext cx="10755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1998. 01.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CD1531A-FEF2-4A50-A2DC-EF2A89B510D6}"/>
              </a:ext>
            </a:extLst>
          </p:cNvPr>
          <p:cNvSpPr txBox="1"/>
          <p:nvPr/>
        </p:nvSpPr>
        <p:spPr>
          <a:xfrm>
            <a:off x="2579471" y="3681831"/>
            <a:ext cx="10993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2005. 10.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B6FA39C-B1CB-4D2B-8FB4-D9F20779D315}"/>
              </a:ext>
            </a:extLst>
          </p:cNvPr>
          <p:cNvSpPr txBox="1"/>
          <p:nvPr/>
        </p:nvSpPr>
        <p:spPr>
          <a:xfrm>
            <a:off x="4032505" y="3691224"/>
            <a:ext cx="12094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2005. 11.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1F35869-4402-4C5B-98F9-014EA779940C}"/>
              </a:ext>
            </a:extLst>
          </p:cNvPr>
          <p:cNvSpPr txBox="1"/>
          <p:nvPr/>
        </p:nvSpPr>
        <p:spPr>
          <a:xfrm>
            <a:off x="5539025" y="3692629"/>
            <a:ext cx="120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2006. 10.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088B0B1-BFD4-4ACC-9C82-222D1AC1238B}"/>
              </a:ext>
            </a:extLst>
          </p:cNvPr>
          <p:cNvSpPr txBox="1"/>
          <p:nvPr/>
        </p:nvSpPr>
        <p:spPr>
          <a:xfrm>
            <a:off x="7041008" y="3681788"/>
            <a:ext cx="1204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2010. 05.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9990851-F95E-40D8-91A1-80A3BD9035CA}"/>
              </a:ext>
            </a:extLst>
          </p:cNvPr>
          <p:cNvSpPr txBox="1"/>
          <p:nvPr/>
        </p:nvSpPr>
        <p:spPr>
          <a:xfrm>
            <a:off x="8357972" y="3677116"/>
            <a:ext cx="12634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2010. 06.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893FC5F-7F84-4954-B1B7-408D69A267F1}"/>
              </a:ext>
            </a:extLst>
          </p:cNvPr>
          <p:cNvSpPr txBox="1"/>
          <p:nvPr/>
        </p:nvSpPr>
        <p:spPr>
          <a:xfrm>
            <a:off x="8321306" y="4536862"/>
            <a:ext cx="122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2012. 08.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6E53455-4C2F-47BE-B705-B041D0CA7459}"/>
              </a:ext>
            </a:extLst>
          </p:cNvPr>
          <p:cNvSpPr txBox="1"/>
          <p:nvPr/>
        </p:nvSpPr>
        <p:spPr>
          <a:xfrm>
            <a:off x="7041008" y="4544086"/>
            <a:ext cx="11403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2013. 06.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9CAB6874-8ABA-40BC-B4EC-4CA16BC1540A}"/>
              </a:ext>
            </a:extLst>
          </p:cNvPr>
          <p:cNvSpPr txBox="1"/>
          <p:nvPr/>
        </p:nvSpPr>
        <p:spPr>
          <a:xfrm>
            <a:off x="5752651" y="4543020"/>
            <a:ext cx="12984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2016. 08.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1AAB2201-881C-4737-A6E5-CBAD46F032F6}"/>
              </a:ext>
            </a:extLst>
          </p:cNvPr>
          <p:cNvSpPr txBox="1"/>
          <p:nvPr/>
        </p:nvSpPr>
        <p:spPr>
          <a:xfrm>
            <a:off x="4500642" y="4532724"/>
            <a:ext cx="11200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2018. 12.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1FD2F10-B9BB-4534-8F89-8C1B63A11F85}"/>
              </a:ext>
            </a:extLst>
          </p:cNvPr>
          <p:cNvSpPr txBox="1"/>
          <p:nvPr/>
        </p:nvSpPr>
        <p:spPr>
          <a:xfrm>
            <a:off x="3209026" y="4539176"/>
            <a:ext cx="10439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2019. 01.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5B4203A-70A4-47D3-AD67-AA5DD3A9A4DB}"/>
              </a:ext>
            </a:extLst>
          </p:cNvPr>
          <p:cNvSpPr txBox="1"/>
          <p:nvPr/>
        </p:nvSpPr>
        <p:spPr>
          <a:xfrm>
            <a:off x="1833246" y="4569039"/>
            <a:ext cx="1297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2019. 12.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cxnSp>
        <p:nvCxnSpPr>
          <p:cNvPr id="84" name="직선 연결선 83">
            <a:extLst>
              <a:ext uri="{FF2B5EF4-FFF2-40B4-BE49-F238E27FC236}">
                <a16:creationId xmlns:a16="http://schemas.microsoft.com/office/drawing/2014/main" id="{00455389-1541-43AE-92BA-8B1231EC0CA1}"/>
              </a:ext>
            </a:extLst>
          </p:cNvPr>
          <p:cNvCxnSpPr>
            <a:cxnSpLocks/>
          </p:cNvCxnSpPr>
          <p:nvPr/>
        </p:nvCxnSpPr>
        <p:spPr>
          <a:xfrm>
            <a:off x="0" y="6418069"/>
            <a:ext cx="106920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5FB94CC7-9413-445B-A6B7-8A23C45A5974}"/>
              </a:ext>
            </a:extLst>
          </p:cNvPr>
          <p:cNvSpPr txBox="1"/>
          <p:nvPr/>
        </p:nvSpPr>
        <p:spPr>
          <a:xfrm>
            <a:off x="120889" y="5222744"/>
            <a:ext cx="16350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몽골 울란바토르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619B24D-040B-46EA-8FE8-93D160741FE6}"/>
              </a:ext>
            </a:extLst>
          </p:cNvPr>
          <p:cNvSpPr txBox="1"/>
          <p:nvPr/>
        </p:nvSpPr>
        <p:spPr>
          <a:xfrm>
            <a:off x="-66645" y="6656590"/>
            <a:ext cx="2670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주식회사 티엔엠투어 </a:t>
            </a:r>
            <a:endParaRPr lang="en-US" altLang="ko-KR" sz="1200" b="1" dirty="0"/>
          </a:p>
          <a:p>
            <a:pPr algn="ctr"/>
            <a:r>
              <a:rPr lang="ko-KR" altLang="en-US" sz="1200" b="1" dirty="0"/>
              <a:t>법인 변경 </a:t>
            </a:r>
            <a:endParaRPr lang="en-US" altLang="ko-KR" sz="1200" b="1" dirty="0"/>
          </a:p>
          <a:p>
            <a:pPr algn="ctr"/>
            <a:r>
              <a:rPr lang="en-US" altLang="ko-KR" sz="1200" b="1" dirty="0"/>
              <a:t>(</a:t>
            </a:r>
            <a:r>
              <a:rPr lang="ko-KR" altLang="en-US" sz="1200" b="1" dirty="0"/>
              <a:t>인</a:t>
            </a:r>
            <a:r>
              <a:rPr lang="en-US" altLang="ko-KR" sz="1200" b="1" dirty="0"/>
              <a:t>/</a:t>
            </a:r>
            <a:r>
              <a:rPr lang="ko-KR" altLang="en-US" sz="1200" b="1" dirty="0"/>
              <a:t>아웃바운드 법인 통합</a:t>
            </a:r>
            <a:r>
              <a:rPr lang="en-US" altLang="ko-KR" sz="1200" dirty="0"/>
              <a:t>)</a:t>
            </a:r>
            <a:endParaRPr lang="ko-KR" altLang="en-US" sz="12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C98ED8D8-9D6C-4FE9-A87D-0F38E33C8AFD}"/>
              </a:ext>
            </a:extLst>
          </p:cNvPr>
          <p:cNvSpPr txBox="1"/>
          <p:nvPr/>
        </p:nvSpPr>
        <p:spPr>
          <a:xfrm>
            <a:off x="2146300" y="6676163"/>
            <a:ext cx="17060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이태리 로마 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직영 사무소 오픈</a:t>
            </a:r>
            <a:endParaRPr lang="en-US" altLang="ko-KR" sz="1100" b="1" dirty="0"/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A4DC7B71-3E98-4C82-BB31-F9D09C79F6B6}"/>
              </a:ext>
            </a:extLst>
          </p:cNvPr>
          <p:cNvSpPr/>
          <p:nvPr/>
        </p:nvSpPr>
        <p:spPr>
          <a:xfrm>
            <a:off x="1104203" y="6313216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963936AE-4667-44FD-BF2B-AC6AFE0622D2}"/>
              </a:ext>
            </a:extLst>
          </p:cNvPr>
          <p:cNvSpPr txBox="1"/>
          <p:nvPr/>
        </p:nvSpPr>
        <p:spPr>
          <a:xfrm>
            <a:off x="441979" y="4593885"/>
            <a:ext cx="11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2022. 07.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9F0AC398-DC93-4762-AAC3-93CB3028514A}"/>
              </a:ext>
            </a:extLst>
          </p:cNvPr>
          <p:cNvSpPr txBox="1"/>
          <p:nvPr/>
        </p:nvSpPr>
        <p:spPr>
          <a:xfrm>
            <a:off x="774700" y="5939337"/>
            <a:ext cx="10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2022. 10.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E9263DDD-7B9E-4F91-BC9F-347EB1C73AC4}"/>
              </a:ext>
            </a:extLst>
          </p:cNvPr>
          <p:cNvSpPr txBox="1"/>
          <p:nvPr/>
        </p:nvSpPr>
        <p:spPr>
          <a:xfrm>
            <a:off x="2500744" y="5940008"/>
            <a:ext cx="11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2023. 05.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974B797-027E-431A-A765-AEFAF469A567}"/>
              </a:ext>
            </a:extLst>
          </p:cNvPr>
          <p:cNvSpPr txBox="1"/>
          <p:nvPr/>
        </p:nvSpPr>
        <p:spPr>
          <a:xfrm>
            <a:off x="3975100" y="5934349"/>
            <a:ext cx="11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2023. 07.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11EE80BC-D5E6-48EA-A4A3-D49A09EC2A7F}"/>
              </a:ext>
            </a:extLst>
          </p:cNvPr>
          <p:cNvSpPr txBox="1"/>
          <p:nvPr/>
        </p:nvSpPr>
        <p:spPr>
          <a:xfrm>
            <a:off x="3517900" y="6645385"/>
            <a:ext cx="187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/>
              <a:t>IATA</a:t>
            </a:r>
            <a:r>
              <a:rPr lang="en-US" altLang="ko-KR" sz="1200" dirty="0"/>
              <a:t>®</a:t>
            </a:r>
            <a:r>
              <a:rPr lang="en-US" altLang="ko-KR" sz="1200" b="1" dirty="0"/>
              <a:t> Travel Agent</a:t>
            </a:r>
          </a:p>
          <a:p>
            <a:pPr algn="ctr"/>
            <a:r>
              <a:rPr lang="ko-KR" altLang="en-US" sz="1200" b="1" dirty="0"/>
              <a:t>공식 승인</a:t>
            </a:r>
            <a:r>
              <a:rPr lang="en-US" altLang="ko-KR" sz="1200" b="1" dirty="0"/>
              <a:t> </a:t>
            </a:r>
          </a:p>
        </p:txBody>
      </p:sp>
      <p:grpSp>
        <p:nvGrpSpPr>
          <p:cNvPr id="96" name="object 5">
            <a:extLst>
              <a:ext uri="{FF2B5EF4-FFF2-40B4-BE49-F238E27FC236}">
                <a16:creationId xmlns:a16="http://schemas.microsoft.com/office/drawing/2014/main" id="{4EDEBD5D-17E3-4D7F-B21E-9A2300AC3744}"/>
              </a:ext>
            </a:extLst>
          </p:cNvPr>
          <p:cNvGrpSpPr/>
          <p:nvPr/>
        </p:nvGrpSpPr>
        <p:grpSpPr>
          <a:xfrm>
            <a:off x="182265" y="3378590"/>
            <a:ext cx="658600" cy="246780"/>
            <a:chOff x="9288000" y="396005"/>
            <a:chExt cx="1026160" cy="356870"/>
          </a:xfrm>
        </p:grpSpPr>
        <p:sp>
          <p:nvSpPr>
            <p:cNvPr id="97" name="object 6">
              <a:extLst>
                <a:ext uri="{FF2B5EF4-FFF2-40B4-BE49-F238E27FC236}">
                  <a16:creationId xmlns:a16="http://schemas.microsoft.com/office/drawing/2014/main" id="{9E7A6D82-7169-4DF3-B043-E343E70DFB36}"/>
                </a:ext>
              </a:extLst>
            </p:cNvPr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7">
              <a:extLst>
                <a:ext uri="{FF2B5EF4-FFF2-40B4-BE49-F238E27FC236}">
                  <a16:creationId xmlns:a16="http://schemas.microsoft.com/office/drawing/2014/main" id="{095F0989-6089-483F-A83D-CA3E7177178A}"/>
                </a:ext>
              </a:extLst>
            </p:cNvPr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8">
              <a:extLst>
                <a:ext uri="{FF2B5EF4-FFF2-40B4-BE49-F238E27FC236}">
                  <a16:creationId xmlns:a16="http://schemas.microsoft.com/office/drawing/2014/main" id="{93961CB0-D584-4752-AF70-0F4B43B21325}"/>
                </a:ext>
              </a:extLst>
            </p:cNvPr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9">
              <a:extLst>
                <a:ext uri="{FF2B5EF4-FFF2-40B4-BE49-F238E27FC236}">
                  <a16:creationId xmlns:a16="http://schemas.microsoft.com/office/drawing/2014/main" id="{F8EC93D1-B29E-4942-B9F1-A35207782A76}"/>
                </a:ext>
              </a:extLst>
            </p:cNvPr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">
              <a:extLst>
                <a:ext uri="{FF2B5EF4-FFF2-40B4-BE49-F238E27FC236}">
                  <a16:creationId xmlns:a16="http://schemas.microsoft.com/office/drawing/2014/main" id="{94C27C4D-390B-45DE-BBA2-8F5108BD4753}"/>
                </a:ext>
              </a:extLst>
            </p:cNvPr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1">
              <a:extLst>
                <a:ext uri="{FF2B5EF4-FFF2-40B4-BE49-F238E27FC236}">
                  <a16:creationId xmlns:a16="http://schemas.microsoft.com/office/drawing/2014/main" id="{4F7929AA-FD49-43CE-9E14-185EACAB7461}"/>
                </a:ext>
              </a:extLst>
            </p:cNvPr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2">
              <a:extLst>
                <a:ext uri="{FF2B5EF4-FFF2-40B4-BE49-F238E27FC236}">
                  <a16:creationId xmlns:a16="http://schemas.microsoft.com/office/drawing/2014/main" id="{CB532E94-FC0D-429E-A619-60C744F8FD2D}"/>
                </a:ext>
              </a:extLst>
            </p:cNvPr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3">
              <a:extLst>
                <a:ext uri="{FF2B5EF4-FFF2-40B4-BE49-F238E27FC236}">
                  <a16:creationId xmlns:a16="http://schemas.microsoft.com/office/drawing/2014/main" id="{DECE9ADC-AF49-4742-93C6-B549FF2A8747}"/>
                </a:ext>
              </a:extLst>
            </p:cNvPr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5" name="object 29">
            <a:extLst>
              <a:ext uri="{FF2B5EF4-FFF2-40B4-BE49-F238E27FC236}">
                <a16:creationId xmlns:a16="http://schemas.microsoft.com/office/drawing/2014/main" id="{3E4131E3-C652-4202-B5E7-599EBF475BD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6010" y="4911256"/>
            <a:ext cx="304800" cy="250433"/>
          </a:xfrm>
          <a:prstGeom prst="rect">
            <a:avLst/>
          </a:prstGeom>
        </p:spPr>
      </p:pic>
      <p:sp>
        <p:nvSpPr>
          <p:cNvPr id="106" name="타원 105">
            <a:extLst>
              <a:ext uri="{FF2B5EF4-FFF2-40B4-BE49-F238E27FC236}">
                <a16:creationId xmlns:a16="http://schemas.microsoft.com/office/drawing/2014/main" id="{A1669321-2AD1-4193-8C26-81F246CEBF5D}"/>
              </a:ext>
            </a:extLst>
          </p:cNvPr>
          <p:cNvSpPr/>
          <p:nvPr/>
        </p:nvSpPr>
        <p:spPr>
          <a:xfrm>
            <a:off x="2832100" y="6317052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EBDA161B-0F10-47B3-A3E1-6C945D02581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00" y="6235082"/>
            <a:ext cx="328928" cy="328928"/>
          </a:xfrm>
          <a:prstGeom prst="rect">
            <a:avLst/>
          </a:prstGeom>
        </p:spPr>
      </p:pic>
      <p:sp>
        <p:nvSpPr>
          <p:cNvPr id="20" name="타원 19">
            <a:extLst>
              <a:ext uri="{FF2B5EF4-FFF2-40B4-BE49-F238E27FC236}">
                <a16:creationId xmlns:a16="http://schemas.microsoft.com/office/drawing/2014/main" id="{65B235F7-EF4D-D17B-A22D-241E9B745032}"/>
              </a:ext>
            </a:extLst>
          </p:cNvPr>
          <p:cNvSpPr/>
          <p:nvPr/>
        </p:nvSpPr>
        <p:spPr>
          <a:xfrm>
            <a:off x="5880100" y="6299603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78934FA-F27C-3DB6-56C2-44D8E087FA10}"/>
              </a:ext>
            </a:extLst>
          </p:cNvPr>
          <p:cNvSpPr txBox="1"/>
          <p:nvPr/>
        </p:nvSpPr>
        <p:spPr>
          <a:xfrm>
            <a:off x="7023100" y="6639208"/>
            <a:ext cx="20367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중앙아시아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타슈켄트</a:t>
            </a:r>
            <a:r>
              <a:rPr lang="en-US" altLang="ko-KR" sz="1100" b="1" dirty="0"/>
              <a:t>)</a:t>
            </a:r>
          </a:p>
          <a:p>
            <a:pPr algn="ctr"/>
            <a:r>
              <a:rPr lang="ko-KR" altLang="en-US" sz="1100" b="1" dirty="0"/>
              <a:t>코카서스 </a:t>
            </a:r>
            <a:r>
              <a:rPr lang="en-US" altLang="ko-KR" sz="1100" b="1" dirty="0"/>
              <a:t>(</a:t>
            </a:r>
            <a:r>
              <a:rPr lang="ko-KR" altLang="en-US" sz="1100" b="1" dirty="0"/>
              <a:t>조지아</a:t>
            </a:r>
            <a:r>
              <a:rPr lang="en-US" altLang="ko-KR" sz="1100" b="1" dirty="0"/>
              <a:t>, </a:t>
            </a:r>
            <a:r>
              <a:rPr lang="ko-KR" altLang="en-US" sz="1100" b="1" dirty="0"/>
              <a:t>아르메니아</a:t>
            </a:r>
            <a:r>
              <a:rPr lang="en-US" altLang="ko-KR" sz="1100" b="1" dirty="0"/>
              <a:t>)</a:t>
            </a:r>
          </a:p>
          <a:p>
            <a:pPr algn="ctr"/>
            <a:r>
              <a:rPr lang="ko-KR" altLang="en-US" sz="1100" b="1" dirty="0"/>
              <a:t>직영사무소 오픈</a:t>
            </a:r>
            <a:r>
              <a:rPr lang="en-US" altLang="ko-KR" sz="1100" b="1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CC3605-B02C-0FD6-5F69-E2EE259EF7B2}"/>
              </a:ext>
            </a:extLst>
          </p:cNvPr>
          <p:cNvSpPr txBox="1"/>
          <p:nvPr/>
        </p:nvSpPr>
        <p:spPr>
          <a:xfrm>
            <a:off x="7504428" y="5940008"/>
            <a:ext cx="11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2023. 10.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89765A6F-C5FF-6059-F09D-929A1745230B}"/>
              </a:ext>
            </a:extLst>
          </p:cNvPr>
          <p:cNvSpPr/>
          <p:nvPr/>
        </p:nvSpPr>
        <p:spPr>
          <a:xfrm>
            <a:off x="7861300" y="6300479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04238-EFC4-AE46-731C-B4B09548F6A6}"/>
              </a:ext>
            </a:extLst>
          </p:cNvPr>
          <p:cNvSpPr txBox="1"/>
          <p:nvPr/>
        </p:nvSpPr>
        <p:spPr>
          <a:xfrm>
            <a:off x="5575300" y="5937246"/>
            <a:ext cx="1169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2023. 09.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3FB4836-39D0-F449-60DD-4D70852625CA}"/>
              </a:ext>
            </a:extLst>
          </p:cNvPr>
          <p:cNvSpPr txBox="1"/>
          <p:nvPr/>
        </p:nvSpPr>
        <p:spPr>
          <a:xfrm>
            <a:off x="5041900" y="6677025"/>
            <a:ext cx="20367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주식회사 </a:t>
            </a:r>
            <a:r>
              <a:rPr lang="ko-KR" altLang="en-US" sz="1100" b="1" dirty="0" err="1"/>
              <a:t>다이나믹트래블</a:t>
            </a:r>
            <a:endParaRPr lang="en-US" altLang="ko-KR" sz="1100" b="1" dirty="0"/>
          </a:p>
          <a:p>
            <a:pPr algn="ctr"/>
            <a:r>
              <a:rPr lang="ko-KR" altLang="en-US" sz="1100" b="1" dirty="0"/>
              <a:t>자회사 설립</a:t>
            </a:r>
            <a:endParaRPr lang="en-US" altLang="ko-KR" sz="11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7619" y="1685414"/>
            <a:ext cx="9659607" cy="528564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4" name="object 4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7" name="object 7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16" name="object 16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30" name="object 30"/>
          <p:cNvSpPr txBox="1"/>
          <p:nvPr/>
        </p:nvSpPr>
        <p:spPr>
          <a:xfrm>
            <a:off x="6658380" y="5093741"/>
            <a:ext cx="765175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45" dirty="0">
                <a:solidFill>
                  <a:srgbClr val="FFFFFF"/>
                </a:solidFill>
                <a:latin typeface="Malgun Gothic"/>
                <a:cs typeface="Malgun Gothic"/>
              </a:rPr>
              <a:t>서울본사</a:t>
            </a:r>
            <a:endParaRPr sz="1600" dirty="0">
              <a:latin typeface="Malgun Gothic"/>
              <a:cs typeface="Malgun Gothic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300534" y="2036164"/>
            <a:ext cx="1620520" cy="360045"/>
          </a:xfrm>
          <a:custGeom>
            <a:avLst/>
            <a:gdLst/>
            <a:ahLst/>
            <a:cxnLst/>
            <a:rect l="l" t="t" r="r" b="b"/>
            <a:pathLst>
              <a:path w="1620520" h="360045">
                <a:moveTo>
                  <a:pt x="1619999" y="0"/>
                </a:moveTo>
                <a:lnTo>
                  <a:pt x="0" y="0"/>
                </a:lnTo>
                <a:lnTo>
                  <a:pt x="0" y="359994"/>
                </a:lnTo>
                <a:lnTo>
                  <a:pt x="1619999" y="359994"/>
                </a:lnTo>
                <a:lnTo>
                  <a:pt x="1619999" y="0"/>
                </a:lnTo>
                <a:close/>
              </a:path>
            </a:pathLst>
          </a:custGeom>
          <a:solidFill>
            <a:srgbClr val="F5F5F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52">
            <a:extLst>
              <a:ext uri="{FF2B5EF4-FFF2-40B4-BE49-F238E27FC236}">
                <a16:creationId xmlns:a16="http://schemas.microsoft.com/office/drawing/2014/main" id="{A8103BC0-6799-4BC2-9ABA-CEFB6EB3FE00}"/>
              </a:ext>
            </a:extLst>
          </p:cNvPr>
          <p:cNvSpPr txBox="1">
            <a:spLocks/>
          </p:cNvSpPr>
          <p:nvPr/>
        </p:nvSpPr>
        <p:spPr>
          <a:xfrm>
            <a:off x="912048" y="915123"/>
            <a:ext cx="613614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3500" kern="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2800" kern="0" spc="-240" dirty="0">
                <a:solidFill>
                  <a:srgbClr val="F18900"/>
                </a:solidFill>
                <a:latin typeface="Verdana"/>
                <a:cs typeface="Verdana"/>
              </a:rPr>
              <a:t>03. </a:t>
            </a:r>
            <a:r>
              <a:rPr lang="ko-KR" altLang="en-US" sz="2800" spc="-315" dirty="0">
                <a:solidFill>
                  <a:srgbClr val="2C4198"/>
                </a:solidFill>
                <a:latin typeface="Verdana"/>
                <a:cs typeface="Verdana"/>
              </a:rPr>
              <a:t>인바운드 사업부</a:t>
            </a:r>
            <a:endParaRPr lang="ko-KR" altLang="en-US" sz="3500" kern="0" dirty="0">
              <a:latin typeface="Verdana"/>
              <a:cs typeface="Verdana"/>
            </a:endParaRPr>
          </a:p>
        </p:txBody>
      </p:sp>
      <p:cxnSp>
        <p:nvCxnSpPr>
          <p:cNvPr id="66" name="직선 연결선 65">
            <a:extLst>
              <a:ext uri="{FF2B5EF4-FFF2-40B4-BE49-F238E27FC236}">
                <a16:creationId xmlns:a16="http://schemas.microsoft.com/office/drawing/2014/main" id="{5D676C7E-E895-4EA6-993C-23BE5640A6A3}"/>
              </a:ext>
            </a:extLst>
          </p:cNvPr>
          <p:cNvCxnSpPr>
            <a:cxnSpLocks/>
          </p:cNvCxnSpPr>
          <p:nvPr/>
        </p:nvCxnSpPr>
        <p:spPr>
          <a:xfrm flipV="1">
            <a:off x="0" y="5980117"/>
            <a:ext cx="10692024" cy="11108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F0FC4737-9C6B-4619-AE74-5E49759AA1CD}"/>
              </a:ext>
            </a:extLst>
          </p:cNvPr>
          <p:cNvSpPr txBox="1"/>
          <p:nvPr/>
        </p:nvSpPr>
        <p:spPr>
          <a:xfrm>
            <a:off x="6489700" y="4872791"/>
            <a:ext cx="10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2023. 05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36D87C9-6E33-4ED1-9E65-1510674C8359}"/>
              </a:ext>
            </a:extLst>
          </p:cNvPr>
          <p:cNvSpPr txBox="1"/>
          <p:nvPr/>
        </p:nvSpPr>
        <p:spPr>
          <a:xfrm>
            <a:off x="6330501" y="5457825"/>
            <a:ext cx="1454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2017. 05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362E2E8-7311-475E-8615-FA672FCF2DB4}"/>
              </a:ext>
            </a:extLst>
          </p:cNvPr>
          <p:cNvSpPr txBox="1"/>
          <p:nvPr/>
        </p:nvSpPr>
        <p:spPr>
          <a:xfrm>
            <a:off x="8242300" y="4879348"/>
            <a:ext cx="21204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>
                <a:solidFill>
                  <a:schemeClr val="tx2"/>
                </a:solidFill>
              </a:rPr>
              <a:t>2023. 05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38CE09-651D-4660-BDCD-B0595BC0618F}"/>
              </a:ext>
            </a:extLst>
          </p:cNvPr>
          <p:cNvSpPr txBox="1"/>
          <p:nvPr/>
        </p:nvSpPr>
        <p:spPr>
          <a:xfrm>
            <a:off x="1563040" y="5464597"/>
            <a:ext cx="93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2023. 02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C3C50CD-1A34-4D9C-994D-E5954FC5E2CF}"/>
              </a:ext>
            </a:extLst>
          </p:cNvPr>
          <p:cNvSpPr txBox="1"/>
          <p:nvPr/>
        </p:nvSpPr>
        <p:spPr>
          <a:xfrm>
            <a:off x="8595804" y="5457825"/>
            <a:ext cx="10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2016. 09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89D6E1C-C257-4E46-9FD1-F40CF56F56AA}"/>
              </a:ext>
            </a:extLst>
          </p:cNvPr>
          <p:cNvSpPr txBox="1"/>
          <p:nvPr/>
        </p:nvSpPr>
        <p:spPr>
          <a:xfrm>
            <a:off x="8015659" y="6270886"/>
            <a:ext cx="22840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말레이시아 </a:t>
            </a:r>
            <a:r>
              <a:rPr lang="ko-KR" altLang="en-US" sz="1400" b="1" dirty="0" err="1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푸르덴셜그룹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860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78899ED-5CD4-43B9-BDCE-09F21E96E93E}"/>
              </a:ext>
            </a:extLst>
          </p:cNvPr>
          <p:cNvSpPr txBox="1"/>
          <p:nvPr/>
        </p:nvSpPr>
        <p:spPr>
          <a:xfrm>
            <a:off x="5727700" y="6306205"/>
            <a:ext cx="21403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인도네시아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MD MEDIA</a:t>
            </a: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380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AE04087-A0A5-468F-85EC-ABB9E9B7DEBA}"/>
              </a:ext>
            </a:extLst>
          </p:cNvPr>
          <p:cNvSpPr txBox="1"/>
          <p:nvPr/>
        </p:nvSpPr>
        <p:spPr>
          <a:xfrm>
            <a:off x="7931418" y="3803365"/>
            <a:ext cx="274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브라질 의료 단체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165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E5BECC1F-1F73-4F63-BE4C-920BD782D217}"/>
              </a:ext>
            </a:extLst>
          </p:cNvPr>
          <p:cNvSpPr txBox="1"/>
          <p:nvPr/>
        </p:nvSpPr>
        <p:spPr>
          <a:xfrm>
            <a:off x="572688" y="6293183"/>
            <a:ext cx="28473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베트남 포드 자동차 기업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193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/ 2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214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39573C5C-B843-4BC2-B5C8-C381211DE5F6}"/>
              </a:ext>
            </a:extLst>
          </p:cNvPr>
          <p:cNvSpPr txBox="1"/>
          <p:nvPr/>
        </p:nvSpPr>
        <p:spPr>
          <a:xfrm>
            <a:off x="5574885" y="3867805"/>
            <a:ext cx="28198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베트남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MANULIFE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보험회사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1-4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총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423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3CA47924-31DC-4869-B646-4D3FA7C3E266}"/>
              </a:ext>
            </a:extLst>
          </p:cNvPr>
          <p:cNvSpPr txBox="1"/>
          <p:nvPr/>
        </p:nvSpPr>
        <p:spPr>
          <a:xfrm>
            <a:off x="2725023" y="3699154"/>
            <a:ext cx="30026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ITF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국제 태권도 연맹 주최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서울 국제 대회 행사 진행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전세계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600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이상 유치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*</a:t>
            </a:r>
          </a:p>
        </p:txBody>
      </p:sp>
      <p:cxnSp>
        <p:nvCxnSpPr>
          <p:cNvPr id="85" name="직선 연결선 84">
            <a:extLst>
              <a:ext uri="{FF2B5EF4-FFF2-40B4-BE49-F238E27FC236}">
                <a16:creationId xmlns:a16="http://schemas.microsoft.com/office/drawing/2014/main" id="{5C4186CB-76EE-4B6B-BD64-44E4B437029C}"/>
              </a:ext>
            </a:extLst>
          </p:cNvPr>
          <p:cNvCxnSpPr>
            <a:cxnSpLocks/>
          </p:cNvCxnSpPr>
          <p:nvPr/>
        </p:nvCxnSpPr>
        <p:spPr>
          <a:xfrm flipV="1">
            <a:off x="0" y="4687458"/>
            <a:ext cx="10659346" cy="8367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8" name="타원 67">
            <a:extLst>
              <a:ext uri="{FF2B5EF4-FFF2-40B4-BE49-F238E27FC236}">
                <a16:creationId xmlns:a16="http://schemas.microsoft.com/office/drawing/2014/main" id="{BC85F0DE-4399-4ADD-9F06-67AF38B201CB}"/>
              </a:ext>
            </a:extLst>
          </p:cNvPr>
          <p:cNvSpPr/>
          <p:nvPr/>
        </p:nvSpPr>
        <p:spPr>
          <a:xfrm>
            <a:off x="1856297" y="5854606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2" name="타원 81">
            <a:extLst>
              <a:ext uri="{FF2B5EF4-FFF2-40B4-BE49-F238E27FC236}">
                <a16:creationId xmlns:a16="http://schemas.microsoft.com/office/drawing/2014/main" id="{20F59AF1-245D-4C02-89F1-7335BC5ADFA3}"/>
              </a:ext>
            </a:extLst>
          </p:cNvPr>
          <p:cNvSpPr/>
          <p:nvPr/>
        </p:nvSpPr>
        <p:spPr>
          <a:xfrm>
            <a:off x="9181403" y="4543425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6" name="타원 85">
            <a:extLst>
              <a:ext uri="{FF2B5EF4-FFF2-40B4-BE49-F238E27FC236}">
                <a16:creationId xmlns:a16="http://schemas.microsoft.com/office/drawing/2014/main" id="{AF556344-7A09-48D1-A0DA-93A13E9BFB8D}"/>
              </a:ext>
            </a:extLst>
          </p:cNvPr>
          <p:cNvSpPr/>
          <p:nvPr/>
        </p:nvSpPr>
        <p:spPr>
          <a:xfrm>
            <a:off x="6819203" y="4593462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7" name="타원 86">
            <a:extLst>
              <a:ext uri="{FF2B5EF4-FFF2-40B4-BE49-F238E27FC236}">
                <a16:creationId xmlns:a16="http://schemas.microsoft.com/office/drawing/2014/main" id="{7332D7C5-58E2-4CEE-A0AD-8683D2D9DBCF}"/>
              </a:ext>
            </a:extLst>
          </p:cNvPr>
          <p:cNvSpPr/>
          <p:nvPr/>
        </p:nvSpPr>
        <p:spPr>
          <a:xfrm>
            <a:off x="4152203" y="4593462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8" name="타원 87">
            <a:extLst>
              <a:ext uri="{FF2B5EF4-FFF2-40B4-BE49-F238E27FC236}">
                <a16:creationId xmlns:a16="http://schemas.microsoft.com/office/drawing/2014/main" id="{CEF4429C-32C6-449B-B401-6E9D7E191D25}"/>
              </a:ext>
            </a:extLst>
          </p:cNvPr>
          <p:cNvSpPr/>
          <p:nvPr/>
        </p:nvSpPr>
        <p:spPr>
          <a:xfrm>
            <a:off x="6642100" y="5838825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5F748FC0-F0D2-45AA-99C2-4FA3E8394F11}"/>
              </a:ext>
            </a:extLst>
          </p:cNvPr>
          <p:cNvSpPr txBox="1"/>
          <p:nvPr/>
        </p:nvSpPr>
        <p:spPr>
          <a:xfrm>
            <a:off x="3795204" y="4876176"/>
            <a:ext cx="10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2023. 09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90" name="타원 89">
            <a:extLst>
              <a:ext uri="{FF2B5EF4-FFF2-40B4-BE49-F238E27FC236}">
                <a16:creationId xmlns:a16="http://schemas.microsoft.com/office/drawing/2014/main" id="{A083FEAB-2CB2-4283-AA08-E00FDF8CB470}"/>
              </a:ext>
            </a:extLst>
          </p:cNvPr>
          <p:cNvSpPr/>
          <p:nvPr/>
        </p:nvSpPr>
        <p:spPr>
          <a:xfrm>
            <a:off x="8952803" y="5838825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7967DC2-6179-4C7A-B2AA-049F79435086}"/>
              </a:ext>
            </a:extLst>
          </p:cNvPr>
          <p:cNvSpPr txBox="1"/>
          <p:nvPr/>
        </p:nvSpPr>
        <p:spPr>
          <a:xfrm>
            <a:off x="635604" y="3220900"/>
            <a:ext cx="21986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sz="1400" b="1" dirty="0">
                <a:latin typeface="휴먼엑스포" panose="02030504000101010101" pitchFamily="18" charset="-127"/>
                <a:ea typeface="휴먼엑스포" panose="02030504000101010101" pitchFamily="18" charset="-127"/>
              </a:rPr>
              <a:t>주요 대형 행사 실적</a:t>
            </a:r>
            <a:endParaRPr lang="ko-KR" altLang="en-US" sz="1400" b="1" dirty="0"/>
          </a:p>
        </p:txBody>
      </p:sp>
      <p:sp>
        <p:nvSpPr>
          <p:cNvPr id="28" name="사각형: 둥근 모서리 27">
            <a:extLst>
              <a:ext uri="{FF2B5EF4-FFF2-40B4-BE49-F238E27FC236}">
                <a16:creationId xmlns:a16="http://schemas.microsoft.com/office/drawing/2014/main" id="{0224EFEA-78CD-4847-9BF7-E835998C4CA2}"/>
              </a:ext>
            </a:extLst>
          </p:cNvPr>
          <p:cNvSpPr/>
          <p:nvPr/>
        </p:nvSpPr>
        <p:spPr>
          <a:xfrm>
            <a:off x="359768" y="1882960"/>
            <a:ext cx="2378573" cy="11541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altLang="ko-KR" sz="1400" b="1" dirty="0"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동남아 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/ 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중앙아시아 미주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유럽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 /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중동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남미 등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endParaRPr lang="ko-KR" altLang="en-US" dirty="0"/>
          </a:p>
        </p:txBody>
      </p:sp>
      <p:sp>
        <p:nvSpPr>
          <p:cNvPr id="92" name="사각형: 둥근 모서리 91">
            <a:extLst>
              <a:ext uri="{FF2B5EF4-FFF2-40B4-BE49-F238E27FC236}">
                <a16:creationId xmlns:a16="http://schemas.microsoft.com/office/drawing/2014/main" id="{38559979-2814-4EF1-B22D-324DE151BED3}"/>
              </a:ext>
            </a:extLst>
          </p:cNvPr>
          <p:cNvSpPr/>
          <p:nvPr/>
        </p:nvSpPr>
        <p:spPr>
          <a:xfrm>
            <a:off x="2880812" y="1859012"/>
            <a:ext cx="2378573" cy="11541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PKG,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인센티브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, </a:t>
            </a: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기업행사</a:t>
            </a:r>
            <a:r>
              <a:rPr lang="en-US" altLang="ko-KR" sz="1600" b="1" dirty="0">
                <a:solidFill>
                  <a:schemeClr val="tx1"/>
                </a:solidFill>
                <a:latin typeface="+mn-ea"/>
              </a:rPr>
              <a:t>, VVIP </a:t>
            </a:r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행사 등 경쟁력 확보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3" name="사각형: 둥근 모서리 92">
            <a:extLst>
              <a:ext uri="{FF2B5EF4-FFF2-40B4-BE49-F238E27FC236}">
                <a16:creationId xmlns:a16="http://schemas.microsoft.com/office/drawing/2014/main" id="{193EC2EB-5286-4058-9676-416C9A75C2AE}"/>
              </a:ext>
            </a:extLst>
          </p:cNvPr>
          <p:cNvSpPr/>
          <p:nvPr/>
        </p:nvSpPr>
        <p:spPr>
          <a:xfrm>
            <a:off x="7953411" y="1854350"/>
            <a:ext cx="2378573" cy="1154115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latin typeface="+mn-ea"/>
              </a:rPr>
              <a:t>대한민국</a:t>
            </a:r>
            <a:endParaRPr lang="en-US" altLang="ko-KR" sz="1600" b="1" dirty="0">
              <a:latin typeface="+mn-ea"/>
            </a:endParaRPr>
          </a:p>
          <a:p>
            <a:pPr algn="ctr"/>
            <a:r>
              <a:rPr lang="ko-KR" altLang="en-US" sz="1600" b="1" dirty="0">
                <a:latin typeface="+mn-ea"/>
              </a:rPr>
              <a:t>인바운드 시장</a:t>
            </a:r>
            <a:endParaRPr lang="en-US" altLang="ko-KR" sz="1600" b="1" dirty="0">
              <a:latin typeface="+mn-ea"/>
            </a:endParaRPr>
          </a:p>
          <a:p>
            <a:pPr algn="ctr"/>
            <a:r>
              <a:rPr lang="ko-KR" altLang="en-US" sz="1600" b="1" dirty="0">
                <a:latin typeface="+mn-ea"/>
              </a:rPr>
              <a:t>상위권 유지</a:t>
            </a:r>
            <a:endParaRPr lang="en-US" altLang="ko-KR" sz="1600" b="1" dirty="0">
              <a:latin typeface="+mn-ea"/>
            </a:endParaRPr>
          </a:p>
        </p:txBody>
      </p:sp>
      <p:sp>
        <p:nvSpPr>
          <p:cNvPr id="95" name="사각형: 둥근 모서리 94">
            <a:extLst>
              <a:ext uri="{FF2B5EF4-FFF2-40B4-BE49-F238E27FC236}">
                <a16:creationId xmlns:a16="http://schemas.microsoft.com/office/drawing/2014/main" id="{7CAA78C6-1B96-4650-908A-1033FA65CC55}"/>
              </a:ext>
            </a:extLst>
          </p:cNvPr>
          <p:cNvSpPr/>
          <p:nvPr/>
        </p:nvSpPr>
        <p:spPr>
          <a:xfrm>
            <a:off x="5401857" y="1867171"/>
            <a:ext cx="2378573" cy="1154115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현지 직영사무소 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운영으로 타사대비 </a:t>
            </a:r>
            <a:endParaRPr lang="en-US" altLang="ko-KR" sz="16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lang="ko-KR" altLang="en-US" sz="1600" b="1" dirty="0">
                <a:solidFill>
                  <a:schemeClr val="tx1"/>
                </a:solidFill>
                <a:latin typeface="+mn-ea"/>
              </a:rPr>
              <a:t>경쟁력 우위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96" name="object 52">
            <a:extLst>
              <a:ext uri="{FF2B5EF4-FFF2-40B4-BE49-F238E27FC236}">
                <a16:creationId xmlns:a16="http://schemas.microsoft.com/office/drawing/2014/main" id="{2E95CB14-703C-41D7-953E-D061B3D26EF8}"/>
              </a:ext>
            </a:extLst>
          </p:cNvPr>
          <p:cNvSpPr txBox="1">
            <a:spLocks/>
          </p:cNvSpPr>
          <p:nvPr/>
        </p:nvSpPr>
        <p:spPr>
          <a:xfrm>
            <a:off x="4070098" y="912574"/>
            <a:ext cx="311836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3500" kern="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1600" kern="0" spc="-24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T &amp; M  INBOUND DIVISION</a:t>
            </a:r>
            <a:endParaRPr lang="ko-KR" altLang="en-US" sz="3500" kern="0" dirty="0">
              <a:solidFill>
                <a:schemeClr val="tx2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F379F968-39D9-4C63-9B85-E48821E4979B}"/>
              </a:ext>
            </a:extLst>
          </p:cNvPr>
          <p:cNvSpPr txBox="1"/>
          <p:nvPr/>
        </p:nvSpPr>
        <p:spPr>
          <a:xfrm>
            <a:off x="4196371" y="5470732"/>
            <a:ext cx="14551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2022. 06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  <p:sp>
        <p:nvSpPr>
          <p:cNvPr id="48" name="타원 47">
            <a:extLst>
              <a:ext uri="{FF2B5EF4-FFF2-40B4-BE49-F238E27FC236}">
                <a16:creationId xmlns:a16="http://schemas.microsoft.com/office/drawing/2014/main" id="{70E3E25A-1E2E-41F6-B1F8-22E6F056A95C}"/>
              </a:ext>
            </a:extLst>
          </p:cNvPr>
          <p:cNvSpPr/>
          <p:nvPr/>
        </p:nvSpPr>
        <p:spPr>
          <a:xfrm>
            <a:off x="4508500" y="5838825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75950A-3F72-4A4E-9272-DD39E2B94168}"/>
              </a:ext>
            </a:extLst>
          </p:cNvPr>
          <p:cNvSpPr txBox="1"/>
          <p:nvPr/>
        </p:nvSpPr>
        <p:spPr>
          <a:xfrm>
            <a:off x="3283218" y="6296025"/>
            <a:ext cx="2749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브라질 의료 단체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차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– 180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3EA5F48-2C94-EB83-A453-83BB27685730}"/>
              </a:ext>
            </a:extLst>
          </p:cNvPr>
          <p:cNvSpPr txBox="1"/>
          <p:nvPr/>
        </p:nvSpPr>
        <p:spPr>
          <a:xfrm>
            <a:off x="134223" y="3615821"/>
            <a:ext cx="30026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인도네시아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대 그룹 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총수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및 수행원 행사 유치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&amp; 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인도 </a:t>
            </a:r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YPO GOLD MUMBAI </a:t>
            </a:r>
          </a:p>
          <a:p>
            <a:pPr algn="ctr"/>
            <a:r>
              <a:rPr lang="en-US" altLang="ko-KR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100</a:t>
            </a:r>
            <a:r>
              <a:rPr lang="ko-KR" altLang="en-US" sz="1400" b="1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명 행사 진행</a:t>
            </a:r>
            <a:endParaRPr lang="en-US" altLang="ko-KR" sz="1400" b="1" dirty="0"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6CEF7525-4609-B23B-65F3-259BB6E40BE8}"/>
              </a:ext>
            </a:extLst>
          </p:cNvPr>
          <p:cNvSpPr/>
          <p:nvPr/>
        </p:nvSpPr>
        <p:spPr>
          <a:xfrm>
            <a:off x="1485203" y="4580133"/>
            <a:ext cx="280097" cy="25476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2407A4-9277-8090-8F7E-87031026F06F}"/>
              </a:ext>
            </a:extLst>
          </p:cNvPr>
          <p:cNvSpPr txBox="1"/>
          <p:nvPr/>
        </p:nvSpPr>
        <p:spPr>
          <a:xfrm>
            <a:off x="1128204" y="4890984"/>
            <a:ext cx="10180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>
                <a:solidFill>
                  <a:schemeClr val="tx2"/>
                </a:solidFill>
              </a:rPr>
              <a:t>2024. 04</a:t>
            </a:r>
            <a:endParaRPr lang="ko-KR" altLang="en-US" sz="1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466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object 37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8" name="object 38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41" name="object 41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50" name="object 50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52" name="object 52"/>
          <p:cNvSpPr txBox="1">
            <a:spLocks noGrp="1"/>
          </p:cNvSpPr>
          <p:nvPr>
            <p:ph type="title"/>
          </p:nvPr>
        </p:nvSpPr>
        <p:spPr>
          <a:xfrm>
            <a:off x="912048" y="915123"/>
            <a:ext cx="613614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altLang="ko-KR" sz="350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2800" spc="-240" dirty="0">
                <a:solidFill>
                  <a:srgbClr val="F18900"/>
                </a:solidFill>
                <a:latin typeface="Verdana"/>
                <a:cs typeface="Verdana"/>
              </a:rPr>
              <a:t>03. </a:t>
            </a:r>
            <a:r>
              <a:rPr lang="ko-KR" altLang="en-US" sz="2800" spc="-315" dirty="0">
                <a:solidFill>
                  <a:srgbClr val="2C4198"/>
                </a:solidFill>
                <a:latin typeface="Verdana"/>
                <a:cs typeface="Verdana"/>
              </a:rPr>
              <a:t>아웃바운드 사업부</a:t>
            </a:r>
            <a:endParaRPr sz="3500" dirty="0">
              <a:latin typeface="Verdana"/>
              <a:cs typeface="Verdana"/>
            </a:endParaRPr>
          </a:p>
        </p:txBody>
      </p:sp>
      <p:sp>
        <p:nvSpPr>
          <p:cNvPr id="112" name="object 52">
            <a:extLst>
              <a:ext uri="{FF2B5EF4-FFF2-40B4-BE49-F238E27FC236}">
                <a16:creationId xmlns:a16="http://schemas.microsoft.com/office/drawing/2014/main" id="{25AC70A8-E450-4BC9-B5C6-CE0C59C45DA3}"/>
              </a:ext>
            </a:extLst>
          </p:cNvPr>
          <p:cNvSpPr txBox="1">
            <a:spLocks/>
          </p:cNvSpPr>
          <p:nvPr/>
        </p:nvSpPr>
        <p:spPr>
          <a:xfrm>
            <a:off x="4371566" y="912162"/>
            <a:ext cx="3118369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3500" kern="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1600" kern="0" spc="-24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T &amp; M OUTBOUND DIVISION</a:t>
            </a:r>
            <a:endParaRPr lang="ko-KR" altLang="en-US" sz="3500" kern="0" dirty="0">
              <a:solidFill>
                <a:schemeClr val="tx2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</p:txBody>
      </p:sp>
      <p:grpSp>
        <p:nvGrpSpPr>
          <p:cNvPr id="117" name="그룹 116">
            <a:extLst>
              <a:ext uri="{FF2B5EF4-FFF2-40B4-BE49-F238E27FC236}">
                <a16:creationId xmlns:a16="http://schemas.microsoft.com/office/drawing/2014/main" id="{1852789E-BC27-4314-AE36-80609E3A4C8D}"/>
              </a:ext>
            </a:extLst>
          </p:cNvPr>
          <p:cNvGrpSpPr/>
          <p:nvPr/>
        </p:nvGrpSpPr>
        <p:grpSpPr>
          <a:xfrm>
            <a:off x="300670" y="2409825"/>
            <a:ext cx="10013698" cy="4441570"/>
            <a:chOff x="2008079" y="2867025"/>
            <a:chExt cx="8063021" cy="3838656"/>
          </a:xfrm>
        </p:grpSpPr>
        <p:grpSp>
          <p:nvGrpSpPr>
            <p:cNvPr id="118" name="Group 189">
              <a:extLst>
                <a:ext uri="{FF2B5EF4-FFF2-40B4-BE49-F238E27FC236}">
                  <a16:creationId xmlns:a16="http://schemas.microsoft.com/office/drawing/2014/main" id="{8637A7EC-468F-4B5C-ABFF-12C1535EB3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08079" y="2867025"/>
              <a:ext cx="8063021" cy="3838656"/>
              <a:chOff x="617" y="1370"/>
              <a:chExt cx="4531" cy="2740"/>
            </a:xfrm>
            <a:solidFill>
              <a:schemeClr val="bg1">
                <a:lumMod val="85000"/>
              </a:schemeClr>
            </a:solidFill>
          </p:grpSpPr>
          <p:sp>
            <p:nvSpPr>
              <p:cNvPr id="126" name="Freeform 190">
                <a:extLst>
                  <a:ext uri="{FF2B5EF4-FFF2-40B4-BE49-F238E27FC236}">
                    <a16:creationId xmlns:a16="http://schemas.microsoft.com/office/drawing/2014/main" id="{456E2B98-99E8-469B-8AC8-B409FCFFE0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99" y="1634"/>
                <a:ext cx="84" cy="186"/>
              </a:xfrm>
              <a:custGeom>
                <a:avLst/>
                <a:gdLst>
                  <a:gd name="T0" fmla="*/ 76 w 84"/>
                  <a:gd name="T1" fmla="*/ 8 h 186"/>
                  <a:gd name="T2" fmla="*/ 74 w 84"/>
                  <a:gd name="T3" fmla="*/ 4 h 186"/>
                  <a:gd name="T4" fmla="*/ 74 w 84"/>
                  <a:gd name="T5" fmla="*/ 0 h 186"/>
                  <a:gd name="T6" fmla="*/ 70 w 84"/>
                  <a:gd name="T7" fmla="*/ 0 h 186"/>
                  <a:gd name="T8" fmla="*/ 64 w 84"/>
                  <a:gd name="T9" fmla="*/ 8 h 186"/>
                  <a:gd name="T10" fmla="*/ 50 w 84"/>
                  <a:gd name="T11" fmla="*/ 22 h 186"/>
                  <a:gd name="T12" fmla="*/ 38 w 84"/>
                  <a:gd name="T13" fmla="*/ 30 h 186"/>
                  <a:gd name="T14" fmla="*/ 34 w 84"/>
                  <a:gd name="T15" fmla="*/ 32 h 186"/>
                  <a:gd name="T16" fmla="*/ 2 w 84"/>
                  <a:gd name="T17" fmla="*/ 116 h 186"/>
                  <a:gd name="T18" fmla="*/ 0 w 84"/>
                  <a:gd name="T19" fmla="*/ 148 h 186"/>
                  <a:gd name="T20" fmla="*/ 2 w 84"/>
                  <a:gd name="T21" fmla="*/ 148 h 186"/>
                  <a:gd name="T22" fmla="*/ 6 w 84"/>
                  <a:gd name="T23" fmla="*/ 150 h 186"/>
                  <a:gd name="T24" fmla="*/ 4 w 84"/>
                  <a:gd name="T25" fmla="*/ 158 h 186"/>
                  <a:gd name="T26" fmla="*/ 4 w 84"/>
                  <a:gd name="T27" fmla="*/ 168 h 186"/>
                  <a:gd name="T28" fmla="*/ 6 w 84"/>
                  <a:gd name="T29" fmla="*/ 176 h 186"/>
                  <a:gd name="T30" fmla="*/ 14 w 84"/>
                  <a:gd name="T31" fmla="*/ 178 h 186"/>
                  <a:gd name="T32" fmla="*/ 24 w 84"/>
                  <a:gd name="T33" fmla="*/ 180 h 186"/>
                  <a:gd name="T34" fmla="*/ 28 w 84"/>
                  <a:gd name="T35" fmla="*/ 184 h 186"/>
                  <a:gd name="T36" fmla="*/ 40 w 84"/>
                  <a:gd name="T37" fmla="*/ 186 h 186"/>
                  <a:gd name="T38" fmla="*/ 44 w 84"/>
                  <a:gd name="T39" fmla="*/ 184 h 186"/>
                  <a:gd name="T40" fmla="*/ 48 w 84"/>
                  <a:gd name="T41" fmla="*/ 180 h 186"/>
                  <a:gd name="T42" fmla="*/ 48 w 84"/>
                  <a:gd name="T43" fmla="*/ 174 h 186"/>
                  <a:gd name="T44" fmla="*/ 44 w 84"/>
                  <a:gd name="T45" fmla="*/ 170 h 186"/>
                  <a:gd name="T46" fmla="*/ 40 w 84"/>
                  <a:gd name="T47" fmla="*/ 170 h 186"/>
                  <a:gd name="T48" fmla="*/ 30 w 84"/>
                  <a:gd name="T49" fmla="*/ 154 h 186"/>
                  <a:gd name="T50" fmla="*/ 26 w 84"/>
                  <a:gd name="T51" fmla="*/ 128 h 186"/>
                  <a:gd name="T52" fmla="*/ 34 w 84"/>
                  <a:gd name="T53" fmla="*/ 100 h 186"/>
                  <a:gd name="T54" fmla="*/ 32 w 84"/>
                  <a:gd name="T55" fmla="*/ 96 h 186"/>
                  <a:gd name="T56" fmla="*/ 34 w 84"/>
                  <a:gd name="T57" fmla="*/ 86 h 186"/>
                  <a:gd name="T58" fmla="*/ 40 w 84"/>
                  <a:gd name="T59" fmla="*/ 76 h 186"/>
                  <a:gd name="T60" fmla="*/ 56 w 84"/>
                  <a:gd name="T61" fmla="*/ 50 h 186"/>
                  <a:gd name="T62" fmla="*/ 84 w 84"/>
                  <a:gd name="T63" fmla="*/ 2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84" h="186">
                    <a:moveTo>
                      <a:pt x="76" y="8"/>
                    </a:moveTo>
                    <a:lnTo>
                      <a:pt x="76" y="8"/>
                    </a:lnTo>
                    <a:lnTo>
                      <a:pt x="76" y="6"/>
                    </a:lnTo>
                    <a:lnTo>
                      <a:pt x="74" y="4"/>
                    </a:lnTo>
                    <a:lnTo>
                      <a:pt x="74" y="2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6" y="2"/>
                    </a:lnTo>
                    <a:lnTo>
                      <a:pt x="64" y="8"/>
                    </a:lnTo>
                    <a:lnTo>
                      <a:pt x="56" y="16"/>
                    </a:lnTo>
                    <a:lnTo>
                      <a:pt x="50" y="22"/>
                    </a:lnTo>
                    <a:lnTo>
                      <a:pt x="44" y="28"/>
                    </a:lnTo>
                    <a:lnTo>
                      <a:pt x="38" y="30"/>
                    </a:lnTo>
                    <a:lnTo>
                      <a:pt x="36" y="32"/>
                    </a:lnTo>
                    <a:lnTo>
                      <a:pt x="34" y="32"/>
                    </a:lnTo>
                    <a:lnTo>
                      <a:pt x="8" y="88"/>
                    </a:lnTo>
                    <a:lnTo>
                      <a:pt x="2" y="116"/>
                    </a:lnTo>
                    <a:lnTo>
                      <a:pt x="2" y="124"/>
                    </a:lnTo>
                    <a:lnTo>
                      <a:pt x="0" y="148"/>
                    </a:lnTo>
                    <a:lnTo>
                      <a:pt x="2" y="148"/>
                    </a:lnTo>
                    <a:lnTo>
                      <a:pt x="2" y="148"/>
                    </a:lnTo>
                    <a:lnTo>
                      <a:pt x="4" y="148"/>
                    </a:lnTo>
                    <a:lnTo>
                      <a:pt x="6" y="150"/>
                    </a:lnTo>
                    <a:lnTo>
                      <a:pt x="6" y="154"/>
                    </a:lnTo>
                    <a:lnTo>
                      <a:pt x="4" y="158"/>
                    </a:lnTo>
                    <a:lnTo>
                      <a:pt x="4" y="162"/>
                    </a:lnTo>
                    <a:lnTo>
                      <a:pt x="4" y="168"/>
                    </a:lnTo>
                    <a:lnTo>
                      <a:pt x="4" y="172"/>
                    </a:lnTo>
                    <a:lnTo>
                      <a:pt x="6" y="176"/>
                    </a:lnTo>
                    <a:lnTo>
                      <a:pt x="8" y="178"/>
                    </a:lnTo>
                    <a:lnTo>
                      <a:pt x="14" y="178"/>
                    </a:lnTo>
                    <a:lnTo>
                      <a:pt x="20" y="178"/>
                    </a:lnTo>
                    <a:lnTo>
                      <a:pt x="24" y="180"/>
                    </a:lnTo>
                    <a:lnTo>
                      <a:pt x="26" y="182"/>
                    </a:lnTo>
                    <a:lnTo>
                      <a:pt x="28" y="184"/>
                    </a:lnTo>
                    <a:lnTo>
                      <a:pt x="28" y="184"/>
                    </a:lnTo>
                    <a:lnTo>
                      <a:pt x="40" y="186"/>
                    </a:lnTo>
                    <a:lnTo>
                      <a:pt x="42" y="186"/>
                    </a:lnTo>
                    <a:lnTo>
                      <a:pt x="44" y="184"/>
                    </a:lnTo>
                    <a:lnTo>
                      <a:pt x="46" y="184"/>
                    </a:lnTo>
                    <a:lnTo>
                      <a:pt x="48" y="180"/>
                    </a:lnTo>
                    <a:lnTo>
                      <a:pt x="50" y="178"/>
                    </a:lnTo>
                    <a:lnTo>
                      <a:pt x="48" y="174"/>
                    </a:lnTo>
                    <a:lnTo>
                      <a:pt x="46" y="172"/>
                    </a:lnTo>
                    <a:lnTo>
                      <a:pt x="44" y="170"/>
                    </a:lnTo>
                    <a:lnTo>
                      <a:pt x="40" y="170"/>
                    </a:lnTo>
                    <a:lnTo>
                      <a:pt x="40" y="17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26" y="142"/>
                    </a:lnTo>
                    <a:lnTo>
                      <a:pt x="26" y="128"/>
                    </a:lnTo>
                    <a:lnTo>
                      <a:pt x="26" y="112"/>
                    </a:lnTo>
                    <a:lnTo>
                      <a:pt x="34" y="100"/>
                    </a:lnTo>
                    <a:lnTo>
                      <a:pt x="34" y="98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4" y="86"/>
                    </a:lnTo>
                    <a:lnTo>
                      <a:pt x="36" y="82"/>
                    </a:lnTo>
                    <a:lnTo>
                      <a:pt x="40" y="76"/>
                    </a:lnTo>
                    <a:lnTo>
                      <a:pt x="48" y="66"/>
                    </a:lnTo>
                    <a:lnTo>
                      <a:pt x="56" y="50"/>
                    </a:lnTo>
                    <a:lnTo>
                      <a:pt x="66" y="36"/>
                    </a:lnTo>
                    <a:lnTo>
                      <a:pt x="84" y="22"/>
                    </a:lnTo>
                    <a:lnTo>
                      <a:pt x="76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7" name="Freeform 191">
                <a:extLst>
                  <a:ext uri="{FF2B5EF4-FFF2-40B4-BE49-F238E27FC236}">
                    <a16:creationId xmlns:a16="http://schemas.microsoft.com/office/drawing/2014/main" id="{FB4DA968-5B1A-4491-A490-85B54B4562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21" y="1478"/>
                <a:ext cx="110" cy="70"/>
              </a:xfrm>
              <a:custGeom>
                <a:avLst/>
                <a:gdLst>
                  <a:gd name="T0" fmla="*/ 26 w 110"/>
                  <a:gd name="T1" fmla="*/ 10 h 70"/>
                  <a:gd name="T2" fmla="*/ 26 w 110"/>
                  <a:gd name="T3" fmla="*/ 10 h 70"/>
                  <a:gd name="T4" fmla="*/ 26 w 110"/>
                  <a:gd name="T5" fmla="*/ 12 h 70"/>
                  <a:gd name="T6" fmla="*/ 24 w 110"/>
                  <a:gd name="T7" fmla="*/ 16 h 70"/>
                  <a:gd name="T8" fmla="*/ 22 w 110"/>
                  <a:gd name="T9" fmla="*/ 18 h 70"/>
                  <a:gd name="T10" fmla="*/ 20 w 110"/>
                  <a:gd name="T11" fmla="*/ 20 h 70"/>
                  <a:gd name="T12" fmla="*/ 14 w 110"/>
                  <a:gd name="T13" fmla="*/ 22 h 70"/>
                  <a:gd name="T14" fmla="*/ 10 w 110"/>
                  <a:gd name="T15" fmla="*/ 24 h 70"/>
                  <a:gd name="T16" fmla="*/ 4 w 110"/>
                  <a:gd name="T17" fmla="*/ 24 h 70"/>
                  <a:gd name="T18" fmla="*/ 2 w 110"/>
                  <a:gd name="T19" fmla="*/ 28 h 70"/>
                  <a:gd name="T20" fmla="*/ 0 w 110"/>
                  <a:gd name="T21" fmla="*/ 30 h 70"/>
                  <a:gd name="T22" fmla="*/ 0 w 110"/>
                  <a:gd name="T23" fmla="*/ 32 h 70"/>
                  <a:gd name="T24" fmla="*/ 2 w 110"/>
                  <a:gd name="T25" fmla="*/ 34 h 70"/>
                  <a:gd name="T26" fmla="*/ 8 w 110"/>
                  <a:gd name="T27" fmla="*/ 38 h 70"/>
                  <a:gd name="T28" fmla="*/ 22 w 110"/>
                  <a:gd name="T29" fmla="*/ 42 h 70"/>
                  <a:gd name="T30" fmla="*/ 34 w 110"/>
                  <a:gd name="T31" fmla="*/ 44 h 70"/>
                  <a:gd name="T32" fmla="*/ 46 w 110"/>
                  <a:gd name="T33" fmla="*/ 44 h 70"/>
                  <a:gd name="T34" fmla="*/ 50 w 110"/>
                  <a:gd name="T35" fmla="*/ 44 h 70"/>
                  <a:gd name="T36" fmla="*/ 68 w 110"/>
                  <a:gd name="T37" fmla="*/ 70 h 70"/>
                  <a:gd name="T38" fmla="*/ 86 w 110"/>
                  <a:gd name="T39" fmla="*/ 56 h 70"/>
                  <a:gd name="T40" fmla="*/ 88 w 110"/>
                  <a:gd name="T41" fmla="*/ 44 h 70"/>
                  <a:gd name="T42" fmla="*/ 88 w 110"/>
                  <a:gd name="T43" fmla="*/ 44 h 70"/>
                  <a:gd name="T44" fmla="*/ 92 w 110"/>
                  <a:gd name="T45" fmla="*/ 42 h 70"/>
                  <a:gd name="T46" fmla="*/ 96 w 110"/>
                  <a:gd name="T47" fmla="*/ 40 h 70"/>
                  <a:gd name="T48" fmla="*/ 100 w 110"/>
                  <a:gd name="T49" fmla="*/ 36 h 70"/>
                  <a:gd name="T50" fmla="*/ 104 w 110"/>
                  <a:gd name="T51" fmla="*/ 32 h 70"/>
                  <a:gd name="T52" fmla="*/ 108 w 110"/>
                  <a:gd name="T53" fmla="*/ 28 h 70"/>
                  <a:gd name="T54" fmla="*/ 110 w 110"/>
                  <a:gd name="T55" fmla="*/ 22 h 70"/>
                  <a:gd name="T56" fmla="*/ 110 w 110"/>
                  <a:gd name="T57" fmla="*/ 18 h 70"/>
                  <a:gd name="T58" fmla="*/ 110 w 110"/>
                  <a:gd name="T59" fmla="*/ 16 h 70"/>
                  <a:gd name="T60" fmla="*/ 108 w 110"/>
                  <a:gd name="T61" fmla="*/ 16 h 70"/>
                  <a:gd name="T62" fmla="*/ 106 w 110"/>
                  <a:gd name="T63" fmla="*/ 16 h 70"/>
                  <a:gd name="T64" fmla="*/ 104 w 110"/>
                  <a:gd name="T65" fmla="*/ 18 h 70"/>
                  <a:gd name="T66" fmla="*/ 102 w 110"/>
                  <a:gd name="T67" fmla="*/ 18 h 70"/>
                  <a:gd name="T68" fmla="*/ 100 w 110"/>
                  <a:gd name="T69" fmla="*/ 20 h 70"/>
                  <a:gd name="T70" fmla="*/ 98 w 110"/>
                  <a:gd name="T71" fmla="*/ 22 h 70"/>
                  <a:gd name="T72" fmla="*/ 98 w 110"/>
                  <a:gd name="T73" fmla="*/ 22 h 70"/>
                  <a:gd name="T74" fmla="*/ 80 w 110"/>
                  <a:gd name="T75" fmla="*/ 32 h 70"/>
                  <a:gd name="T76" fmla="*/ 62 w 110"/>
                  <a:gd name="T77" fmla="*/ 30 h 70"/>
                  <a:gd name="T78" fmla="*/ 60 w 110"/>
                  <a:gd name="T79" fmla="*/ 28 h 70"/>
                  <a:gd name="T80" fmla="*/ 58 w 110"/>
                  <a:gd name="T81" fmla="*/ 28 h 70"/>
                  <a:gd name="T82" fmla="*/ 56 w 110"/>
                  <a:gd name="T83" fmla="*/ 24 h 70"/>
                  <a:gd name="T84" fmla="*/ 56 w 110"/>
                  <a:gd name="T85" fmla="*/ 22 h 70"/>
                  <a:gd name="T86" fmla="*/ 56 w 110"/>
                  <a:gd name="T87" fmla="*/ 18 h 70"/>
                  <a:gd name="T88" fmla="*/ 58 w 110"/>
                  <a:gd name="T89" fmla="*/ 14 h 70"/>
                  <a:gd name="T90" fmla="*/ 62 w 110"/>
                  <a:gd name="T91" fmla="*/ 10 h 70"/>
                  <a:gd name="T92" fmla="*/ 64 w 110"/>
                  <a:gd name="T93" fmla="*/ 6 h 70"/>
                  <a:gd name="T94" fmla="*/ 66 w 110"/>
                  <a:gd name="T95" fmla="*/ 4 h 70"/>
                  <a:gd name="T96" fmla="*/ 66 w 110"/>
                  <a:gd name="T97" fmla="*/ 4 h 70"/>
                  <a:gd name="T98" fmla="*/ 62 w 110"/>
                  <a:gd name="T99" fmla="*/ 2 h 70"/>
                  <a:gd name="T100" fmla="*/ 54 w 110"/>
                  <a:gd name="T101" fmla="*/ 2 h 70"/>
                  <a:gd name="T102" fmla="*/ 44 w 110"/>
                  <a:gd name="T103" fmla="*/ 0 h 70"/>
                  <a:gd name="T104" fmla="*/ 34 w 110"/>
                  <a:gd name="T105" fmla="*/ 4 h 70"/>
                  <a:gd name="T106" fmla="*/ 26 w 110"/>
                  <a:gd name="T107" fmla="*/ 1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0" h="70">
                    <a:moveTo>
                      <a:pt x="26" y="10"/>
                    </a:moveTo>
                    <a:lnTo>
                      <a:pt x="26" y="10"/>
                    </a:lnTo>
                    <a:lnTo>
                      <a:pt x="26" y="12"/>
                    </a:lnTo>
                    <a:lnTo>
                      <a:pt x="24" y="16"/>
                    </a:lnTo>
                    <a:lnTo>
                      <a:pt x="22" y="18"/>
                    </a:lnTo>
                    <a:lnTo>
                      <a:pt x="20" y="20"/>
                    </a:lnTo>
                    <a:lnTo>
                      <a:pt x="14" y="22"/>
                    </a:lnTo>
                    <a:lnTo>
                      <a:pt x="10" y="24"/>
                    </a:lnTo>
                    <a:lnTo>
                      <a:pt x="4" y="24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4"/>
                    </a:lnTo>
                    <a:lnTo>
                      <a:pt x="8" y="38"/>
                    </a:lnTo>
                    <a:lnTo>
                      <a:pt x="22" y="42"/>
                    </a:lnTo>
                    <a:lnTo>
                      <a:pt x="34" y="44"/>
                    </a:lnTo>
                    <a:lnTo>
                      <a:pt x="46" y="44"/>
                    </a:lnTo>
                    <a:lnTo>
                      <a:pt x="50" y="44"/>
                    </a:lnTo>
                    <a:lnTo>
                      <a:pt x="68" y="70"/>
                    </a:lnTo>
                    <a:lnTo>
                      <a:pt x="86" y="56"/>
                    </a:lnTo>
                    <a:lnTo>
                      <a:pt x="88" y="44"/>
                    </a:lnTo>
                    <a:lnTo>
                      <a:pt x="88" y="44"/>
                    </a:lnTo>
                    <a:lnTo>
                      <a:pt x="92" y="42"/>
                    </a:lnTo>
                    <a:lnTo>
                      <a:pt x="96" y="40"/>
                    </a:lnTo>
                    <a:lnTo>
                      <a:pt x="100" y="36"/>
                    </a:lnTo>
                    <a:lnTo>
                      <a:pt x="104" y="32"/>
                    </a:lnTo>
                    <a:lnTo>
                      <a:pt x="108" y="28"/>
                    </a:lnTo>
                    <a:lnTo>
                      <a:pt x="110" y="22"/>
                    </a:lnTo>
                    <a:lnTo>
                      <a:pt x="110" y="18"/>
                    </a:lnTo>
                    <a:lnTo>
                      <a:pt x="110" y="16"/>
                    </a:lnTo>
                    <a:lnTo>
                      <a:pt x="108" y="16"/>
                    </a:lnTo>
                    <a:lnTo>
                      <a:pt x="106" y="16"/>
                    </a:lnTo>
                    <a:lnTo>
                      <a:pt x="104" y="18"/>
                    </a:lnTo>
                    <a:lnTo>
                      <a:pt x="102" y="18"/>
                    </a:lnTo>
                    <a:lnTo>
                      <a:pt x="100" y="20"/>
                    </a:lnTo>
                    <a:lnTo>
                      <a:pt x="98" y="22"/>
                    </a:lnTo>
                    <a:lnTo>
                      <a:pt x="98" y="22"/>
                    </a:lnTo>
                    <a:lnTo>
                      <a:pt x="80" y="32"/>
                    </a:lnTo>
                    <a:lnTo>
                      <a:pt x="62" y="30"/>
                    </a:lnTo>
                    <a:lnTo>
                      <a:pt x="60" y="28"/>
                    </a:lnTo>
                    <a:lnTo>
                      <a:pt x="58" y="28"/>
                    </a:lnTo>
                    <a:lnTo>
                      <a:pt x="56" y="24"/>
                    </a:lnTo>
                    <a:lnTo>
                      <a:pt x="56" y="22"/>
                    </a:lnTo>
                    <a:lnTo>
                      <a:pt x="56" y="18"/>
                    </a:lnTo>
                    <a:lnTo>
                      <a:pt x="58" y="14"/>
                    </a:lnTo>
                    <a:lnTo>
                      <a:pt x="62" y="10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2" y="2"/>
                    </a:lnTo>
                    <a:lnTo>
                      <a:pt x="54" y="2"/>
                    </a:lnTo>
                    <a:lnTo>
                      <a:pt x="44" y="0"/>
                    </a:lnTo>
                    <a:lnTo>
                      <a:pt x="34" y="4"/>
                    </a:lnTo>
                    <a:lnTo>
                      <a:pt x="26" y="1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8" name="Freeform 192">
                <a:extLst>
                  <a:ext uri="{FF2B5EF4-FFF2-40B4-BE49-F238E27FC236}">
                    <a16:creationId xmlns:a16="http://schemas.microsoft.com/office/drawing/2014/main" id="{F8A5A7E8-FA93-411F-ABD5-DF7E380F45E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51" y="1494"/>
                <a:ext cx="110" cy="220"/>
              </a:xfrm>
              <a:custGeom>
                <a:avLst/>
                <a:gdLst>
                  <a:gd name="T0" fmla="*/ 44 w 110"/>
                  <a:gd name="T1" fmla="*/ 20 h 220"/>
                  <a:gd name="T2" fmla="*/ 40 w 110"/>
                  <a:gd name="T3" fmla="*/ 20 h 220"/>
                  <a:gd name="T4" fmla="*/ 36 w 110"/>
                  <a:gd name="T5" fmla="*/ 20 h 220"/>
                  <a:gd name="T6" fmla="*/ 34 w 110"/>
                  <a:gd name="T7" fmla="*/ 26 h 220"/>
                  <a:gd name="T8" fmla="*/ 32 w 110"/>
                  <a:gd name="T9" fmla="*/ 32 h 220"/>
                  <a:gd name="T10" fmla="*/ 28 w 110"/>
                  <a:gd name="T11" fmla="*/ 34 h 220"/>
                  <a:gd name="T12" fmla="*/ 24 w 110"/>
                  <a:gd name="T13" fmla="*/ 34 h 220"/>
                  <a:gd name="T14" fmla="*/ 24 w 110"/>
                  <a:gd name="T15" fmla="*/ 34 h 220"/>
                  <a:gd name="T16" fmla="*/ 20 w 110"/>
                  <a:gd name="T17" fmla="*/ 26 h 220"/>
                  <a:gd name="T18" fmla="*/ 12 w 110"/>
                  <a:gd name="T19" fmla="*/ 18 h 220"/>
                  <a:gd name="T20" fmla="*/ 2 w 110"/>
                  <a:gd name="T21" fmla="*/ 16 h 220"/>
                  <a:gd name="T22" fmla="*/ 0 w 110"/>
                  <a:gd name="T23" fmla="*/ 60 h 220"/>
                  <a:gd name="T24" fmla="*/ 4 w 110"/>
                  <a:gd name="T25" fmla="*/ 72 h 220"/>
                  <a:gd name="T26" fmla="*/ 14 w 110"/>
                  <a:gd name="T27" fmla="*/ 94 h 220"/>
                  <a:gd name="T28" fmla="*/ 42 w 110"/>
                  <a:gd name="T29" fmla="*/ 106 h 220"/>
                  <a:gd name="T30" fmla="*/ 58 w 110"/>
                  <a:gd name="T31" fmla="*/ 94 h 220"/>
                  <a:gd name="T32" fmla="*/ 60 w 110"/>
                  <a:gd name="T33" fmla="*/ 96 h 220"/>
                  <a:gd name="T34" fmla="*/ 66 w 110"/>
                  <a:gd name="T35" fmla="*/ 100 h 220"/>
                  <a:gd name="T36" fmla="*/ 68 w 110"/>
                  <a:gd name="T37" fmla="*/ 106 h 220"/>
                  <a:gd name="T38" fmla="*/ 62 w 110"/>
                  <a:gd name="T39" fmla="*/ 114 h 220"/>
                  <a:gd name="T40" fmla="*/ 46 w 110"/>
                  <a:gd name="T41" fmla="*/ 126 h 220"/>
                  <a:gd name="T42" fmla="*/ 38 w 110"/>
                  <a:gd name="T43" fmla="*/ 130 h 220"/>
                  <a:gd name="T44" fmla="*/ 36 w 110"/>
                  <a:gd name="T45" fmla="*/ 144 h 220"/>
                  <a:gd name="T46" fmla="*/ 36 w 110"/>
                  <a:gd name="T47" fmla="*/ 166 h 220"/>
                  <a:gd name="T48" fmla="*/ 38 w 110"/>
                  <a:gd name="T49" fmla="*/ 170 h 220"/>
                  <a:gd name="T50" fmla="*/ 42 w 110"/>
                  <a:gd name="T51" fmla="*/ 182 h 220"/>
                  <a:gd name="T52" fmla="*/ 48 w 110"/>
                  <a:gd name="T53" fmla="*/ 192 h 220"/>
                  <a:gd name="T54" fmla="*/ 56 w 110"/>
                  <a:gd name="T55" fmla="*/ 202 h 220"/>
                  <a:gd name="T56" fmla="*/ 62 w 110"/>
                  <a:gd name="T57" fmla="*/ 212 h 220"/>
                  <a:gd name="T58" fmla="*/ 66 w 110"/>
                  <a:gd name="T59" fmla="*/ 220 h 220"/>
                  <a:gd name="T60" fmla="*/ 74 w 110"/>
                  <a:gd name="T61" fmla="*/ 212 h 220"/>
                  <a:gd name="T62" fmla="*/ 90 w 110"/>
                  <a:gd name="T63" fmla="*/ 154 h 220"/>
                  <a:gd name="T64" fmla="*/ 104 w 110"/>
                  <a:gd name="T65" fmla="*/ 98 h 220"/>
                  <a:gd name="T66" fmla="*/ 108 w 110"/>
                  <a:gd name="T67" fmla="*/ 88 h 220"/>
                  <a:gd name="T68" fmla="*/ 108 w 110"/>
                  <a:gd name="T69" fmla="*/ 66 h 220"/>
                  <a:gd name="T70" fmla="*/ 102 w 110"/>
                  <a:gd name="T71" fmla="*/ 22 h 220"/>
                  <a:gd name="T72" fmla="*/ 70 w 110"/>
                  <a:gd name="T73" fmla="*/ 2 h 220"/>
                  <a:gd name="T74" fmla="*/ 64 w 110"/>
                  <a:gd name="T75" fmla="*/ 4 h 220"/>
                  <a:gd name="T76" fmla="*/ 58 w 110"/>
                  <a:gd name="T77" fmla="*/ 8 h 220"/>
                  <a:gd name="T78" fmla="*/ 58 w 110"/>
                  <a:gd name="T79" fmla="*/ 14 h 220"/>
                  <a:gd name="T80" fmla="*/ 56 w 110"/>
                  <a:gd name="T81" fmla="*/ 24 h 220"/>
                  <a:gd name="T82" fmla="*/ 54 w 110"/>
                  <a:gd name="T83" fmla="*/ 30 h 220"/>
                  <a:gd name="T84" fmla="*/ 44 w 110"/>
                  <a:gd name="T85" fmla="*/ 22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0" h="220">
                    <a:moveTo>
                      <a:pt x="44" y="22"/>
                    </a:moveTo>
                    <a:lnTo>
                      <a:pt x="44" y="20"/>
                    </a:lnTo>
                    <a:lnTo>
                      <a:pt x="42" y="20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6" y="20"/>
                    </a:lnTo>
                    <a:lnTo>
                      <a:pt x="34" y="22"/>
                    </a:lnTo>
                    <a:lnTo>
                      <a:pt x="34" y="26"/>
                    </a:lnTo>
                    <a:lnTo>
                      <a:pt x="34" y="28"/>
                    </a:lnTo>
                    <a:lnTo>
                      <a:pt x="32" y="32"/>
                    </a:lnTo>
                    <a:lnTo>
                      <a:pt x="32" y="34"/>
                    </a:lnTo>
                    <a:lnTo>
                      <a:pt x="28" y="34"/>
                    </a:lnTo>
                    <a:lnTo>
                      <a:pt x="26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2" y="30"/>
                    </a:lnTo>
                    <a:lnTo>
                      <a:pt x="20" y="26"/>
                    </a:lnTo>
                    <a:lnTo>
                      <a:pt x="16" y="22"/>
                    </a:lnTo>
                    <a:lnTo>
                      <a:pt x="12" y="18"/>
                    </a:lnTo>
                    <a:lnTo>
                      <a:pt x="8" y="16"/>
                    </a:lnTo>
                    <a:lnTo>
                      <a:pt x="2" y="16"/>
                    </a:lnTo>
                    <a:lnTo>
                      <a:pt x="0" y="3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4" y="72"/>
                    </a:lnTo>
                    <a:lnTo>
                      <a:pt x="8" y="84"/>
                    </a:lnTo>
                    <a:lnTo>
                      <a:pt x="14" y="94"/>
                    </a:lnTo>
                    <a:lnTo>
                      <a:pt x="28" y="114"/>
                    </a:lnTo>
                    <a:lnTo>
                      <a:pt x="42" y="106"/>
                    </a:lnTo>
                    <a:lnTo>
                      <a:pt x="44" y="94"/>
                    </a:lnTo>
                    <a:lnTo>
                      <a:pt x="58" y="94"/>
                    </a:lnTo>
                    <a:lnTo>
                      <a:pt x="58" y="96"/>
                    </a:lnTo>
                    <a:lnTo>
                      <a:pt x="60" y="96"/>
                    </a:lnTo>
                    <a:lnTo>
                      <a:pt x="64" y="98"/>
                    </a:lnTo>
                    <a:lnTo>
                      <a:pt x="66" y="100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10"/>
                    </a:lnTo>
                    <a:lnTo>
                      <a:pt x="62" y="114"/>
                    </a:lnTo>
                    <a:lnTo>
                      <a:pt x="54" y="122"/>
                    </a:lnTo>
                    <a:lnTo>
                      <a:pt x="46" y="126"/>
                    </a:lnTo>
                    <a:lnTo>
                      <a:pt x="40" y="128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6" y="144"/>
                    </a:lnTo>
                    <a:lnTo>
                      <a:pt x="46" y="152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8" y="170"/>
                    </a:lnTo>
                    <a:lnTo>
                      <a:pt x="40" y="176"/>
                    </a:lnTo>
                    <a:lnTo>
                      <a:pt x="42" y="182"/>
                    </a:lnTo>
                    <a:lnTo>
                      <a:pt x="44" y="188"/>
                    </a:lnTo>
                    <a:lnTo>
                      <a:pt x="48" y="192"/>
                    </a:lnTo>
                    <a:lnTo>
                      <a:pt x="52" y="196"/>
                    </a:lnTo>
                    <a:lnTo>
                      <a:pt x="56" y="202"/>
                    </a:lnTo>
                    <a:lnTo>
                      <a:pt x="58" y="208"/>
                    </a:lnTo>
                    <a:lnTo>
                      <a:pt x="62" y="212"/>
                    </a:lnTo>
                    <a:lnTo>
                      <a:pt x="64" y="216"/>
                    </a:lnTo>
                    <a:lnTo>
                      <a:pt x="66" y="220"/>
                    </a:lnTo>
                    <a:lnTo>
                      <a:pt x="66" y="220"/>
                    </a:lnTo>
                    <a:lnTo>
                      <a:pt x="74" y="212"/>
                    </a:lnTo>
                    <a:lnTo>
                      <a:pt x="84" y="172"/>
                    </a:lnTo>
                    <a:lnTo>
                      <a:pt x="90" y="154"/>
                    </a:lnTo>
                    <a:lnTo>
                      <a:pt x="94" y="132"/>
                    </a:lnTo>
                    <a:lnTo>
                      <a:pt x="104" y="98"/>
                    </a:lnTo>
                    <a:lnTo>
                      <a:pt x="106" y="96"/>
                    </a:lnTo>
                    <a:lnTo>
                      <a:pt x="108" y="88"/>
                    </a:lnTo>
                    <a:lnTo>
                      <a:pt x="110" y="76"/>
                    </a:lnTo>
                    <a:lnTo>
                      <a:pt x="108" y="66"/>
                    </a:lnTo>
                    <a:lnTo>
                      <a:pt x="98" y="46"/>
                    </a:lnTo>
                    <a:lnTo>
                      <a:pt x="102" y="22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6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8" y="14"/>
                    </a:lnTo>
                    <a:lnTo>
                      <a:pt x="58" y="18"/>
                    </a:lnTo>
                    <a:lnTo>
                      <a:pt x="56" y="24"/>
                    </a:lnTo>
                    <a:lnTo>
                      <a:pt x="56" y="26"/>
                    </a:lnTo>
                    <a:lnTo>
                      <a:pt x="54" y="30"/>
                    </a:lnTo>
                    <a:lnTo>
                      <a:pt x="54" y="30"/>
                    </a:lnTo>
                    <a:lnTo>
                      <a:pt x="44" y="2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29" name="Freeform 193">
                <a:extLst>
                  <a:ext uri="{FF2B5EF4-FFF2-40B4-BE49-F238E27FC236}">
                    <a16:creationId xmlns:a16="http://schemas.microsoft.com/office/drawing/2014/main" id="{DE177E63-F937-4EF2-A4C2-D113D99CA17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39" y="1454"/>
                <a:ext cx="122" cy="94"/>
              </a:xfrm>
              <a:custGeom>
                <a:avLst/>
                <a:gdLst>
                  <a:gd name="T0" fmla="*/ 22 w 122"/>
                  <a:gd name="T1" fmla="*/ 0 h 94"/>
                  <a:gd name="T2" fmla="*/ 14 w 122"/>
                  <a:gd name="T3" fmla="*/ 20 h 94"/>
                  <a:gd name="T4" fmla="*/ 0 w 122"/>
                  <a:gd name="T5" fmla="*/ 32 h 94"/>
                  <a:gd name="T6" fmla="*/ 0 w 122"/>
                  <a:gd name="T7" fmla="*/ 32 h 94"/>
                  <a:gd name="T8" fmla="*/ 2 w 122"/>
                  <a:gd name="T9" fmla="*/ 36 h 94"/>
                  <a:gd name="T10" fmla="*/ 4 w 122"/>
                  <a:gd name="T11" fmla="*/ 40 h 94"/>
                  <a:gd name="T12" fmla="*/ 6 w 122"/>
                  <a:gd name="T13" fmla="*/ 46 h 94"/>
                  <a:gd name="T14" fmla="*/ 10 w 122"/>
                  <a:gd name="T15" fmla="*/ 50 h 94"/>
                  <a:gd name="T16" fmla="*/ 12 w 122"/>
                  <a:gd name="T17" fmla="*/ 52 h 94"/>
                  <a:gd name="T18" fmla="*/ 14 w 122"/>
                  <a:gd name="T19" fmla="*/ 54 h 94"/>
                  <a:gd name="T20" fmla="*/ 18 w 122"/>
                  <a:gd name="T21" fmla="*/ 54 h 94"/>
                  <a:gd name="T22" fmla="*/ 22 w 122"/>
                  <a:gd name="T23" fmla="*/ 56 h 94"/>
                  <a:gd name="T24" fmla="*/ 26 w 122"/>
                  <a:gd name="T25" fmla="*/ 56 h 94"/>
                  <a:gd name="T26" fmla="*/ 28 w 122"/>
                  <a:gd name="T27" fmla="*/ 56 h 94"/>
                  <a:gd name="T28" fmla="*/ 30 w 122"/>
                  <a:gd name="T29" fmla="*/ 58 h 94"/>
                  <a:gd name="T30" fmla="*/ 32 w 122"/>
                  <a:gd name="T31" fmla="*/ 60 h 94"/>
                  <a:gd name="T32" fmla="*/ 30 w 122"/>
                  <a:gd name="T33" fmla="*/ 62 h 94"/>
                  <a:gd name="T34" fmla="*/ 28 w 122"/>
                  <a:gd name="T35" fmla="*/ 66 h 94"/>
                  <a:gd name="T36" fmla="*/ 24 w 122"/>
                  <a:gd name="T37" fmla="*/ 70 h 94"/>
                  <a:gd name="T38" fmla="*/ 24 w 122"/>
                  <a:gd name="T39" fmla="*/ 74 h 94"/>
                  <a:gd name="T40" fmla="*/ 26 w 122"/>
                  <a:gd name="T41" fmla="*/ 80 h 94"/>
                  <a:gd name="T42" fmla="*/ 28 w 122"/>
                  <a:gd name="T43" fmla="*/ 82 h 94"/>
                  <a:gd name="T44" fmla="*/ 32 w 122"/>
                  <a:gd name="T45" fmla="*/ 86 h 94"/>
                  <a:gd name="T46" fmla="*/ 36 w 122"/>
                  <a:gd name="T47" fmla="*/ 88 h 94"/>
                  <a:gd name="T48" fmla="*/ 40 w 122"/>
                  <a:gd name="T49" fmla="*/ 88 h 94"/>
                  <a:gd name="T50" fmla="*/ 50 w 122"/>
                  <a:gd name="T51" fmla="*/ 88 h 94"/>
                  <a:gd name="T52" fmla="*/ 64 w 122"/>
                  <a:gd name="T53" fmla="*/ 88 h 94"/>
                  <a:gd name="T54" fmla="*/ 80 w 122"/>
                  <a:gd name="T55" fmla="*/ 94 h 94"/>
                  <a:gd name="T56" fmla="*/ 122 w 122"/>
                  <a:gd name="T57" fmla="*/ 42 h 94"/>
                  <a:gd name="T58" fmla="*/ 114 w 122"/>
                  <a:gd name="T59" fmla="*/ 24 h 94"/>
                  <a:gd name="T60" fmla="*/ 92 w 122"/>
                  <a:gd name="T61" fmla="*/ 20 h 94"/>
                  <a:gd name="T62" fmla="*/ 56 w 122"/>
                  <a:gd name="T63" fmla="*/ 0 h 94"/>
                  <a:gd name="T64" fmla="*/ 54 w 122"/>
                  <a:gd name="T65" fmla="*/ 12 h 94"/>
                  <a:gd name="T66" fmla="*/ 40 w 122"/>
                  <a:gd name="T67" fmla="*/ 10 h 94"/>
                  <a:gd name="T68" fmla="*/ 22 w 122"/>
                  <a:gd name="T6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2" h="94">
                    <a:moveTo>
                      <a:pt x="22" y="0"/>
                    </a:moveTo>
                    <a:lnTo>
                      <a:pt x="14" y="2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10" y="50"/>
                    </a:lnTo>
                    <a:lnTo>
                      <a:pt x="12" y="52"/>
                    </a:lnTo>
                    <a:lnTo>
                      <a:pt x="14" y="54"/>
                    </a:lnTo>
                    <a:lnTo>
                      <a:pt x="18" y="54"/>
                    </a:lnTo>
                    <a:lnTo>
                      <a:pt x="22" y="56"/>
                    </a:lnTo>
                    <a:lnTo>
                      <a:pt x="26" y="56"/>
                    </a:lnTo>
                    <a:lnTo>
                      <a:pt x="28" y="56"/>
                    </a:lnTo>
                    <a:lnTo>
                      <a:pt x="30" y="58"/>
                    </a:lnTo>
                    <a:lnTo>
                      <a:pt x="32" y="60"/>
                    </a:lnTo>
                    <a:lnTo>
                      <a:pt x="30" y="62"/>
                    </a:lnTo>
                    <a:lnTo>
                      <a:pt x="28" y="66"/>
                    </a:lnTo>
                    <a:lnTo>
                      <a:pt x="24" y="70"/>
                    </a:lnTo>
                    <a:lnTo>
                      <a:pt x="24" y="74"/>
                    </a:lnTo>
                    <a:lnTo>
                      <a:pt x="26" y="80"/>
                    </a:lnTo>
                    <a:lnTo>
                      <a:pt x="28" y="82"/>
                    </a:lnTo>
                    <a:lnTo>
                      <a:pt x="32" y="86"/>
                    </a:lnTo>
                    <a:lnTo>
                      <a:pt x="36" y="88"/>
                    </a:lnTo>
                    <a:lnTo>
                      <a:pt x="40" y="88"/>
                    </a:lnTo>
                    <a:lnTo>
                      <a:pt x="50" y="88"/>
                    </a:lnTo>
                    <a:lnTo>
                      <a:pt x="64" y="88"/>
                    </a:lnTo>
                    <a:lnTo>
                      <a:pt x="80" y="94"/>
                    </a:lnTo>
                    <a:lnTo>
                      <a:pt x="122" y="42"/>
                    </a:lnTo>
                    <a:lnTo>
                      <a:pt x="114" y="24"/>
                    </a:lnTo>
                    <a:lnTo>
                      <a:pt x="92" y="20"/>
                    </a:lnTo>
                    <a:lnTo>
                      <a:pt x="56" y="0"/>
                    </a:lnTo>
                    <a:lnTo>
                      <a:pt x="54" y="12"/>
                    </a:lnTo>
                    <a:lnTo>
                      <a:pt x="40" y="10"/>
                    </a:lnTo>
                    <a:lnTo>
                      <a:pt x="2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0" name="Freeform 194">
                <a:extLst>
                  <a:ext uri="{FF2B5EF4-FFF2-40B4-BE49-F238E27FC236}">
                    <a16:creationId xmlns:a16="http://schemas.microsoft.com/office/drawing/2014/main" id="{B23E018F-2AB7-42EE-AB3D-76C1BDCAC37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7" y="1618"/>
                <a:ext cx="46" cy="46"/>
              </a:xfrm>
              <a:custGeom>
                <a:avLst/>
                <a:gdLst>
                  <a:gd name="T0" fmla="*/ 28 w 46"/>
                  <a:gd name="T1" fmla="*/ 8 h 46"/>
                  <a:gd name="T2" fmla="*/ 28 w 46"/>
                  <a:gd name="T3" fmla="*/ 6 h 46"/>
                  <a:gd name="T4" fmla="*/ 26 w 46"/>
                  <a:gd name="T5" fmla="*/ 4 h 46"/>
                  <a:gd name="T6" fmla="*/ 22 w 46"/>
                  <a:gd name="T7" fmla="*/ 2 h 46"/>
                  <a:gd name="T8" fmla="*/ 20 w 46"/>
                  <a:gd name="T9" fmla="*/ 0 h 46"/>
                  <a:gd name="T10" fmla="*/ 16 w 46"/>
                  <a:gd name="T11" fmla="*/ 0 h 46"/>
                  <a:gd name="T12" fmla="*/ 12 w 46"/>
                  <a:gd name="T13" fmla="*/ 0 h 46"/>
                  <a:gd name="T14" fmla="*/ 10 w 46"/>
                  <a:gd name="T15" fmla="*/ 0 h 46"/>
                  <a:gd name="T16" fmla="*/ 8 w 46"/>
                  <a:gd name="T17" fmla="*/ 4 h 46"/>
                  <a:gd name="T18" fmla="*/ 4 w 46"/>
                  <a:gd name="T19" fmla="*/ 8 h 46"/>
                  <a:gd name="T20" fmla="*/ 2 w 46"/>
                  <a:gd name="T21" fmla="*/ 12 h 46"/>
                  <a:gd name="T22" fmla="*/ 2 w 46"/>
                  <a:gd name="T23" fmla="*/ 16 h 46"/>
                  <a:gd name="T24" fmla="*/ 0 w 46"/>
                  <a:gd name="T25" fmla="*/ 20 h 46"/>
                  <a:gd name="T26" fmla="*/ 2 w 46"/>
                  <a:gd name="T27" fmla="*/ 24 h 46"/>
                  <a:gd name="T28" fmla="*/ 4 w 46"/>
                  <a:gd name="T29" fmla="*/ 26 h 46"/>
                  <a:gd name="T30" fmla="*/ 8 w 46"/>
                  <a:gd name="T31" fmla="*/ 30 h 46"/>
                  <a:gd name="T32" fmla="*/ 12 w 46"/>
                  <a:gd name="T33" fmla="*/ 34 h 46"/>
                  <a:gd name="T34" fmla="*/ 16 w 46"/>
                  <a:gd name="T35" fmla="*/ 36 h 46"/>
                  <a:gd name="T36" fmla="*/ 20 w 46"/>
                  <a:gd name="T37" fmla="*/ 40 h 46"/>
                  <a:gd name="T38" fmla="*/ 24 w 46"/>
                  <a:gd name="T39" fmla="*/ 42 h 46"/>
                  <a:gd name="T40" fmla="*/ 28 w 46"/>
                  <a:gd name="T41" fmla="*/ 44 h 46"/>
                  <a:gd name="T42" fmla="*/ 28 w 46"/>
                  <a:gd name="T43" fmla="*/ 46 h 46"/>
                  <a:gd name="T44" fmla="*/ 28 w 46"/>
                  <a:gd name="T45" fmla="*/ 44 h 46"/>
                  <a:gd name="T46" fmla="*/ 32 w 46"/>
                  <a:gd name="T47" fmla="*/ 44 h 46"/>
                  <a:gd name="T48" fmla="*/ 36 w 46"/>
                  <a:gd name="T49" fmla="*/ 40 h 46"/>
                  <a:gd name="T50" fmla="*/ 40 w 46"/>
                  <a:gd name="T51" fmla="*/ 38 h 46"/>
                  <a:gd name="T52" fmla="*/ 42 w 46"/>
                  <a:gd name="T53" fmla="*/ 34 h 46"/>
                  <a:gd name="T54" fmla="*/ 46 w 46"/>
                  <a:gd name="T55" fmla="*/ 32 h 46"/>
                  <a:gd name="T56" fmla="*/ 46 w 46"/>
                  <a:gd name="T57" fmla="*/ 28 h 46"/>
                  <a:gd name="T58" fmla="*/ 46 w 46"/>
                  <a:gd name="T59" fmla="*/ 24 h 46"/>
                  <a:gd name="T60" fmla="*/ 42 w 46"/>
                  <a:gd name="T61" fmla="*/ 20 h 46"/>
                  <a:gd name="T62" fmla="*/ 38 w 46"/>
                  <a:gd name="T63" fmla="*/ 16 h 46"/>
                  <a:gd name="T64" fmla="*/ 34 w 46"/>
                  <a:gd name="T65" fmla="*/ 12 h 46"/>
                  <a:gd name="T66" fmla="*/ 32 w 46"/>
                  <a:gd name="T67" fmla="*/ 10 h 46"/>
                  <a:gd name="T68" fmla="*/ 28 w 46"/>
                  <a:gd name="T69" fmla="*/ 8 h 46"/>
                  <a:gd name="T70" fmla="*/ 28 w 46"/>
                  <a:gd name="T71" fmla="*/ 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6" h="46">
                    <a:moveTo>
                      <a:pt x="28" y="8"/>
                    </a:moveTo>
                    <a:lnTo>
                      <a:pt x="28" y="6"/>
                    </a:lnTo>
                    <a:lnTo>
                      <a:pt x="26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4"/>
                    </a:lnTo>
                    <a:lnTo>
                      <a:pt x="16" y="36"/>
                    </a:lnTo>
                    <a:lnTo>
                      <a:pt x="20" y="40"/>
                    </a:lnTo>
                    <a:lnTo>
                      <a:pt x="24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32" y="44"/>
                    </a:lnTo>
                    <a:lnTo>
                      <a:pt x="36" y="40"/>
                    </a:lnTo>
                    <a:lnTo>
                      <a:pt x="40" y="38"/>
                    </a:lnTo>
                    <a:lnTo>
                      <a:pt x="42" y="34"/>
                    </a:lnTo>
                    <a:lnTo>
                      <a:pt x="46" y="32"/>
                    </a:lnTo>
                    <a:lnTo>
                      <a:pt x="46" y="28"/>
                    </a:lnTo>
                    <a:lnTo>
                      <a:pt x="46" y="24"/>
                    </a:lnTo>
                    <a:lnTo>
                      <a:pt x="42" y="20"/>
                    </a:lnTo>
                    <a:lnTo>
                      <a:pt x="38" y="16"/>
                    </a:lnTo>
                    <a:lnTo>
                      <a:pt x="34" y="12"/>
                    </a:lnTo>
                    <a:lnTo>
                      <a:pt x="32" y="10"/>
                    </a:lnTo>
                    <a:lnTo>
                      <a:pt x="28" y="8"/>
                    </a:lnTo>
                    <a:lnTo>
                      <a:pt x="28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1" name="Freeform 195">
                <a:extLst>
                  <a:ext uri="{FF2B5EF4-FFF2-40B4-BE49-F238E27FC236}">
                    <a16:creationId xmlns:a16="http://schemas.microsoft.com/office/drawing/2014/main" id="{1870AD3F-AA8B-41B3-9A29-00D51C49FF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41" y="2278"/>
                <a:ext cx="32" cy="164"/>
              </a:xfrm>
              <a:custGeom>
                <a:avLst/>
                <a:gdLst>
                  <a:gd name="T0" fmla="*/ 26 w 32"/>
                  <a:gd name="T1" fmla="*/ 8 h 164"/>
                  <a:gd name="T2" fmla="*/ 26 w 32"/>
                  <a:gd name="T3" fmla="*/ 6 h 164"/>
                  <a:gd name="T4" fmla="*/ 24 w 32"/>
                  <a:gd name="T5" fmla="*/ 6 h 164"/>
                  <a:gd name="T6" fmla="*/ 22 w 32"/>
                  <a:gd name="T7" fmla="*/ 2 h 164"/>
                  <a:gd name="T8" fmla="*/ 20 w 32"/>
                  <a:gd name="T9" fmla="*/ 2 h 164"/>
                  <a:gd name="T10" fmla="*/ 18 w 32"/>
                  <a:gd name="T11" fmla="*/ 0 h 164"/>
                  <a:gd name="T12" fmla="*/ 16 w 32"/>
                  <a:gd name="T13" fmla="*/ 2 h 164"/>
                  <a:gd name="T14" fmla="*/ 14 w 32"/>
                  <a:gd name="T15" fmla="*/ 6 h 164"/>
                  <a:gd name="T16" fmla="*/ 12 w 32"/>
                  <a:gd name="T17" fmla="*/ 10 h 164"/>
                  <a:gd name="T18" fmla="*/ 10 w 32"/>
                  <a:gd name="T19" fmla="*/ 14 h 164"/>
                  <a:gd name="T20" fmla="*/ 8 w 32"/>
                  <a:gd name="T21" fmla="*/ 18 h 164"/>
                  <a:gd name="T22" fmla="*/ 8 w 32"/>
                  <a:gd name="T23" fmla="*/ 22 h 164"/>
                  <a:gd name="T24" fmla="*/ 8 w 32"/>
                  <a:gd name="T25" fmla="*/ 22 h 164"/>
                  <a:gd name="T26" fmla="*/ 2 w 32"/>
                  <a:gd name="T27" fmla="*/ 42 h 164"/>
                  <a:gd name="T28" fmla="*/ 2 w 32"/>
                  <a:gd name="T29" fmla="*/ 44 h 164"/>
                  <a:gd name="T30" fmla="*/ 2 w 32"/>
                  <a:gd name="T31" fmla="*/ 46 h 164"/>
                  <a:gd name="T32" fmla="*/ 4 w 32"/>
                  <a:gd name="T33" fmla="*/ 52 h 164"/>
                  <a:gd name="T34" fmla="*/ 4 w 32"/>
                  <a:gd name="T35" fmla="*/ 56 h 164"/>
                  <a:gd name="T36" fmla="*/ 6 w 32"/>
                  <a:gd name="T37" fmla="*/ 60 h 164"/>
                  <a:gd name="T38" fmla="*/ 6 w 32"/>
                  <a:gd name="T39" fmla="*/ 66 h 164"/>
                  <a:gd name="T40" fmla="*/ 8 w 32"/>
                  <a:gd name="T41" fmla="*/ 82 h 164"/>
                  <a:gd name="T42" fmla="*/ 6 w 32"/>
                  <a:gd name="T43" fmla="*/ 100 h 164"/>
                  <a:gd name="T44" fmla="*/ 6 w 32"/>
                  <a:gd name="T45" fmla="*/ 118 h 164"/>
                  <a:gd name="T46" fmla="*/ 6 w 32"/>
                  <a:gd name="T47" fmla="*/ 132 h 164"/>
                  <a:gd name="T48" fmla="*/ 6 w 32"/>
                  <a:gd name="T49" fmla="*/ 140 h 164"/>
                  <a:gd name="T50" fmla="*/ 6 w 32"/>
                  <a:gd name="T51" fmla="*/ 142 h 164"/>
                  <a:gd name="T52" fmla="*/ 4 w 32"/>
                  <a:gd name="T53" fmla="*/ 146 h 164"/>
                  <a:gd name="T54" fmla="*/ 2 w 32"/>
                  <a:gd name="T55" fmla="*/ 150 h 164"/>
                  <a:gd name="T56" fmla="*/ 0 w 32"/>
                  <a:gd name="T57" fmla="*/ 156 h 164"/>
                  <a:gd name="T58" fmla="*/ 0 w 32"/>
                  <a:gd name="T59" fmla="*/ 158 h 164"/>
                  <a:gd name="T60" fmla="*/ 0 w 32"/>
                  <a:gd name="T61" fmla="*/ 160 h 164"/>
                  <a:gd name="T62" fmla="*/ 8 w 32"/>
                  <a:gd name="T63" fmla="*/ 164 h 164"/>
                  <a:gd name="T64" fmla="*/ 12 w 32"/>
                  <a:gd name="T65" fmla="*/ 152 h 164"/>
                  <a:gd name="T66" fmla="*/ 22 w 32"/>
                  <a:gd name="T67" fmla="*/ 162 h 164"/>
                  <a:gd name="T68" fmla="*/ 22 w 32"/>
                  <a:gd name="T69" fmla="*/ 160 h 164"/>
                  <a:gd name="T70" fmla="*/ 22 w 32"/>
                  <a:gd name="T71" fmla="*/ 158 h 164"/>
                  <a:gd name="T72" fmla="*/ 22 w 32"/>
                  <a:gd name="T73" fmla="*/ 152 h 164"/>
                  <a:gd name="T74" fmla="*/ 22 w 32"/>
                  <a:gd name="T75" fmla="*/ 146 h 164"/>
                  <a:gd name="T76" fmla="*/ 20 w 32"/>
                  <a:gd name="T77" fmla="*/ 140 h 164"/>
                  <a:gd name="T78" fmla="*/ 16 w 32"/>
                  <a:gd name="T79" fmla="*/ 130 h 164"/>
                  <a:gd name="T80" fmla="*/ 16 w 32"/>
                  <a:gd name="T81" fmla="*/ 118 h 164"/>
                  <a:gd name="T82" fmla="*/ 24 w 32"/>
                  <a:gd name="T83" fmla="*/ 106 h 164"/>
                  <a:gd name="T84" fmla="*/ 28 w 32"/>
                  <a:gd name="T85" fmla="*/ 102 h 164"/>
                  <a:gd name="T86" fmla="*/ 32 w 32"/>
                  <a:gd name="T87" fmla="*/ 96 h 164"/>
                  <a:gd name="T88" fmla="*/ 32 w 32"/>
                  <a:gd name="T89" fmla="*/ 92 h 164"/>
                  <a:gd name="T90" fmla="*/ 32 w 32"/>
                  <a:gd name="T91" fmla="*/ 88 h 164"/>
                  <a:gd name="T92" fmla="*/ 30 w 32"/>
                  <a:gd name="T93" fmla="*/ 84 h 164"/>
                  <a:gd name="T94" fmla="*/ 30 w 32"/>
                  <a:gd name="T95" fmla="*/ 80 h 164"/>
                  <a:gd name="T96" fmla="*/ 30 w 32"/>
                  <a:gd name="T97" fmla="*/ 74 h 164"/>
                  <a:gd name="T98" fmla="*/ 28 w 32"/>
                  <a:gd name="T99" fmla="*/ 62 h 164"/>
                  <a:gd name="T100" fmla="*/ 26 w 32"/>
                  <a:gd name="T101" fmla="*/ 50 h 164"/>
                  <a:gd name="T102" fmla="*/ 24 w 32"/>
                  <a:gd name="T103" fmla="*/ 40 h 164"/>
                  <a:gd name="T104" fmla="*/ 24 w 32"/>
                  <a:gd name="T105" fmla="*/ 36 h 164"/>
                  <a:gd name="T106" fmla="*/ 24 w 32"/>
                  <a:gd name="T107" fmla="*/ 36 h 164"/>
                  <a:gd name="T108" fmla="*/ 22 w 32"/>
                  <a:gd name="T109" fmla="*/ 32 h 164"/>
                  <a:gd name="T110" fmla="*/ 22 w 32"/>
                  <a:gd name="T111" fmla="*/ 28 h 164"/>
                  <a:gd name="T112" fmla="*/ 22 w 32"/>
                  <a:gd name="T113" fmla="*/ 22 h 164"/>
                  <a:gd name="T114" fmla="*/ 22 w 32"/>
                  <a:gd name="T115" fmla="*/ 16 h 164"/>
                  <a:gd name="T116" fmla="*/ 24 w 32"/>
                  <a:gd name="T117" fmla="*/ 12 h 164"/>
                  <a:gd name="T118" fmla="*/ 26 w 32"/>
                  <a:gd name="T119" fmla="*/ 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" h="164">
                    <a:moveTo>
                      <a:pt x="26" y="8"/>
                    </a:moveTo>
                    <a:lnTo>
                      <a:pt x="26" y="6"/>
                    </a:lnTo>
                    <a:lnTo>
                      <a:pt x="24" y="6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2"/>
                    </a:lnTo>
                    <a:lnTo>
                      <a:pt x="14" y="6"/>
                    </a:lnTo>
                    <a:lnTo>
                      <a:pt x="12" y="10"/>
                    </a:lnTo>
                    <a:lnTo>
                      <a:pt x="10" y="14"/>
                    </a:lnTo>
                    <a:lnTo>
                      <a:pt x="8" y="18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2" y="42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4" y="52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8" y="82"/>
                    </a:lnTo>
                    <a:lnTo>
                      <a:pt x="6" y="100"/>
                    </a:lnTo>
                    <a:lnTo>
                      <a:pt x="6" y="118"/>
                    </a:lnTo>
                    <a:lnTo>
                      <a:pt x="6" y="132"/>
                    </a:lnTo>
                    <a:lnTo>
                      <a:pt x="6" y="140"/>
                    </a:lnTo>
                    <a:lnTo>
                      <a:pt x="6" y="142"/>
                    </a:lnTo>
                    <a:lnTo>
                      <a:pt x="4" y="146"/>
                    </a:lnTo>
                    <a:lnTo>
                      <a:pt x="2" y="150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0"/>
                    </a:lnTo>
                    <a:lnTo>
                      <a:pt x="8" y="164"/>
                    </a:lnTo>
                    <a:lnTo>
                      <a:pt x="12" y="152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2" y="158"/>
                    </a:lnTo>
                    <a:lnTo>
                      <a:pt x="22" y="152"/>
                    </a:lnTo>
                    <a:lnTo>
                      <a:pt x="22" y="146"/>
                    </a:lnTo>
                    <a:lnTo>
                      <a:pt x="20" y="140"/>
                    </a:lnTo>
                    <a:lnTo>
                      <a:pt x="16" y="130"/>
                    </a:lnTo>
                    <a:lnTo>
                      <a:pt x="16" y="118"/>
                    </a:lnTo>
                    <a:lnTo>
                      <a:pt x="24" y="106"/>
                    </a:lnTo>
                    <a:lnTo>
                      <a:pt x="28" y="102"/>
                    </a:lnTo>
                    <a:lnTo>
                      <a:pt x="32" y="96"/>
                    </a:lnTo>
                    <a:lnTo>
                      <a:pt x="32" y="92"/>
                    </a:lnTo>
                    <a:lnTo>
                      <a:pt x="32" y="88"/>
                    </a:lnTo>
                    <a:lnTo>
                      <a:pt x="30" y="84"/>
                    </a:lnTo>
                    <a:lnTo>
                      <a:pt x="30" y="80"/>
                    </a:lnTo>
                    <a:lnTo>
                      <a:pt x="30" y="74"/>
                    </a:lnTo>
                    <a:lnTo>
                      <a:pt x="28" y="62"/>
                    </a:lnTo>
                    <a:lnTo>
                      <a:pt x="26" y="50"/>
                    </a:lnTo>
                    <a:lnTo>
                      <a:pt x="24" y="40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2" y="32"/>
                    </a:lnTo>
                    <a:lnTo>
                      <a:pt x="22" y="28"/>
                    </a:lnTo>
                    <a:lnTo>
                      <a:pt x="22" y="22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6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2" name="Freeform 196">
                <a:extLst>
                  <a:ext uri="{FF2B5EF4-FFF2-40B4-BE49-F238E27FC236}">
                    <a16:creationId xmlns:a16="http://schemas.microsoft.com/office/drawing/2014/main" id="{AF4F9A1F-4A23-4D40-9F5B-3EA1FF4E59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1" y="1472"/>
                <a:ext cx="2132" cy="1160"/>
              </a:xfrm>
              <a:custGeom>
                <a:avLst/>
                <a:gdLst>
                  <a:gd name="T0" fmla="*/ 1494 w 2132"/>
                  <a:gd name="T1" fmla="*/ 916 h 1160"/>
                  <a:gd name="T2" fmla="*/ 1558 w 2132"/>
                  <a:gd name="T3" fmla="*/ 688 h 1160"/>
                  <a:gd name="T4" fmla="*/ 1762 w 2132"/>
                  <a:gd name="T5" fmla="*/ 626 h 1160"/>
                  <a:gd name="T6" fmla="*/ 1698 w 2132"/>
                  <a:gd name="T7" fmla="*/ 776 h 1160"/>
                  <a:gd name="T8" fmla="*/ 1790 w 2132"/>
                  <a:gd name="T9" fmla="*/ 726 h 1160"/>
                  <a:gd name="T10" fmla="*/ 1876 w 2132"/>
                  <a:gd name="T11" fmla="*/ 654 h 1160"/>
                  <a:gd name="T12" fmla="*/ 1998 w 2132"/>
                  <a:gd name="T13" fmla="*/ 586 h 1160"/>
                  <a:gd name="T14" fmla="*/ 2084 w 2132"/>
                  <a:gd name="T15" fmla="*/ 548 h 1160"/>
                  <a:gd name="T16" fmla="*/ 2074 w 2132"/>
                  <a:gd name="T17" fmla="*/ 480 h 1160"/>
                  <a:gd name="T18" fmla="*/ 1880 w 2132"/>
                  <a:gd name="T19" fmla="*/ 370 h 1160"/>
                  <a:gd name="T20" fmla="*/ 1640 w 2132"/>
                  <a:gd name="T21" fmla="*/ 308 h 1160"/>
                  <a:gd name="T22" fmla="*/ 1578 w 2132"/>
                  <a:gd name="T23" fmla="*/ 268 h 1160"/>
                  <a:gd name="T24" fmla="*/ 1412 w 2132"/>
                  <a:gd name="T25" fmla="*/ 308 h 1160"/>
                  <a:gd name="T26" fmla="*/ 1338 w 2132"/>
                  <a:gd name="T27" fmla="*/ 230 h 1160"/>
                  <a:gd name="T28" fmla="*/ 1160 w 2132"/>
                  <a:gd name="T29" fmla="*/ 170 h 1160"/>
                  <a:gd name="T30" fmla="*/ 1134 w 2132"/>
                  <a:gd name="T31" fmla="*/ 160 h 1160"/>
                  <a:gd name="T32" fmla="*/ 1086 w 2132"/>
                  <a:gd name="T33" fmla="*/ 8 h 1160"/>
                  <a:gd name="T34" fmla="*/ 1020 w 2132"/>
                  <a:gd name="T35" fmla="*/ 108 h 1160"/>
                  <a:gd name="T36" fmla="*/ 906 w 2132"/>
                  <a:gd name="T37" fmla="*/ 98 h 1160"/>
                  <a:gd name="T38" fmla="*/ 764 w 2132"/>
                  <a:gd name="T39" fmla="*/ 244 h 1160"/>
                  <a:gd name="T40" fmla="*/ 812 w 2132"/>
                  <a:gd name="T41" fmla="*/ 382 h 1160"/>
                  <a:gd name="T42" fmla="*/ 778 w 2132"/>
                  <a:gd name="T43" fmla="*/ 298 h 1160"/>
                  <a:gd name="T44" fmla="*/ 706 w 2132"/>
                  <a:gd name="T45" fmla="*/ 244 h 1160"/>
                  <a:gd name="T46" fmla="*/ 670 w 2132"/>
                  <a:gd name="T47" fmla="*/ 318 h 1160"/>
                  <a:gd name="T48" fmla="*/ 726 w 2132"/>
                  <a:gd name="T49" fmla="*/ 416 h 1160"/>
                  <a:gd name="T50" fmla="*/ 756 w 2132"/>
                  <a:gd name="T51" fmla="*/ 470 h 1160"/>
                  <a:gd name="T52" fmla="*/ 712 w 2132"/>
                  <a:gd name="T53" fmla="*/ 492 h 1160"/>
                  <a:gd name="T54" fmla="*/ 676 w 2132"/>
                  <a:gd name="T55" fmla="*/ 424 h 1160"/>
                  <a:gd name="T56" fmla="*/ 648 w 2132"/>
                  <a:gd name="T57" fmla="*/ 466 h 1160"/>
                  <a:gd name="T58" fmla="*/ 656 w 2132"/>
                  <a:gd name="T59" fmla="*/ 368 h 1160"/>
                  <a:gd name="T60" fmla="*/ 610 w 2132"/>
                  <a:gd name="T61" fmla="*/ 280 h 1160"/>
                  <a:gd name="T62" fmla="*/ 552 w 2132"/>
                  <a:gd name="T63" fmla="*/ 374 h 1160"/>
                  <a:gd name="T64" fmla="*/ 390 w 2132"/>
                  <a:gd name="T65" fmla="*/ 422 h 1160"/>
                  <a:gd name="T66" fmla="*/ 328 w 2132"/>
                  <a:gd name="T67" fmla="*/ 410 h 1160"/>
                  <a:gd name="T68" fmla="*/ 302 w 2132"/>
                  <a:gd name="T69" fmla="*/ 490 h 1160"/>
                  <a:gd name="T70" fmla="*/ 208 w 2132"/>
                  <a:gd name="T71" fmla="*/ 560 h 1160"/>
                  <a:gd name="T72" fmla="*/ 258 w 2132"/>
                  <a:gd name="T73" fmla="*/ 480 h 1160"/>
                  <a:gd name="T74" fmla="*/ 162 w 2132"/>
                  <a:gd name="T75" fmla="*/ 368 h 1160"/>
                  <a:gd name="T76" fmla="*/ 134 w 2132"/>
                  <a:gd name="T77" fmla="*/ 606 h 1160"/>
                  <a:gd name="T78" fmla="*/ 54 w 2132"/>
                  <a:gd name="T79" fmla="*/ 674 h 1160"/>
                  <a:gd name="T80" fmla="*/ 28 w 2132"/>
                  <a:gd name="T81" fmla="*/ 730 h 1160"/>
                  <a:gd name="T82" fmla="*/ 42 w 2132"/>
                  <a:gd name="T83" fmla="*/ 810 h 1160"/>
                  <a:gd name="T84" fmla="*/ 38 w 2132"/>
                  <a:gd name="T85" fmla="*/ 892 h 1160"/>
                  <a:gd name="T86" fmla="*/ 60 w 2132"/>
                  <a:gd name="T87" fmla="*/ 918 h 1160"/>
                  <a:gd name="T88" fmla="*/ 114 w 2132"/>
                  <a:gd name="T89" fmla="*/ 970 h 1160"/>
                  <a:gd name="T90" fmla="*/ 174 w 2132"/>
                  <a:gd name="T91" fmla="*/ 998 h 1160"/>
                  <a:gd name="T92" fmla="*/ 212 w 2132"/>
                  <a:gd name="T93" fmla="*/ 974 h 1160"/>
                  <a:gd name="T94" fmla="*/ 236 w 2132"/>
                  <a:gd name="T95" fmla="*/ 1020 h 1160"/>
                  <a:gd name="T96" fmla="*/ 316 w 2132"/>
                  <a:gd name="T97" fmla="*/ 1092 h 1160"/>
                  <a:gd name="T98" fmla="*/ 348 w 2132"/>
                  <a:gd name="T99" fmla="*/ 1034 h 1160"/>
                  <a:gd name="T100" fmla="*/ 390 w 2132"/>
                  <a:gd name="T101" fmla="*/ 992 h 1160"/>
                  <a:gd name="T102" fmla="*/ 410 w 2132"/>
                  <a:gd name="T103" fmla="*/ 1058 h 1160"/>
                  <a:gd name="T104" fmla="*/ 452 w 2132"/>
                  <a:gd name="T105" fmla="*/ 1122 h 1160"/>
                  <a:gd name="T106" fmla="*/ 560 w 2132"/>
                  <a:gd name="T107" fmla="*/ 1128 h 1160"/>
                  <a:gd name="T108" fmla="*/ 660 w 2132"/>
                  <a:gd name="T109" fmla="*/ 1104 h 1160"/>
                  <a:gd name="T110" fmla="*/ 732 w 2132"/>
                  <a:gd name="T111" fmla="*/ 1050 h 1160"/>
                  <a:gd name="T112" fmla="*/ 752 w 2132"/>
                  <a:gd name="T113" fmla="*/ 994 h 1160"/>
                  <a:gd name="T114" fmla="*/ 834 w 2132"/>
                  <a:gd name="T115" fmla="*/ 912 h 1160"/>
                  <a:gd name="T116" fmla="*/ 964 w 2132"/>
                  <a:gd name="T117" fmla="*/ 912 h 1160"/>
                  <a:gd name="T118" fmla="*/ 1168 w 2132"/>
                  <a:gd name="T119" fmla="*/ 880 h 1160"/>
                  <a:gd name="T120" fmla="*/ 1354 w 2132"/>
                  <a:gd name="T121" fmla="*/ 904 h 1160"/>
                  <a:gd name="T122" fmla="*/ 1432 w 2132"/>
                  <a:gd name="T123" fmla="*/ 908 h 1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32" h="1160">
                    <a:moveTo>
                      <a:pt x="1396" y="998"/>
                    </a:move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4"/>
                    </a:lnTo>
                    <a:lnTo>
                      <a:pt x="1398" y="996"/>
                    </a:lnTo>
                    <a:lnTo>
                      <a:pt x="1396" y="1000"/>
                    </a:lnTo>
                    <a:lnTo>
                      <a:pt x="1396" y="1002"/>
                    </a:lnTo>
                    <a:lnTo>
                      <a:pt x="1394" y="1006"/>
                    </a:lnTo>
                    <a:lnTo>
                      <a:pt x="1394" y="1010"/>
                    </a:lnTo>
                    <a:lnTo>
                      <a:pt x="1394" y="1012"/>
                    </a:lnTo>
                    <a:lnTo>
                      <a:pt x="1392" y="1012"/>
                    </a:lnTo>
                    <a:lnTo>
                      <a:pt x="1394" y="1018"/>
                    </a:lnTo>
                    <a:lnTo>
                      <a:pt x="1398" y="1024"/>
                    </a:lnTo>
                    <a:lnTo>
                      <a:pt x="1402" y="1028"/>
                    </a:lnTo>
                    <a:lnTo>
                      <a:pt x="1406" y="1030"/>
                    </a:lnTo>
                    <a:lnTo>
                      <a:pt x="1410" y="1032"/>
                    </a:lnTo>
                    <a:lnTo>
                      <a:pt x="1412" y="1034"/>
                    </a:lnTo>
                    <a:lnTo>
                      <a:pt x="1414" y="1034"/>
                    </a:lnTo>
                    <a:lnTo>
                      <a:pt x="1424" y="1026"/>
                    </a:lnTo>
                    <a:lnTo>
                      <a:pt x="1436" y="1010"/>
                    </a:lnTo>
                    <a:lnTo>
                      <a:pt x="1450" y="992"/>
                    </a:lnTo>
                    <a:lnTo>
                      <a:pt x="1464" y="970"/>
                    </a:lnTo>
                    <a:lnTo>
                      <a:pt x="1476" y="950"/>
                    </a:lnTo>
                    <a:lnTo>
                      <a:pt x="1486" y="932"/>
                    </a:lnTo>
                    <a:lnTo>
                      <a:pt x="1492" y="920"/>
                    </a:lnTo>
                    <a:lnTo>
                      <a:pt x="1494" y="916"/>
                    </a:lnTo>
                    <a:lnTo>
                      <a:pt x="1496" y="898"/>
                    </a:lnTo>
                    <a:lnTo>
                      <a:pt x="1502" y="884"/>
                    </a:lnTo>
                    <a:lnTo>
                      <a:pt x="1506" y="876"/>
                    </a:lnTo>
                    <a:lnTo>
                      <a:pt x="1510" y="872"/>
                    </a:lnTo>
                    <a:lnTo>
                      <a:pt x="1512" y="846"/>
                    </a:lnTo>
                    <a:lnTo>
                      <a:pt x="1514" y="842"/>
                    </a:lnTo>
                    <a:lnTo>
                      <a:pt x="1516" y="830"/>
                    </a:lnTo>
                    <a:lnTo>
                      <a:pt x="1514" y="818"/>
                    </a:lnTo>
                    <a:lnTo>
                      <a:pt x="1510" y="808"/>
                    </a:lnTo>
                    <a:lnTo>
                      <a:pt x="1500" y="804"/>
                    </a:lnTo>
                    <a:lnTo>
                      <a:pt x="1494" y="804"/>
                    </a:lnTo>
                    <a:lnTo>
                      <a:pt x="1486" y="806"/>
                    </a:lnTo>
                    <a:lnTo>
                      <a:pt x="1478" y="808"/>
                    </a:lnTo>
                    <a:lnTo>
                      <a:pt x="1472" y="808"/>
                    </a:lnTo>
                    <a:lnTo>
                      <a:pt x="1466" y="806"/>
                    </a:lnTo>
                    <a:lnTo>
                      <a:pt x="1462" y="802"/>
                    </a:lnTo>
                    <a:lnTo>
                      <a:pt x="1460" y="800"/>
                    </a:lnTo>
                    <a:lnTo>
                      <a:pt x="1458" y="798"/>
                    </a:lnTo>
                    <a:lnTo>
                      <a:pt x="1456" y="798"/>
                    </a:lnTo>
                    <a:lnTo>
                      <a:pt x="1444" y="794"/>
                    </a:lnTo>
                    <a:lnTo>
                      <a:pt x="1470" y="770"/>
                    </a:lnTo>
                    <a:lnTo>
                      <a:pt x="1472" y="762"/>
                    </a:lnTo>
                    <a:lnTo>
                      <a:pt x="1494" y="738"/>
                    </a:lnTo>
                    <a:lnTo>
                      <a:pt x="1542" y="686"/>
                    </a:lnTo>
                    <a:lnTo>
                      <a:pt x="1546" y="686"/>
                    </a:lnTo>
                    <a:lnTo>
                      <a:pt x="1558" y="688"/>
                    </a:lnTo>
                    <a:lnTo>
                      <a:pt x="1572" y="692"/>
                    </a:lnTo>
                    <a:lnTo>
                      <a:pt x="1588" y="694"/>
                    </a:lnTo>
                    <a:lnTo>
                      <a:pt x="1602" y="698"/>
                    </a:lnTo>
                    <a:lnTo>
                      <a:pt x="1608" y="698"/>
                    </a:lnTo>
                    <a:lnTo>
                      <a:pt x="1612" y="698"/>
                    </a:lnTo>
                    <a:lnTo>
                      <a:pt x="1612" y="694"/>
                    </a:lnTo>
                    <a:lnTo>
                      <a:pt x="1612" y="692"/>
                    </a:lnTo>
                    <a:lnTo>
                      <a:pt x="1612" y="688"/>
                    </a:lnTo>
                    <a:lnTo>
                      <a:pt x="1612" y="686"/>
                    </a:lnTo>
                    <a:lnTo>
                      <a:pt x="1612" y="686"/>
                    </a:lnTo>
                    <a:lnTo>
                      <a:pt x="1622" y="680"/>
                    </a:lnTo>
                    <a:lnTo>
                      <a:pt x="1634" y="682"/>
                    </a:lnTo>
                    <a:lnTo>
                      <a:pt x="1642" y="682"/>
                    </a:lnTo>
                    <a:lnTo>
                      <a:pt x="1650" y="700"/>
                    </a:lnTo>
                    <a:lnTo>
                      <a:pt x="1694" y="686"/>
                    </a:lnTo>
                    <a:lnTo>
                      <a:pt x="1694" y="676"/>
                    </a:lnTo>
                    <a:lnTo>
                      <a:pt x="1732" y="642"/>
                    </a:lnTo>
                    <a:lnTo>
                      <a:pt x="1734" y="642"/>
                    </a:lnTo>
                    <a:lnTo>
                      <a:pt x="1736" y="640"/>
                    </a:lnTo>
                    <a:lnTo>
                      <a:pt x="1738" y="636"/>
                    </a:lnTo>
                    <a:lnTo>
                      <a:pt x="1742" y="634"/>
                    </a:lnTo>
                    <a:lnTo>
                      <a:pt x="1746" y="630"/>
                    </a:lnTo>
                    <a:lnTo>
                      <a:pt x="1750" y="628"/>
                    </a:lnTo>
                    <a:lnTo>
                      <a:pt x="1756" y="626"/>
                    </a:lnTo>
                    <a:lnTo>
                      <a:pt x="1760" y="624"/>
                    </a:lnTo>
                    <a:lnTo>
                      <a:pt x="1762" y="626"/>
                    </a:lnTo>
                    <a:lnTo>
                      <a:pt x="1764" y="628"/>
                    </a:lnTo>
                    <a:lnTo>
                      <a:pt x="1764" y="632"/>
                    </a:lnTo>
                    <a:lnTo>
                      <a:pt x="1760" y="638"/>
                    </a:lnTo>
                    <a:lnTo>
                      <a:pt x="1758" y="644"/>
                    </a:lnTo>
                    <a:lnTo>
                      <a:pt x="1754" y="648"/>
                    </a:lnTo>
                    <a:lnTo>
                      <a:pt x="1754" y="652"/>
                    </a:lnTo>
                    <a:lnTo>
                      <a:pt x="1754" y="654"/>
                    </a:lnTo>
                    <a:lnTo>
                      <a:pt x="1758" y="654"/>
                    </a:lnTo>
                    <a:lnTo>
                      <a:pt x="1760" y="654"/>
                    </a:lnTo>
                    <a:lnTo>
                      <a:pt x="1764" y="654"/>
                    </a:lnTo>
                    <a:lnTo>
                      <a:pt x="1768" y="652"/>
                    </a:lnTo>
                    <a:lnTo>
                      <a:pt x="1770" y="650"/>
                    </a:lnTo>
                    <a:lnTo>
                      <a:pt x="1776" y="644"/>
                    </a:lnTo>
                    <a:lnTo>
                      <a:pt x="1784" y="634"/>
                    </a:lnTo>
                    <a:lnTo>
                      <a:pt x="1790" y="624"/>
                    </a:lnTo>
                    <a:lnTo>
                      <a:pt x="1796" y="616"/>
                    </a:lnTo>
                    <a:lnTo>
                      <a:pt x="1798" y="614"/>
                    </a:lnTo>
                    <a:lnTo>
                      <a:pt x="1792" y="626"/>
                    </a:lnTo>
                    <a:lnTo>
                      <a:pt x="1792" y="638"/>
                    </a:lnTo>
                    <a:lnTo>
                      <a:pt x="1794" y="648"/>
                    </a:lnTo>
                    <a:lnTo>
                      <a:pt x="1796" y="652"/>
                    </a:lnTo>
                    <a:lnTo>
                      <a:pt x="1762" y="676"/>
                    </a:lnTo>
                    <a:lnTo>
                      <a:pt x="1752" y="706"/>
                    </a:lnTo>
                    <a:lnTo>
                      <a:pt x="1714" y="736"/>
                    </a:lnTo>
                    <a:lnTo>
                      <a:pt x="1698" y="776"/>
                    </a:lnTo>
                    <a:lnTo>
                      <a:pt x="1698" y="776"/>
                    </a:lnTo>
                    <a:lnTo>
                      <a:pt x="1696" y="780"/>
                    </a:lnTo>
                    <a:lnTo>
                      <a:pt x="1696" y="784"/>
                    </a:lnTo>
                    <a:lnTo>
                      <a:pt x="1694" y="790"/>
                    </a:lnTo>
                    <a:lnTo>
                      <a:pt x="1696" y="798"/>
                    </a:lnTo>
                    <a:lnTo>
                      <a:pt x="1698" y="806"/>
                    </a:lnTo>
                    <a:lnTo>
                      <a:pt x="1702" y="820"/>
                    </a:lnTo>
                    <a:lnTo>
                      <a:pt x="1708" y="838"/>
                    </a:lnTo>
                    <a:lnTo>
                      <a:pt x="1712" y="854"/>
                    </a:lnTo>
                    <a:lnTo>
                      <a:pt x="1718" y="868"/>
                    </a:lnTo>
                    <a:lnTo>
                      <a:pt x="1718" y="874"/>
                    </a:lnTo>
                    <a:lnTo>
                      <a:pt x="1736" y="848"/>
                    </a:lnTo>
                    <a:lnTo>
                      <a:pt x="1766" y="802"/>
                    </a:lnTo>
                    <a:lnTo>
                      <a:pt x="1782" y="798"/>
                    </a:lnTo>
                    <a:lnTo>
                      <a:pt x="1780" y="794"/>
                    </a:lnTo>
                    <a:lnTo>
                      <a:pt x="1780" y="784"/>
                    </a:lnTo>
                    <a:lnTo>
                      <a:pt x="1782" y="772"/>
                    </a:lnTo>
                    <a:lnTo>
                      <a:pt x="1786" y="758"/>
                    </a:lnTo>
                    <a:lnTo>
                      <a:pt x="1790" y="750"/>
                    </a:lnTo>
                    <a:lnTo>
                      <a:pt x="1792" y="744"/>
                    </a:lnTo>
                    <a:lnTo>
                      <a:pt x="1792" y="740"/>
                    </a:lnTo>
                    <a:lnTo>
                      <a:pt x="1792" y="736"/>
                    </a:lnTo>
                    <a:lnTo>
                      <a:pt x="1792" y="732"/>
                    </a:lnTo>
                    <a:lnTo>
                      <a:pt x="1792" y="730"/>
                    </a:lnTo>
                    <a:lnTo>
                      <a:pt x="1790" y="730"/>
                    </a:lnTo>
                    <a:lnTo>
                      <a:pt x="1790" y="728"/>
                    </a:lnTo>
                    <a:lnTo>
                      <a:pt x="1790" y="726"/>
                    </a:lnTo>
                    <a:lnTo>
                      <a:pt x="1788" y="724"/>
                    </a:lnTo>
                    <a:lnTo>
                      <a:pt x="1786" y="720"/>
                    </a:lnTo>
                    <a:lnTo>
                      <a:pt x="1786" y="716"/>
                    </a:lnTo>
                    <a:lnTo>
                      <a:pt x="1786" y="712"/>
                    </a:lnTo>
                    <a:lnTo>
                      <a:pt x="1790" y="708"/>
                    </a:lnTo>
                    <a:lnTo>
                      <a:pt x="1792" y="704"/>
                    </a:lnTo>
                    <a:lnTo>
                      <a:pt x="1796" y="702"/>
                    </a:lnTo>
                    <a:lnTo>
                      <a:pt x="1802" y="702"/>
                    </a:lnTo>
                    <a:lnTo>
                      <a:pt x="1812" y="700"/>
                    </a:lnTo>
                    <a:lnTo>
                      <a:pt x="1816" y="698"/>
                    </a:lnTo>
                    <a:lnTo>
                      <a:pt x="1818" y="696"/>
                    </a:lnTo>
                    <a:lnTo>
                      <a:pt x="1820" y="692"/>
                    </a:lnTo>
                    <a:lnTo>
                      <a:pt x="1820" y="688"/>
                    </a:lnTo>
                    <a:lnTo>
                      <a:pt x="1820" y="684"/>
                    </a:lnTo>
                    <a:lnTo>
                      <a:pt x="1820" y="680"/>
                    </a:lnTo>
                    <a:lnTo>
                      <a:pt x="1820" y="678"/>
                    </a:lnTo>
                    <a:lnTo>
                      <a:pt x="1822" y="676"/>
                    </a:lnTo>
                    <a:lnTo>
                      <a:pt x="1824" y="676"/>
                    </a:lnTo>
                    <a:lnTo>
                      <a:pt x="1832" y="676"/>
                    </a:lnTo>
                    <a:lnTo>
                      <a:pt x="1838" y="674"/>
                    </a:lnTo>
                    <a:lnTo>
                      <a:pt x="1846" y="670"/>
                    </a:lnTo>
                    <a:lnTo>
                      <a:pt x="1858" y="660"/>
                    </a:lnTo>
                    <a:lnTo>
                      <a:pt x="1862" y="656"/>
                    </a:lnTo>
                    <a:lnTo>
                      <a:pt x="1868" y="654"/>
                    </a:lnTo>
                    <a:lnTo>
                      <a:pt x="1872" y="654"/>
                    </a:lnTo>
                    <a:lnTo>
                      <a:pt x="1876" y="654"/>
                    </a:lnTo>
                    <a:lnTo>
                      <a:pt x="1880" y="656"/>
                    </a:lnTo>
                    <a:lnTo>
                      <a:pt x="1882" y="660"/>
                    </a:lnTo>
                    <a:lnTo>
                      <a:pt x="1884" y="662"/>
                    </a:lnTo>
                    <a:lnTo>
                      <a:pt x="1884" y="664"/>
                    </a:lnTo>
                    <a:lnTo>
                      <a:pt x="1884" y="664"/>
                    </a:lnTo>
                    <a:lnTo>
                      <a:pt x="1906" y="656"/>
                    </a:lnTo>
                    <a:lnTo>
                      <a:pt x="1914" y="642"/>
                    </a:lnTo>
                    <a:lnTo>
                      <a:pt x="1926" y="630"/>
                    </a:lnTo>
                    <a:lnTo>
                      <a:pt x="1944" y="622"/>
                    </a:lnTo>
                    <a:lnTo>
                      <a:pt x="1948" y="610"/>
                    </a:lnTo>
                    <a:lnTo>
                      <a:pt x="1964" y="610"/>
                    </a:lnTo>
                    <a:lnTo>
                      <a:pt x="1966" y="610"/>
                    </a:lnTo>
                    <a:lnTo>
                      <a:pt x="1970" y="610"/>
                    </a:lnTo>
                    <a:lnTo>
                      <a:pt x="1974" y="610"/>
                    </a:lnTo>
                    <a:lnTo>
                      <a:pt x="1978" y="610"/>
                    </a:lnTo>
                    <a:lnTo>
                      <a:pt x="1982" y="612"/>
                    </a:lnTo>
                    <a:lnTo>
                      <a:pt x="1986" y="612"/>
                    </a:lnTo>
                    <a:lnTo>
                      <a:pt x="1988" y="610"/>
                    </a:lnTo>
                    <a:lnTo>
                      <a:pt x="1992" y="608"/>
                    </a:lnTo>
                    <a:lnTo>
                      <a:pt x="1996" y="604"/>
                    </a:lnTo>
                    <a:lnTo>
                      <a:pt x="2000" y="602"/>
                    </a:lnTo>
                    <a:lnTo>
                      <a:pt x="2002" y="598"/>
                    </a:lnTo>
                    <a:lnTo>
                      <a:pt x="2004" y="596"/>
                    </a:lnTo>
                    <a:lnTo>
                      <a:pt x="2006" y="596"/>
                    </a:lnTo>
                    <a:lnTo>
                      <a:pt x="2004" y="592"/>
                    </a:lnTo>
                    <a:lnTo>
                      <a:pt x="1998" y="586"/>
                    </a:lnTo>
                    <a:lnTo>
                      <a:pt x="1990" y="576"/>
                    </a:lnTo>
                    <a:lnTo>
                      <a:pt x="1984" y="568"/>
                    </a:lnTo>
                    <a:lnTo>
                      <a:pt x="1978" y="562"/>
                    </a:lnTo>
                    <a:lnTo>
                      <a:pt x="1974" y="560"/>
                    </a:lnTo>
                    <a:lnTo>
                      <a:pt x="1972" y="556"/>
                    </a:lnTo>
                    <a:lnTo>
                      <a:pt x="1972" y="552"/>
                    </a:lnTo>
                    <a:lnTo>
                      <a:pt x="1972" y="550"/>
                    </a:lnTo>
                    <a:lnTo>
                      <a:pt x="1972" y="546"/>
                    </a:lnTo>
                    <a:lnTo>
                      <a:pt x="1974" y="546"/>
                    </a:lnTo>
                    <a:lnTo>
                      <a:pt x="1978" y="546"/>
                    </a:lnTo>
                    <a:lnTo>
                      <a:pt x="1982" y="546"/>
                    </a:lnTo>
                    <a:lnTo>
                      <a:pt x="1986" y="546"/>
                    </a:lnTo>
                    <a:lnTo>
                      <a:pt x="1988" y="544"/>
                    </a:lnTo>
                    <a:lnTo>
                      <a:pt x="1992" y="542"/>
                    </a:lnTo>
                    <a:lnTo>
                      <a:pt x="1994" y="540"/>
                    </a:lnTo>
                    <a:lnTo>
                      <a:pt x="1994" y="540"/>
                    </a:lnTo>
                    <a:lnTo>
                      <a:pt x="2016" y="518"/>
                    </a:lnTo>
                    <a:lnTo>
                      <a:pt x="2014" y="502"/>
                    </a:lnTo>
                    <a:lnTo>
                      <a:pt x="2024" y="494"/>
                    </a:lnTo>
                    <a:lnTo>
                      <a:pt x="2032" y="512"/>
                    </a:lnTo>
                    <a:lnTo>
                      <a:pt x="2050" y="518"/>
                    </a:lnTo>
                    <a:lnTo>
                      <a:pt x="2054" y="520"/>
                    </a:lnTo>
                    <a:lnTo>
                      <a:pt x="2060" y="526"/>
                    </a:lnTo>
                    <a:lnTo>
                      <a:pt x="2068" y="534"/>
                    </a:lnTo>
                    <a:lnTo>
                      <a:pt x="2076" y="542"/>
                    </a:lnTo>
                    <a:lnTo>
                      <a:pt x="2084" y="548"/>
                    </a:lnTo>
                    <a:lnTo>
                      <a:pt x="2088" y="550"/>
                    </a:lnTo>
                    <a:lnTo>
                      <a:pt x="2090" y="552"/>
                    </a:lnTo>
                    <a:lnTo>
                      <a:pt x="2094" y="550"/>
                    </a:lnTo>
                    <a:lnTo>
                      <a:pt x="2094" y="550"/>
                    </a:lnTo>
                    <a:lnTo>
                      <a:pt x="2096" y="550"/>
                    </a:lnTo>
                    <a:lnTo>
                      <a:pt x="2100" y="524"/>
                    </a:lnTo>
                    <a:lnTo>
                      <a:pt x="2100" y="518"/>
                    </a:lnTo>
                    <a:lnTo>
                      <a:pt x="2102" y="518"/>
                    </a:lnTo>
                    <a:lnTo>
                      <a:pt x="2106" y="518"/>
                    </a:lnTo>
                    <a:lnTo>
                      <a:pt x="2110" y="518"/>
                    </a:lnTo>
                    <a:lnTo>
                      <a:pt x="2116" y="518"/>
                    </a:lnTo>
                    <a:lnTo>
                      <a:pt x="2122" y="516"/>
                    </a:lnTo>
                    <a:lnTo>
                      <a:pt x="2126" y="512"/>
                    </a:lnTo>
                    <a:lnTo>
                      <a:pt x="2130" y="508"/>
                    </a:lnTo>
                    <a:lnTo>
                      <a:pt x="2132" y="500"/>
                    </a:lnTo>
                    <a:lnTo>
                      <a:pt x="2124" y="494"/>
                    </a:lnTo>
                    <a:lnTo>
                      <a:pt x="2114" y="488"/>
                    </a:lnTo>
                    <a:lnTo>
                      <a:pt x="2102" y="482"/>
                    </a:lnTo>
                    <a:lnTo>
                      <a:pt x="2092" y="476"/>
                    </a:lnTo>
                    <a:lnTo>
                      <a:pt x="2088" y="472"/>
                    </a:lnTo>
                    <a:lnTo>
                      <a:pt x="2084" y="472"/>
                    </a:lnTo>
                    <a:lnTo>
                      <a:pt x="2080" y="474"/>
                    </a:lnTo>
                    <a:lnTo>
                      <a:pt x="2078" y="474"/>
                    </a:lnTo>
                    <a:lnTo>
                      <a:pt x="2076" y="478"/>
                    </a:lnTo>
                    <a:lnTo>
                      <a:pt x="2074" y="478"/>
                    </a:lnTo>
                    <a:lnTo>
                      <a:pt x="2074" y="480"/>
                    </a:lnTo>
                    <a:lnTo>
                      <a:pt x="2066" y="464"/>
                    </a:lnTo>
                    <a:lnTo>
                      <a:pt x="2054" y="446"/>
                    </a:lnTo>
                    <a:lnTo>
                      <a:pt x="2040" y="432"/>
                    </a:lnTo>
                    <a:lnTo>
                      <a:pt x="2024" y="420"/>
                    </a:lnTo>
                    <a:lnTo>
                      <a:pt x="2010" y="412"/>
                    </a:lnTo>
                    <a:lnTo>
                      <a:pt x="1998" y="408"/>
                    </a:lnTo>
                    <a:lnTo>
                      <a:pt x="1994" y="406"/>
                    </a:lnTo>
                    <a:lnTo>
                      <a:pt x="1960" y="376"/>
                    </a:lnTo>
                    <a:lnTo>
                      <a:pt x="1954" y="376"/>
                    </a:lnTo>
                    <a:lnTo>
                      <a:pt x="1942" y="376"/>
                    </a:lnTo>
                    <a:lnTo>
                      <a:pt x="1930" y="374"/>
                    </a:lnTo>
                    <a:lnTo>
                      <a:pt x="1922" y="372"/>
                    </a:lnTo>
                    <a:lnTo>
                      <a:pt x="1920" y="370"/>
                    </a:lnTo>
                    <a:lnTo>
                      <a:pt x="1916" y="366"/>
                    </a:lnTo>
                    <a:lnTo>
                      <a:pt x="1910" y="366"/>
                    </a:lnTo>
                    <a:lnTo>
                      <a:pt x="1906" y="364"/>
                    </a:lnTo>
                    <a:lnTo>
                      <a:pt x="1902" y="364"/>
                    </a:lnTo>
                    <a:lnTo>
                      <a:pt x="1902" y="364"/>
                    </a:lnTo>
                    <a:lnTo>
                      <a:pt x="1900" y="388"/>
                    </a:lnTo>
                    <a:lnTo>
                      <a:pt x="1900" y="406"/>
                    </a:lnTo>
                    <a:lnTo>
                      <a:pt x="1896" y="414"/>
                    </a:lnTo>
                    <a:lnTo>
                      <a:pt x="1884" y="416"/>
                    </a:lnTo>
                    <a:lnTo>
                      <a:pt x="1884" y="408"/>
                    </a:lnTo>
                    <a:lnTo>
                      <a:pt x="1866" y="386"/>
                    </a:lnTo>
                    <a:lnTo>
                      <a:pt x="1880" y="376"/>
                    </a:lnTo>
                    <a:lnTo>
                      <a:pt x="1880" y="370"/>
                    </a:lnTo>
                    <a:lnTo>
                      <a:pt x="1842" y="386"/>
                    </a:lnTo>
                    <a:lnTo>
                      <a:pt x="1834" y="382"/>
                    </a:lnTo>
                    <a:lnTo>
                      <a:pt x="1790" y="378"/>
                    </a:lnTo>
                    <a:lnTo>
                      <a:pt x="1774" y="398"/>
                    </a:lnTo>
                    <a:lnTo>
                      <a:pt x="1762" y="380"/>
                    </a:lnTo>
                    <a:lnTo>
                      <a:pt x="1762" y="378"/>
                    </a:lnTo>
                    <a:lnTo>
                      <a:pt x="1764" y="370"/>
                    </a:lnTo>
                    <a:lnTo>
                      <a:pt x="1762" y="358"/>
                    </a:lnTo>
                    <a:lnTo>
                      <a:pt x="1758" y="342"/>
                    </a:lnTo>
                    <a:lnTo>
                      <a:pt x="1748" y="332"/>
                    </a:lnTo>
                    <a:lnTo>
                      <a:pt x="1734" y="326"/>
                    </a:lnTo>
                    <a:lnTo>
                      <a:pt x="1722" y="326"/>
                    </a:lnTo>
                    <a:lnTo>
                      <a:pt x="1712" y="326"/>
                    </a:lnTo>
                    <a:lnTo>
                      <a:pt x="1710" y="328"/>
                    </a:lnTo>
                    <a:lnTo>
                      <a:pt x="1704" y="328"/>
                    </a:lnTo>
                    <a:lnTo>
                      <a:pt x="1690" y="330"/>
                    </a:lnTo>
                    <a:lnTo>
                      <a:pt x="1676" y="330"/>
                    </a:lnTo>
                    <a:lnTo>
                      <a:pt x="1664" y="328"/>
                    </a:lnTo>
                    <a:lnTo>
                      <a:pt x="1660" y="324"/>
                    </a:lnTo>
                    <a:lnTo>
                      <a:pt x="1654" y="322"/>
                    </a:lnTo>
                    <a:lnTo>
                      <a:pt x="1650" y="322"/>
                    </a:lnTo>
                    <a:lnTo>
                      <a:pt x="1648" y="324"/>
                    </a:lnTo>
                    <a:lnTo>
                      <a:pt x="1646" y="324"/>
                    </a:lnTo>
                    <a:lnTo>
                      <a:pt x="1646" y="314"/>
                    </a:lnTo>
                    <a:lnTo>
                      <a:pt x="1638" y="310"/>
                    </a:lnTo>
                    <a:lnTo>
                      <a:pt x="1640" y="308"/>
                    </a:lnTo>
                    <a:lnTo>
                      <a:pt x="1640" y="304"/>
                    </a:lnTo>
                    <a:lnTo>
                      <a:pt x="1638" y="298"/>
                    </a:lnTo>
                    <a:lnTo>
                      <a:pt x="1636" y="290"/>
                    </a:lnTo>
                    <a:lnTo>
                      <a:pt x="1634" y="282"/>
                    </a:lnTo>
                    <a:lnTo>
                      <a:pt x="1630" y="278"/>
                    </a:lnTo>
                    <a:lnTo>
                      <a:pt x="1626" y="276"/>
                    </a:lnTo>
                    <a:lnTo>
                      <a:pt x="1622" y="276"/>
                    </a:lnTo>
                    <a:lnTo>
                      <a:pt x="1618" y="278"/>
                    </a:lnTo>
                    <a:lnTo>
                      <a:pt x="1614" y="280"/>
                    </a:lnTo>
                    <a:lnTo>
                      <a:pt x="1610" y="282"/>
                    </a:lnTo>
                    <a:lnTo>
                      <a:pt x="1606" y="286"/>
                    </a:lnTo>
                    <a:lnTo>
                      <a:pt x="1604" y="288"/>
                    </a:lnTo>
                    <a:lnTo>
                      <a:pt x="1604" y="288"/>
                    </a:lnTo>
                    <a:lnTo>
                      <a:pt x="1602" y="288"/>
                    </a:lnTo>
                    <a:lnTo>
                      <a:pt x="1600" y="288"/>
                    </a:lnTo>
                    <a:lnTo>
                      <a:pt x="1598" y="290"/>
                    </a:lnTo>
                    <a:lnTo>
                      <a:pt x="1596" y="288"/>
                    </a:lnTo>
                    <a:lnTo>
                      <a:pt x="1594" y="288"/>
                    </a:lnTo>
                    <a:lnTo>
                      <a:pt x="1592" y="286"/>
                    </a:lnTo>
                    <a:lnTo>
                      <a:pt x="1592" y="282"/>
                    </a:lnTo>
                    <a:lnTo>
                      <a:pt x="1592" y="280"/>
                    </a:lnTo>
                    <a:lnTo>
                      <a:pt x="1592" y="276"/>
                    </a:lnTo>
                    <a:lnTo>
                      <a:pt x="1590" y="272"/>
                    </a:lnTo>
                    <a:lnTo>
                      <a:pt x="1588" y="270"/>
                    </a:lnTo>
                    <a:lnTo>
                      <a:pt x="1584" y="268"/>
                    </a:lnTo>
                    <a:lnTo>
                      <a:pt x="1578" y="268"/>
                    </a:lnTo>
                    <a:lnTo>
                      <a:pt x="1566" y="266"/>
                    </a:lnTo>
                    <a:lnTo>
                      <a:pt x="1552" y="264"/>
                    </a:lnTo>
                    <a:lnTo>
                      <a:pt x="1538" y="260"/>
                    </a:lnTo>
                    <a:lnTo>
                      <a:pt x="1528" y="256"/>
                    </a:lnTo>
                    <a:lnTo>
                      <a:pt x="1524" y="256"/>
                    </a:lnTo>
                    <a:lnTo>
                      <a:pt x="1528" y="260"/>
                    </a:lnTo>
                    <a:lnTo>
                      <a:pt x="1526" y="264"/>
                    </a:lnTo>
                    <a:lnTo>
                      <a:pt x="1524" y="268"/>
                    </a:lnTo>
                    <a:lnTo>
                      <a:pt x="1518" y="270"/>
                    </a:lnTo>
                    <a:lnTo>
                      <a:pt x="1512" y="272"/>
                    </a:lnTo>
                    <a:lnTo>
                      <a:pt x="1504" y="276"/>
                    </a:lnTo>
                    <a:lnTo>
                      <a:pt x="1502" y="286"/>
                    </a:lnTo>
                    <a:lnTo>
                      <a:pt x="1502" y="296"/>
                    </a:lnTo>
                    <a:lnTo>
                      <a:pt x="1502" y="306"/>
                    </a:lnTo>
                    <a:lnTo>
                      <a:pt x="1502" y="310"/>
                    </a:lnTo>
                    <a:lnTo>
                      <a:pt x="1494" y="312"/>
                    </a:lnTo>
                    <a:lnTo>
                      <a:pt x="1482" y="318"/>
                    </a:lnTo>
                    <a:lnTo>
                      <a:pt x="1460" y="304"/>
                    </a:lnTo>
                    <a:lnTo>
                      <a:pt x="1452" y="310"/>
                    </a:lnTo>
                    <a:lnTo>
                      <a:pt x="1438" y="310"/>
                    </a:lnTo>
                    <a:lnTo>
                      <a:pt x="1422" y="294"/>
                    </a:lnTo>
                    <a:lnTo>
                      <a:pt x="1422" y="294"/>
                    </a:lnTo>
                    <a:lnTo>
                      <a:pt x="1420" y="296"/>
                    </a:lnTo>
                    <a:lnTo>
                      <a:pt x="1418" y="300"/>
                    </a:lnTo>
                    <a:lnTo>
                      <a:pt x="1416" y="304"/>
                    </a:lnTo>
                    <a:lnTo>
                      <a:pt x="1412" y="308"/>
                    </a:lnTo>
                    <a:lnTo>
                      <a:pt x="1410" y="312"/>
                    </a:lnTo>
                    <a:lnTo>
                      <a:pt x="1410" y="316"/>
                    </a:lnTo>
                    <a:lnTo>
                      <a:pt x="1408" y="320"/>
                    </a:lnTo>
                    <a:lnTo>
                      <a:pt x="1404" y="324"/>
                    </a:lnTo>
                    <a:lnTo>
                      <a:pt x="1402" y="328"/>
                    </a:lnTo>
                    <a:lnTo>
                      <a:pt x="1398" y="330"/>
                    </a:lnTo>
                    <a:lnTo>
                      <a:pt x="1396" y="334"/>
                    </a:lnTo>
                    <a:lnTo>
                      <a:pt x="1396" y="334"/>
                    </a:lnTo>
                    <a:lnTo>
                      <a:pt x="1392" y="320"/>
                    </a:lnTo>
                    <a:lnTo>
                      <a:pt x="1384" y="304"/>
                    </a:lnTo>
                    <a:lnTo>
                      <a:pt x="1384" y="274"/>
                    </a:lnTo>
                    <a:lnTo>
                      <a:pt x="1388" y="254"/>
                    </a:lnTo>
                    <a:lnTo>
                      <a:pt x="1386" y="248"/>
                    </a:lnTo>
                    <a:lnTo>
                      <a:pt x="1384" y="246"/>
                    </a:lnTo>
                    <a:lnTo>
                      <a:pt x="1382" y="244"/>
                    </a:lnTo>
                    <a:lnTo>
                      <a:pt x="1378" y="242"/>
                    </a:lnTo>
                    <a:lnTo>
                      <a:pt x="1374" y="242"/>
                    </a:lnTo>
                    <a:lnTo>
                      <a:pt x="1372" y="244"/>
                    </a:lnTo>
                    <a:lnTo>
                      <a:pt x="1370" y="244"/>
                    </a:lnTo>
                    <a:lnTo>
                      <a:pt x="1368" y="244"/>
                    </a:lnTo>
                    <a:lnTo>
                      <a:pt x="1368" y="244"/>
                    </a:lnTo>
                    <a:lnTo>
                      <a:pt x="1366" y="240"/>
                    </a:lnTo>
                    <a:lnTo>
                      <a:pt x="1362" y="238"/>
                    </a:lnTo>
                    <a:lnTo>
                      <a:pt x="1356" y="234"/>
                    </a:lnTo>
                    <a:lnTo>
                      <a:pt x="1348" y="232"/>
                    </a:lnTo>
                    <a:lnTo>
                      <a:pt x="1338" y="230"/>
                    </a:lnTo>
                    <a:lnTo>
                      <a:pt x="1332" y="230"/>
                    </a:lnTo>
                    <a:lnTo>
                      <a:pt x="1326" y="228"/>
                    </a:lnTo>
                    <a:lnTo>
                      <a:pt x="1322" y="228"/>
                    </a:lnTo>
                    <a:lnTo>
                      <a:pt x="1320" y="230"/>
                    </a:lnTo>
                    <a:lnTo>
                      <a:pt x="1316" y="232"/>
                    </a:lnTo>
                    <a:lnTo>
                      <a:pt x="1312" y="234"/>
                    </a:lnTo>
                    <a:lnTo>
                      <a:pt x="1308" y="238"/>
                    </a:lnTo>
                    <a:lnTo>
                      <a:pt x="1296" y="242"/>
                    </a:lnTo>
                    <a:lnTo>
                      <a:pt x="1284" y="240"/>
                    </a:lnTo>
                    <a:lnTo>
                      <a:pt x="1272" y="238"/>
                    </a:lnTo>
                    <a:lnTo>
                      <a:pt x="1262" y="236"/>
                    </a:lnTo>
                    <a:lnTo>
                      <a:pt x="1258" y="234"/>
                    </a:lnTo>
                    <a:lnTo>
                      <a:pt x="1224" y="216"/>
                    </a:lnTo>
                    <a:lnTo>
                      <a:pt x="1210" y="216"/>
                    </a:lnTo>
                    <a:lnTo>
                      <a:pt x="1194" y="214"/>
                    </a:lnTo>
                    <a:lnTo>
                      <a:pt x="1182" y="208"/>
                    </a:lnTo>
                    <a:lnTo>
                      <a:pt x="1172" y="204"/>
                    </a:lnTo>
                    <a:lnTo>
                      <a:pt x="1168" y="202"/>
                    </a:lnTo>
                    <a:lnTo>
                      <a:pt x="1160" y="196"/>
                    </a:lnTo>
                    <a:lnTo>
                      <a:pt x="1156" y="190"/>
                    </a:lnTo>
                    <a:lnTo>
                      <a:pt x="1164" y="186"/>
                    </a:lnTo>
                    <a:lnTo>
                      <a:pt x="1166" y="184"/>
                    </a:lnTo>
                    <a:lnTo>
                      <a:pt x="1166" y="182"/>
                    </a:lnTo>
                    <a:lnTo>
                      <a:pt x="1166" y="178"/>
                    </a:lnTo>
                    <a:lnTo>
                      <a:pt x="1164" y="172"/>
                    </a:lnTo>
                    <a:lnTo>
                      <a:pt x="1160" y="170"/>
                    </a:lnTo>
                    <a:lnTo>
                      <a:pt x="1158" y="168"/>
                    </a:lnTo>
                    <a:lnTo>
                      <a:pt x="1156" y="168"/>
                    </a:lnTo>
                    <a:lnTo>
                      <a:pt x="1152" y="170"/>
                    </a:lnTo>
                    <a:lnTo>
                      <a:pt x="1150" y="170"/>
                    </a:lnTo>
                    <a:lnTo>
                      <a:pt x="1148" y="172"/>
                    </a:lnTo>
                    <a:lnTo>
                      <a:pt x="1148" y="172"/>
                    </a:lnTo>
                    <a:lnTo>
                      <a:pt x="1146" y="174"/>
                    </a:lnTo>
                    <a:lnTo>
                      <a:pt x="1144" y="176"/>
                    </a:lnTo>
                    <a:lnTo>
                      <a:pt x="1142" y="180"/>
                    </a:lnTo>
                    <a:lnTo>
                      <a:pt x="1140" y="184"/>
                    </a:lnTo>
                    <a:lnTo>
                      <a:pt x="1136" y="190"/>
                    </a:lnTo>
                    <a:lnTo>
                      <a:pt x="1132" y="194"/>
                    </a:lnTo>
                    <a:lnTo>
                      <a:pt x="1128" y="198"/>
                    </a:lnTo>
                    <a:lnTo>
                      <a:pt x="1126" y="200"/>
                    </a:lnTo>
                    <a:lnTo>
                      <a:pt x="1120" y="202"/>
                    </a:lnTo>
                    <a:lnTo>
                      <a:pt x="1116" y="206"/>
                    </a:lnTo>
                    <a:lnTo>
                      <a:pt x="1112" y="210"/>
                    </a:lnTo>
                    <a:lnTo>
                      <a:pt x="1110" y="216"/>
                    </a:lnTo>
                    <a:lnTo>
                      <a:pt x="1108" y="220"/>
                    </a:lnTo>
                    <a:lnTo>
                      <a:pt x="1106" y="222"/>
                    </a:lnTo>
                    <a:lnTo>
                      <a:pt x="1104" y="224"/>
                    </a:lnTo>
                    <a:lnTo>
                      <a:pt x="1096" y="224"/>
                    </a:lnTo>
                    <a:lnTo>
                      <a:pt x="1092" y="204"/>
                    </a:lnTo>
                    <a:lnTo>
                      <a:pt x="1084" y="194"/>
                    </a:lnTo>
                    <a:lnTo>
                      <a:pt x="1108" y="192"/>
                    </a:lnTo>
                    <a:lnTo>
                      <a:pt x="1134" y="160"/>
                    </a:lnTo>
                    <a:lnTo>
                      <a:pt x="1150" y="144"/>
                    </a:lnTo>
                    <a:lnTo>
                      <a:pt x="1158" y="130"/>
                    </a:lnTo>
                    <a:lnTo>
                      <a:pt x="1162" y="122"/>
                    </a:lnTo>
                    <a:lnTo>
                      <a:pt x="1164" y="120"/>
                    </a:lnTo>
                    <a:lnTo>
                      <a:pt x="1164" y="96"/>
                    </a:lnTo>
                    <a:lnTo>
                      <a:pt x="1166" y="78"/>
                    </a:lnTo>
                    <a:lnTo>
                      <a:pt x="1160" y="64"/>
                    </a:lnTo>
                    <a:lnTo>
                      <a:pt x="1148" y="54"/>
                    </a:lnTo>
                    <a:lnTo>
                      <a:pt x="1134" y="52"/>
                    </a:lnTo>
                    <a:lnTo>
                      <a:pt x="1122" y="56"/>
                    </a:lnTo>
                    <a:lnTo>
                      <a:pt x="1108" y="64"/>
                    </a:lnTo>
                    <a:lnTo>
                      <a:pt x="1098" y="68"/>
                    </a:lnTo>
                    <a:lnTo>
                      <a:pt x="1090" y="70"/>
                    </a:lnTo>
                    <a:lnTo>
                      <a:pt x="1084" y="70"/>
                    </a:lnTo>
                    <a:lnTo>
                      <a:pt x="1080" y="70"/>
                    </a:lnTo>
                    <a:lnTo>
                      <a:pt x="1080" y="70"/>
                    </a:lnTo>
                    <a:lnTo>
                      <a:pt x="1078" y="52"/>
                    </a:lnTo>
                    <a:lnTo>
                      <a:pt x="1070" y="46"/>
                    </a:lnTo>
                    <a:lnTo>
                      <a:pt x="1080" y="20"/>
                    </a:lnTo>
                    <a:lnTo>
                      <a:pt x="1082" y="20"/>
                    </a:lnTo>
                    <a:lnTo>
                      <a:pt x="1084" y="18"/>
                    </a:lnTo>
                    <a:lnTo>
                      <a:pt x="1086" y="18"/>
                    </a:lnTo>
                    <a:lnTo>
                      <a:pt x="1088" y="16"/>
                    </a:lnTo>
                    <a:lnTo>
                      <a:pt x="1088" y="14"/>
                    </a:lnTo>
                    <a:lnTo>
                      <a:pt x="1088" y="10"/>
                    </a:lnTo>
                    <a:lnTo>
                      <a:pt x="1086" y="8"/>
                    </a:lnTo>
                    <a:lnTo>
                      <a:pt x="1080" y="4"/>
                    </a:lnTo>
                    <a:lnTo>
                      <a:pt x="1068" y="0"/>
                    </a:lnTo>
                    <a:lnTo>
                      <a:pt x="1056" y="4"/>
                    </a:lnTo>
                    <a:lnTo>
                      <a:pt x="1048" y="10"/>
                    </a:lnTo>
                    <a:lnTo>
                      <a:pt x="1042" y="16"/>
                    </a:lnTo>
                    <a:lnTo>
                      <a:pt x="1038" y="22"/>
                    </a:lnTo>
                    <a:lnTo>
                      <a:pt x="1030" y="32"/>
                    </a:lnTo>
                    <a:lnTo>
                      <a:pt x="1022" y="42"/>
                    </a:lnTo>
                    <a:lnTo>
                      <a:pt x="1016" y="50"/>
                    </a:lnTo>
                    <a:lnTo>
                      <a:pt x="1012" y="54"/>
                    </a:lnTo>
                    <a:lnTo>
                      <a:pt x="1016" y="62"/>
                    </a:lnTo>
                    <a:lnTo>
                      <a:pt x="1008" y="76"/>
                    </a:lnTo>
                    <a:lnTo>
                      <a:pt x="990" y="68"/>
                    </a:lnTo>
                    <a:lnTo>
                      <a:pt x="988" y="68"/>
                    </a:lnTo>
                    <a:lnTo>
                      <a:pt x="986" y="68"/>
                    </a:lnTo>
                    <a:lnTo>
                      <a:pt x="986" y="68"/>
                    </a:lnTo>
                    <a:lnTo>
                      <a:pt x="986" y="70"/>
                    </a:lnTo>
                    <a:lnTo>
                      <a:pt x="988" y="72"/>
                    </a:lnTo>
                    <a:lnTo>
                      <a:pt x="990" y="74"/>
                    </a:lnTo>
                    <a:lnTo>
                      <a:pt x="992" y="76"/>
                    </a:lnTo>
                    <a:lnTo>
                      <a:pt x="992" y="78"/>
                    </a:lnTo>
                    <a:lnTo>
                      <a:pt x="994" y="78"/>
                    </a:lnTo>
                    <a:lnTo>
                      <a:pt x="1020" y="98"/>
                    </a:lnTo>
                    <a:lnTo>
                      <a:pt x="1020" y="100"/>
                    </a:lnTo>
                    <a:lnTo>
                      <a:pt x="1020" y="102"/>
                    </a:lnTo>
                    <a:lnTo>
                      <a:pt x="1020" y="108"/>
                    </a:lnTo>
                    <a:lnTo>
                      <a:pt x="1020" y="114"/>
                    </a:lnTo>
                    <a:lnTo>
                      <a:pt x="1020" y="122"/>
                    </a:lnTo>
                    <a:lnTo>
                      <a:pt x="1018" y="126"/>
                    </a:lnTo>
                    <a:lnTo>
                      <a:pt x="1014" y="130"/>
                    </a:lnTo>
                    <a:lnTo>
                      <a:pt x="1010" y="128"/>
                    </a:lnTo>
                    <a:lnTo>
                      <a:pt x="1006" y="126"/>
                    </a:lnTo>
                    <a:lnTo>
                      <a:pt x="1002" y="120"/>
                    </a:lnTo>
                    <a:lnTo>
                      <a:pt x="998" y="112"/>
                    </a:lnTo>
                    <a:lnTo>
                      <a:pt x="992" y="100"/>
                    </a:lnTo>
                    <a:lnTo>
                      <a:pt x="980" y="92"/>
                    </a:lnTo>
                    <a:lnTo>
                      <a:pt x="966" y="90"/>
                    </a:lnTo>
                    <a:lnTo>
                      <a:pt x="952" y="92"/>
                    </a:lnTo>
                    <a:lnTo>
                      <a:pt x="944" y="92"/>
                    </a:lnTo>
                    <a:lnTo>
                      <a:pt x="940" y="92"/>
                    </a:lnTo>
                    <a:lnTo>
                      <a:pt x="936" y="92"/>
                    </a:lnTo>
                    <a:lnTo>
                      <a:pt x="932" y="90"/>
                    </a:lnTo>
                    <a:lnTo>
                      <a:pt x="930" y="88"/>
                    </a:lnTo>
                    <a:lnTo>
                      <a:pt x="930" y="86"/>
                    </a:lnTo>
                    <a:lnTo>
                      <a:pt x="930" y="84"/>
                    </a:lnTo>
                    <a:lnTo>
                      <a:pt x="930" y="84"/>
                    </a:lnTo>
                    <a:lnTo>
                      <a:pt x="928" y="84"/>
                    </a:lnTo>
                    <a:lnTo>
                      <a:pt x="924" y="86"/>
                    </a:lnTo>
                    <a:lnTo>
                      <a:pt x="920" y="88"/>
                    </a:lnTo>
                    <a:lnTo>
                      <a:pt x="914" y="92"/>
                    </a:lnTo>
                    <a:lnTo>
                      <a:pt x="910" y="94"/>
                    </a:lnTo>
                    <a:lnTo>
                      <a:pt x="906" y="98"/>
                    </a:lnTo>
                    <a:lnTo>
                      <a:pt x="902" y="100"/>
                    </a:lnTo>
                    <a:lnTo>
                      <a:pt x="898" y="104"/>
                    </a:lnTo>
                    <a:lnTo>
                      <a:pt x="892" y="110"/>
                    </a:lnTo>
                    <a:lnTo>
                      <a:pt x="884" y="114"/>
                    </a:lnTo>
                    <a:lnTo>
                      <a:pt x="872" y="116"/>
                    </a:lnTo>
                    <a:lnTo>
                      <a:pt x="864" y="122"/>
                    </a:lnTo>
                    <a:lnTo>
                      <a:pt x="856" y="132"/>
                    </a:lnTo>
                    <a:lnTo>
                      <a:pt x="850" y="146"/>
                    </a:lnTo>
                    <a:lnTo>
                      <a:pt x="846" y="158"/>
                    </a:lnTo>
                    <a:lnTo>
                      <a:pt x="844" y="162"/>
                    </a:lnTo>
                    <a:lnTo>
                      <a:pt x="842" y="168"/>
                    </a:lnTo>
                    <a:lnTo>
                      <a:pt x="836" y="172"/>
                    </a:lnTo>
                    <a:lnTo>
                      <a:pt x="830" y="176"/>
                    </a:lnTo>
                    <a:lnTo>
                      <a:pt x="826" y="180"/>
                    </a:lnTo>
                    <a:lnTo>
                      <a:pt x="822" y="182"/>
                    </a:lnTo>
                    <a:lnTo>
                      <a:pt x="818" y="184"/>
                    </a:lnTo>
                    <a:lnTo>
                      <a:pt x="818" y="188"/>
                    </a:lnTo>
                    <a:lnTo>
                      <a:pt x="820" y="190"/>
                    </a:lnTo>
                    <a:lnTo>
                      <a:pt x="822" y="192"/>
                    </a:lnTo>
                    <a:lnTo>
                      <a:pt x="822" y="196"/>
                    </a:lnTo>
                    <a:lnTo>
                      <a:pt x="818" y="202"/>
                    </a:lnTo>
                    <a:lnTo>
                      <a:pt x="804" y="208"/>
                    </a:lnTo>
                    <a:lnTo>
                      <a:pt x="782" y="214"/>
                    </a:lnTo>
                    <a:lnTo>
                      <a:pt x="772" y="220"/>
                    </a:lnTo>
                    <a:lnTo>
                      <a:pt x="768" y="232"/>
                    </a:lnTo>
                    <a:lnTo>
                      <a:pt x="764" y="244"/>
                    </a:lnTo>
                    <a:lnTo>
                      <a:pt x="766" y="256"/>
                    </a:lnTo>
                    <a:lnTo>
                      <a:pt x="766" y="266"/>
                    </a:lnTo>
                    <a:lnTo>
                      <a:pt x="766" y="272"/>
                    </a:lnTo>
                    <a:lnTo>
                      <a:pt x="768" y="276"/>
                    </a:lnTo>
                    <a:lnTo>
                      <a:pt x="772" y="276"/>
                    </a:lnTo>
                    <a:lnTo>
                      <a:pt x="776" y="278"/>
                    </a:lnTo>
                    <a:lnTo>
                      <a:pt x="782" y="278"/>
                    </a:lnTo>
                    <a:lnTo>
                      <a:pt x="784" y="278"/>
                    </a:lnTo>
                    <a:lnTo>
                      <a:pt x="786" y="278"/>
                    </a:lnTo>
                    <a:lnTo>
                      <a:pt x="786" y="282"/>
                    </a:lnTo>
                    <a:lnTo>
                      <a:pt x="788" y="284"/>
                    </a:lnTo>
                    <a:lnTo>
                      <a:pt x="792" y="288"/>
                    </a:lnTo>
                    <a:lnTo>
                      <a:pt x="796" y="292"/>
                    </a:lnTo>
                    <a:lnTo>
                      <a:pt x="800" y="294"/>
                    </a:lnTo>
                    <a:lnTo>
                      <a:pt x="802" y="296"/>
                    </a:lnTo>
                    <a:lnTo>
                      <a:pt x="804" y="298"/>
                    </a:lnTo>
                    <a:lnTo>
                      <a:pt x="804" y="344"/>
                    </a:lnTo>
                    <a:lnTo>
                      <a:pt x="800" y="352"/>
                    </a:lnTo>
                    <a:lnTo>
                      <a:pt x="800" y="358"/>
                    </a:lnTo>
                    <a:lnTo>
                      <a:pt x="800" y="364"/>
                    </a:lnTo>
                    <a:lnTo>
                      <a:pt x="802" y="368"/>
                    </a:lnTo>
                    <a:lnTo>
                      <a:pt x="806" y="372"/>
                    </a:lnTo>
                    <a:lnTo>
                      <a:pt x="808" y="374"/>
                    </a:lnTo>
                    <a:lnTo>
                      <a:pt x="810" y="376"/>
                    </a:lnTo>
                    <a:lnTo>
                      <a:pt x="812" y="376"/>
                    </a:lnTo>
                    <a:lnTo>
                      <a:pt x="812" y="382"/>
                    </a:lnTo>
                    <a:lnTo>
                      <a:pt x="800" y="380"/>
                    </a:lnTo>
                    <a:lnTo>
                      <a:pt x="796" y="378"/>
                    </a:lnTo>
                    <a:lnTo>
                      <a:pt x="792" y="374"/>
                    </a:lnTo>
                    <a:lnTo>
                      <a:pt x="788" y="370"/>
                    </a:lnTo>
                    <a:lnTo>
                      <a:pt x="784" y="366"/>
                    </a:lnTo>
                    <a:lnTo>
                      <a:pt x="782" y="360"/>
                    </a:lnTo>
                    <a:lnTo>
                      <a:pt x="782" y="356"/>
                    </a:lnTo>
                    <a:lnTo>
                      <a:pt x="782" y="352"/>
                    </a:lnTo>
                    <a:lnTo>
                      <a:pt x="784" y="348"/>
                    </a:lnTo>
                    <a:lnTo>
                      <a:pt x="784" y="344"/>
                    </a:lnTo>
                    <a:lnTo>
                      <a:pt x="782" y="340"/>
                    </a:lnTo>
                    <a:lnTo>
                      <a:pt x="778" y="338"/>
                    </a:lnTo>
                    <a:lnTo>
                      <a:pt x="776" y="338"/>
                    </a:lnTo>
                    <a:lnTo>
                      <a:pt x="776" y="336"/>
                    </a:lnTo>
                    <a:lnTo>
                      <a:pt x="776" y="334"/>
                    </a:lnTo>
                    <a:lnTo>
                      <a:pt x="778" y="332"/>
                    </a:lnTo>
                    <a:lnTo>
                      <a:pt x="782" y="326"/>
                    </a:lnTo>
                    <a:lnTo>
                      <a:pt x="784" y="322"/>
                    </a:lnTo>
                    <a:lnTo>
                      <a:pt x="788" y="316"/>
                    </a:lnTo>
                    <a:lnTo>
                      <a:pt x="790" y="308"/>
                    </a:lnTo>
                    <a:lnTo>
                      <a:pt x="790" y="304"/>
                    </a:lnTo>
                    <a:lnTo>
                      <a:pt x="788" y="300"/>
                    </a:lnTo>
                    <a:lnTo>
                      <a:pt x="788" y="298"/>
                    </a:lnTo>
                    <a:lnTo>
                      <a:pt x="786" y="298"/>
                    </a:lnTo>
                    <a:lnTo>
                      <a:pt x="782" y="298"/>
                    </a:lnTo>
                    <a:lnTo>
                      <a:pt x="778" y="298"/>
                    </a:lnTo>
                    <a:lnTo>
                      <a:pt x="774" y="298"/>
                    </a:lnTo>
                    <a:lnTo>
                      <a:pt x="768" y="296"/>
                    </a:lnTo>
                    <a:lnTo>
                      <a:pt x="766" y="294"/>
                    </a:lnTo>
                    <a:lnTo>
                      <a:pt x="764" y="292"/>
                    </a:lnTo>
                    <a:lnTo>
                      <a:pt x="762" y="290"/>
                    </a:lnTo>
                    <a:lnTo>
                      <a:pt x="762" y="290"/>
                    </a:lnTo>
                    <a:lnTo>
                      <a:pt x="758" y="290"/>
                    </a:lnTo>
                    <a:lnTo>
                      <a:pt x="754" y="290"/>
                    </a:lnTo>
                    <a:lnTo>
                      <a:pt x="750" y="288"/>
                    </a:lnTo>
                    <a:lnTo>
                      <a:pt x="744" y="286"/>
                    </a:lnTo>
                    <a:lnTo>
                      <a:pt x="738" y="284"/>
                    </a:lnTo>
                    <a:lnTo>
                      <a:pt x="732" y="280"/>
                    </a:lnTo>
                    <a:lnTo>
                      <a:pt x="728" y="276"/>
                    </a:lnTo>
                    <a:lnTo>
                      <a:pt x="726" y="276"/>
                    </a:lnTo>
                    <a:lnTo>
                      <a:pt x="724" y="274"/>
                    </a:lnTo>
                    <a:lnTo>
                      <a:pt x="722" y="276"/>
                    </a:lnTo>
                    <a:lnTo>
                      <a:pt x="720" y="278"/>
                    </a:lnTo>
                    <a:lnTo>
                      <a:pt x="718" y="280"/>
                    </a:lnTo>
                    <a:lnTo>
                      <a:pt x="718" y="282"/>
                    </a:lnTo>
                    <a:lnTo>
                      <a:pt x="716" y="282"/>
                    </a:lnTo>
                    <a:lnTo>
                      <a:pt x="712" y="278"/>
                    </a:lnTo>
                    <a:lnTo>
                      <a:pt x="710" y="270"/>
                    </a:lnTo>
                    <a:lnTo>
                      <a:pt x="710" y="260"/>
                    </a:lnTo>
                    <a:lnTo>
                      <a:pt x="710" y="250"/>
                    </a:lnTo>
                    <a:lnTo>
                      <a:pt x="708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0" y="242"/>
                    </a:lnTo>
                    <a:lnTo>
                      <a:pt x="696" y="242"/>
                    </a:lnTo>
                    <a:lnTo>
                      <a:pt x="694" y="244"/>
                    </a:lnTo>
                    <a:lnTo>
                      <a:pt x="692" y="244"/>
                    </a:lnTo>
                    <a:lnTo>
                      <a:pt x="690" y="244"/>
                    </a:lnTo>
                    <a:lnTo>
                      <a:pt x="688" y="246"/>
                    </a:lnTo>
                    <a:lnTo>
                      <a:pt x="684" y="248"/>
                    </a:lnTo>
                    <a:lnTo>
                      <a:pt x="684" y="250"/>
                    </a:lnTo>
                    <a:lnTo>
                      <a:pt x="684" y="254"/>
                    </a:lnTo>
                    <a:lnTo>
                      <a:pt x="684" y="258"/>
                    </a:lnTo>
                    <a:lnTo>
                      <a:pt x="686" y="262"/>
                    </a:lnTo>
                    <a:lnTo>
                      <a:pt x="686" y="266"/>
                    </a:lnTo>
                    <a:lnTo>
                      <a:pt x="688" y="270"/>
                    </a:lnTo>
                    <a:lnTo>
                      <a:pt x="690" y="274"/>
                    </a:lnTo>
                    <a:lnTo>
                      <a:pt x="690" y="278"/>
                    </a:lnTo>
                    <a:lnTo>
                      <a:pt x="690" y="282"/>
                    </a:lnTo>
                    <a:lnTo>
                      <a:pt x="690" y="284"/>
                    </a:lnTo>
                    <a:lnTo>
                      <a:pt x="686" y="288"/>
                    </a:lnTo>
                    <a:lnTo>
                      <a:pt x="682" y="290"/>
                    </a:lnTo>
                    <a:lnTo>
                      <a:pt x="676" y="292"/>
                    </a:lnTo>
                    <a:lnTo>
                      <a:pt x="672" y="298"/>
                    </a:lnTo>
                    <a:lnTo>
                      <a:pt x="670" y="304"/>
                    </a:lnTo>
                    <a:lnTo>
                      <a:pt x="668" y="308"/>
                    </a:lnTo>
                    <a:lnTo>
                      <a:pt x="670" y="314"/>
                    </a:lnTo>
                    <a:lnTo>
                      <a:pt x="670" y="318"/>
                    </a:lnTo>
                    <a:lnTo>
                      <a:pt x="672" y="320"/>
                    </a:lnTo>
                    <a:lnTo>
                      <a:pt x="674" y="322"/>
                    </a:lnTo>
                    <a:lnTo>
                      <a:pt x="678" y="324"/>
                    </a:lnTo>
                    <a:lnTo>
                      <a:pt x="680" y="326"/>
                    </a:lnTo>
                    <a:lnTo>
                      <a:pt x="680" y="330"/>
                    </a:lnTo>
                    <a:lnTo>
                      <a:pt x="682" y="332"/>
                    </a:lnTo>
                    <a:lnTo>
                      <a:pt x="680" y="338"/>
                    </a:lnTo>
                    <a:lnTo>
                      <a:pt x="680" y="344"/>
                    </a:lnTo>
                    <a:lnTo>
                      <a:pt x="678" y="350"/>
                    </a:lnTo>
                    <a:lnTo>
                      <a:pt x="674" y="354"/>
                    </a:lnTo>
                    <a:lnTo>
                      <a:pt x="670" y="364"/>
                    </a:lnTo>
                    <a:lnTo>
                      <a:pt x="670" y="378"/>
                    </a:lnTo>
                    <a:lnTo>
                      <a:pt x="668" y="392"/>
                    </a:lnTo>
                    <a:lnTo>
                      <a:pt x="668" y="398"/>
                    </a:lnTo>
                    <a:lnTo>
                      <a:pt x="684" y="400"/>
                    </a:lnTo>
                    <a:lnTo>
                      <a:pt x="698" y="390"/>
                    </a:lnTo>
                    <a:lnTo>
                      <a:pt x="704" y="390"/>
                    </a:lnTo>
                    <a:lnTo>
                      <a:pt x="710" y="390"/>
                    </a:lnTo>
                    <a:lnTo>
                      <a:pt x="714" y="392"/>
                    </a:lnTo>
                    <a:lnTo>
                      <a:pt x="716" y="394"/>
                    </a:lnTo>
                    <a:lnTo>
                      <a:pt x="718" y="398"/>
                    </a:lnTo>
                    <a:lnTo>
                      <a:pt x="720" y="400"/>
                    </a:lnTo>
                    <a:lnTo>
                      <a:pt x="722" y="402"/>
                    </a:lnTo>
                    <a:lnTo>
                      <a:pt x="722" y="404"/>
                    </a:lnTo>
                    <a:lnTo>
                      <a:pt x="724" y="406"/>
                    </a:lnTo>
                    <a:lnTo>
                      <a:pt x="726" y="416"/>
                    </a:lnTo>
                    <a:lnTo>
                      <a:pt x="730" y="428"/>
                    </a:lnTo>
                    <a:lnTo>
                      <a:pt x="732" y="438"/>
                    </a:lnTo>
                    <a:lnTo>
                      <a:pt x="732" y="444"/>
                    </a:lnTo>
                    <a:lnTo>
                      <a:pt x="734" y="446"/>
                    </a:lnTo>
                    <a:lnTo>
                      <a:pt x="736" y="448"/>
                    </a:lnTo>
                    <a:lnTo>
                      <a:pt x="738" y="450"/>
                    </a:lnTo>
                    <a:lnTo>
                      <a:pt x="740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2" y="450"/>
                    </a:lnTo>
                    <a:lnTo>
                      <a:pt x="746" y="448"/>
                    </a:lnTo>
                    <a:lnTo>
                      <a:pt x="748" y="448"/>
                    </a:lnTo>
                    <a:lnTo>
                      <a:pt x="752" y="448"/>
                    </a:lnTo>
                    <a:lnTo>
                      <a:pt x="754" y="450"/>
                    </a:lnTo>
                    <a:lnTo>
                      <a:pt x="758" y="452"/>
                    </a:lnTo>
                    <a:lnTo>
                      <a:pt x="760" y="454"/>
                    </a:lnTo>
                    <a:lnTo>
                      <a:pt x="766" y="456"/>
                    </a:lnTo>
                    <a:lnTo>
                      <a:pt x="770" y="458"/>
                    </a:lnTo>
                    <a:lnTo>
                      <a:pt x="774" y="458"/>
                    </a:lnTo>
                    <a:lnTo>
                      <a:pt x="774" y="458"/>
                    </a:lnTo>
                    <a:lnTo>
                      <a:pt x="772" y="462"/>
                    </a:lnTo>
                    <a:lnTo>
                      <a:pt x="768" y="466"/>
                    </a:lnTo>
                    <a:lnTo>
                      <a:pt x="764" y="468"/>
                    </a:lnTo>
                    <a:lnTo>
                      <a:pt x="760" y="468"/>
                    </a:lnTo>
                    <a:lnTo>
                      <a:pt x="758" y="470"/>
                    </a:lnTo>
                    <a:lnTo>
                      <a:pt x="756" y="470"/>
                    </a:lnTo>
                    <a:lnTo>
                      <a:pt x="752" y="470"/>
                    </a:lnTo>
                    <a:lnTo>
                      <a:pt x="750" y="472"/>
                    </a:lnTo>
                    <a:lnTo>
                      <a:pt x="748" y="476"/>
                    </a:lnTo>
                    <a:lnTo>
                      <a:pt x="746" y="480"/>
                    </a:lnTo>
                    <a:lnTo>
                      <a:pt x="746" y="484"/>
                    </a:lnTo>
                    <a:lnTo>
                      <a:pt x="748" y="486"/>
                    </a:lnTo>
                    <a:lnTo>
                      <a:pt x="752" y="496"/>
                    </a:lnTo>
                    <a:lnTo>
                      <a:pt x="752" y="510"/>
                    </a:lnTo>
                    <a:lnTo>
                      <a:pt x="752" y="520"/>
                    </a:lnTo>
                    <a:lnTo>
                      <a:pt x="750" y="522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0" y="520"/>
                    </a:lnTo>
                    <a:lnTo>
                      <a:pt x="738" y="516"/>
                    </a:lnTo>
                    <a:lnTo>
                      <a:pt x="738" y="510"/>
                    </a:lnTo>
                    <a:lnTo>
                      <a:pt x="736" y="498"/>
                    </a:lnTo>
                    <a:lnTo>
                      <a:pt x="730" y="484"/>
                    </a:lnTo>
                    <a:lnTo>
                      <a:pt x="726" y="476"/>
                    </a:lnTo>
                    <a:lnTo>
                      <a:pt x="724" y="474"/>
                    </a:lnTo>
                    <a:lnTo>
                      <a:pt x="722" y="474"/>
                    </a:lnTo>
                    <a:lnTo>
                      <a:pt x="720" y="476"/>
                    </a:lnTo>
                    <a:lnTo>
                      <a:pt x="718" y="480"/>
                    </a:lnTo>
                    <a:lnTo>
                      <a:pt x="716" y="482"/>
                    </a:lnTo>
                    <a:lnTo>
                      <a:pt x="716" y="484"/>
                    </a:lnTo>
                    <a:lnTo>
                      <a:pt x="714" y="488"/>
                    </a:lnTo>
                    <a:lnTo>
                      <a:pt x="712" y="492"/>
                    </a:lnTo>
                    <a:lnTo>
                      <a:pt x="710" y="494"/>
                    </a:lnTo>
                    <a:lnTo>
                      <a:pt x="706" y="494"/>
                    </a:lnTo>
                    <a:lnTo>
                      <a:pt x="704" y="494"/>
                    </a:lnTo>
                    <a:lnTo>
                      <a:pt x="704" y="492"/>
                    </a:lnTo>
                    <a:lnTo>
                      <a:pt x="704" y="490"/>
                    </a:lnTo>
                    <a:lnTo>
                      <a:pt x="704" y="488"/>
                    </a:lnTo>
                    <a:lnTo>
                      <a:pt x="706" y="486"/>
                    </a:lnTo>
                    <a:lnTo>
                      <a:pt x="706" y="486"/>
                    </a:lnTo>
                    <a:lnTo>
                      <a:pt x="708" y="476"/>
                    </a:lnTo>
                    <a:lnTo>
                      <a:pt x="710" y="460"/>
                    </a:lnTo>
                    <a:lnTo>
                      <a:pt x="712" y="442"/>
                    </a:lnTo>
                    <a:lnTo>
                      <a:pt x="712" y="424"/>
                    </a:lnTo>
                    <a:lnTo>
                      <a:pt x="712" y="412"/>
                    </a:lnTo>
                    <a:lnTo>
                      <a:pt x="710" y="408"/>
                    </a:lnTo>
                    <a:lnTo>
                      <a:pt x="706" y="398"/>
                    </a:lnTo>
                    <a:lnTo>
                      <a:pt x="698" y="408"/>
                    </a:lnTo>
                    <a:lnTo>
                      <a:pt x="698" y="408"/>
                    </a:lnTo>
                    <a:lnTo>
                      <a:pt x="696" y="410"/>
                    </a:lnTo>
                    <a:lnTo>
                      <a:pt x="692" y="410"/>
                    </a:lnTo>
                    <a:lnTo>
                      <a:pt x="686" y="410"/>
                    </a:lnTo>
                    <a:lnTo>
                      <a:pt x="682" y="412"/>
                    </a:lnTo>
                    <a:lnTo>
                      <a:pt x="680" y="414"/>
                    </a:lnTo>
                    <a:lnTo>
                      <a:pt x="678" y="416"/>
                    </a:lnTo>
                    <a:lnTo>
                      <a:pt x="678" y="418"/>
                    </a:lnTo>
                    <a:lnTo>
                      <a:pt x="678" y="418"/>
                    </a:lnTo>
                    <a:lnTo>
                      <a:pt x="676" y="424"/>
                    </a:lnTo>
                    <a:lnTo>
                      <a:pt x="676" y="440"/>
                    </a:lnTo>
                    <a:lnTo>
                      <a:pt x="676" y="456"/>
                    </a:lnTo>
                    <a:lnTo>
                      <a:pt x="676" y="468"/>
                    </a:lnTo>
                    <a:lnTo>
                      <a:pt x="674" y="474"/>
                    </a:lnTo>
                    <a:lnTo>
                      <a:pt x="674" y="478"/>
                    </a:lnTo>
                    <a:lnTo>
                      <a:pt x="670" y="482"/>
                    </a:lnTo>
                    <a:lnTo>
                      <a:pt x="666" y="486"/>
                    </a:lnTo>
                    <a:lnTo>
                      <a:pt x="662" y="486"/>
                    </a:lnTo>
                    <a:lnTo>
                      <a:pt x="658" y="486"/>
                    </a:lnTo>
                    <a:lnTo>
                      <a:pt x="652" y="488"/>
                    </a:lnTo>
                    <a:lnTo>
                      <a:pt x="648" y="490"/>
                    </a:lnTo>
                    <a:lnTo>
                      <a:pt x="646" y="492"/>
                    </a:lnTo>
                    <a:lnTo>
                      <a:pt x="646" y="492"/>
                    </a:lnTo>
                    <a:lnTo>
                      <a:pt x="632" y="494"/>
                    </a:lnTo>
                    <a:lnTo>
                      <a:pt x="618" y="490"/>
                    </a:lnTo>
                    <a:lnTo>
                      <a:pt x="606" y="486"/>
                    </a:lnTo>
                    <a:lnTo>
                      <a:pt x="602" y="484"/>
                    </a:lnTo>
                    <a:lnTo>
                      <a:pt x="610" y="480"/>
                    </a:lnTo>
                    <a:lnTo>
                      <a:pt x="622" y="478"/>
                    </a:lnTo>
                    <a:lnTo>
                      <a:pt x="636" y="476"/>
                    </a:lnTo>
                    <a:lnTo>
                      <a:pt x="642" y="476"/>
                    </a:lnTo>
                    <a:lnTo>
                      <a:pt x="646" y="474"/>
                    </a:lnTo>
                    <a:lnTo>
                      <a:pt x="648" y="472"/>
                    </a:lnTo>
                    <a:lnTo>
                      <a:pt x="648" y="468"/>
                    </a:lnTo>
                    <a:lnTo>
                      <a:pt x="648" y="466"/>
                    </a:lnTo>
                    <a:lnTo>
                      <a:pt x="648" y="466"/>
                    </a:lnTo>
                    <a:lnTo>
                      <a:pt x="646" y="462"/>
                    </a:lnTo>
                    <a:lnTo>
                      <a:pt x="646" y="458"/>
                    </a:lnTo>
                    <a:lnTo>
                      <a:pt x="646" y="456"/>
                    </a:lnTo>
                    <a:lnTo>
                      <a:pt x="646" y="454"/>
                    </a:lnTo>
                    <a:lnTo>
                      <a:pt x="648" y="452"/>
                    </a:lnTo>
                    <a:lnTo>
                      <a:pt x="650" y="448"/>
                    </a:lnTo>
                    <a:lnTo>
                      <a:pt x="652" y="444"/>
                    </a:lnTo>
                    <a:lnTo>
                      <a:pt x="656" y="440"/>
                    </a:lnTo>
                    <a:lnTo>
                      <a:pt x="660" y="434"/>
                    </a:lnTo>
                    <a:lnTo>
                      <a:pt x="662" y="430"/>
                    </a:lnTo>
                    <a:lnTo>
                      <a:pt x="664" y="428"/>
                    </a:lnTo>
                    <a:lnTo>
                      <a:pt x="664" y="426"/>
                    </a:lnTo>
                    <a:lnTo>
                      <a:pt x="668" y="422"/>
                    </a:lnTo>
                    <a:lnTo>
                      <a:pt x="668" y="418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6" y="414"/>
                    </a:lnTo>
                    <a:lnTo>
                      <a:pt x="664" y="414"/>
                    </a:lnTo>
                    <a:lnTo>
                      <a:pt x="662" y="414"/>
                    </a:lnTo>
                    <a:lnTo>
                      <a:pt x="660" y="412"/>
                    </a:lnTo>
                    <a:lnTo>
                      <a:pt x="658" y="412"/>
                    </a:lnTo>
                    <a:lnTo>
                      <a:pt x="656" y="410"/>
                    </a:lnTo>
                    <a:lnTo>
                      <a:pt x="656" y="408"/>
                    </a:lnTo>
                    <a:lnTo>
                      <a:pt x="656" y="400"/>
                    </a:lnTo>
                    <a:lnTo>
                      <a:pt x="656" y="384"/>
                    </a:lnTo>
                    <a:lnTo>
                      <a:pt x="656" y="368"/>
                    </a:lnTo>
                    <a:lnTo>
                      <a:pt x="656" y="354"/>
                    </a:lnTo>
                    <a:lnTo>
                      <a:pt x="656" y="348"/>
                    </a:lnTo>
                    <a:lnTo>
                      <a:pt x="658" y="342"/>
                    </a:lnTo>
                    <a:lnTo>
                      <a:pt x="658" y="336"/>
                    </a:lnTo>
                    <a:lnTo>
                      <a:pt x="656" y="330"/>
                    </a:lnTo>
                    <a:lnTo>
                      <a:pt x="654" y="324"/>
                    </a:lnTo>
                    <a:lnTo>
                      <a:pt x="652" y="320"/>
                    </a:lnTo>
                    <a:lnTo>
                      <a:pt x="650" y="318"/>
                    </a:lnTo>
                    <a:lnTo>
                      <a:pt x="650" y="318"/>
                    </a:lnTo>
                    <a:lnTo>
                      <a:pt x="650" y="292"/>
                    </a:lnTo>
                    <a:lnTo>
                      <a:pt x="656" y="286"/>
                    </a:lnTo>
                    <a:lnTo>
                      <a:pt x="658" y="274"/>
                    </a:lnTo>
                    <a:lnTo>
                      <a:pt x="670" y="262"/>
                    </a:lnTo>
                    <a:lnTo>
                      <a:pt x="672" y="258"/>
                    </a:lnTo>
                    <a:lnTo>
                      <a:pt x="670" y="256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0" y="250"/>
                    </a:lnTo>
                    <a:lnTo>
                      <a:pt x="660" y="248"/>
                    </a:lnTo>
                    <a:lnTo>
                      <a:pt x="634" y="252"/>
                    </a:lnTo>
                    <a:lnTo>
                      <a:pt x="630" y="246"/>
                    </a:lnTo>
                    <a:lnTo>
                      <a:pt x="620" y="250"/>
                    </a:lnTo>
                    <a:lnTo>
                      <a:pt x="614" y="258"/>
                    </a:lnTo>
                    <a:lnTo>
                      <a:pt x="610" y="268"/>
                    </a:lnTo>
                    <a:lnTo>
                      <a:pt x="610" y="278"/>
                    </a:lnTo>
                    <a:lnTo>
                      <a:pt x="610" y="280"/>
                    </a:lnTo>
                    <a:lnTo>
                      <a:pt x="608" y="286"/>
                    </a:lnTo>
                    <a:lnTo>
                      <a:pt x="604" y="292"/>
                    </a:lnTo>
                    <a:lnTo>
                      <a:pt x="602" y="296"/>
                    </a:lnTo>
                    <a:lnTo>
                      <a:pt x="598" y="300"/>
                    </a:lnTo>
                    <a:lnTo>
                      <a:pt x="594" y="302"/>
                    </a:lnTo>
                    <a:lnTo>
                      <a:pt x="592" y="304"/>
                    </a:lnTo>
                    <a:lnTo>
                      <a:pt x="592" y="304"/>
                    </a:lnTo>
                    <a:lnTo>
                      <a:pt x="584" y="316"/>
                    </a:lnTo>
                    <a:lnTo>
                      <a:pt x="580" y="332"/>
                    </a:lnTo>
                    <a:lnTo>
                      <a:pt x="580" y="350"/>
                    </a:lnTo>
                    <a:lnTo>
                      <a:pt x="582" y="364"/>
                    </a:lnTo>
                    <a:lnTo>
                      <a:pt x="582" y="370"/>
                    </a:lnTo>
                    <a:lnTo>
                      <a:pt x="582" y="370"/>
                    </a:lnTo>
                    <a:lnTo>
                      <a:pt x="584" y="374"/>
                    </a:lnTo>
                    <a:lnTo>
                      <a:pt x="586" y="376"/>
                    </a:lnTo>
                    <a:lnTo>
                      <a:pt x="586" y="382"/>
                    </a:lnTo>
                    <a:lnTo>
                      <a:pt x="588" y="386"/>
                    </a:lnTo>
                    <a:lnTo>
                      <a:pt x="590" y="392"/>
                    </a:lnTo>
                    <a:lnTo>
                      <a:pt x="590" y="396"/>
                    </a:lnTo>
                    <a:lnTo>
                      <a:pt x="590" y="400"/>
                    </a:lnTo>
                    <a:lnTo>
                      <a:pt x="588" y="402"/>
                    </a:lnTo>
                    <a:lnTo>
                      <a:pt x="586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84" y="404"/>
                    </a:lnTo>
                    <a:lnTo>
                      <a:pt x="552" y="374"/>
                    </a:lnTo>
                    <a:lnTo>
                      <a:pt x="516" y="370"/>
                    </a:lnTo>
                    <a:lnTo>
                      <a:pt x="512" y="380"/>
                    </a:lnTo>
                    <a:lnTo>
                      <a:pt x="516" y="388"/>
                    </a:lnTo>
                    <a:lnTo>
                      <a:pt x="516" y="404"/>
                    </a:lnTo>
                    <a:lnTo>
                      <a:pt x="494" y="420"/>
                    </a:lnTo>
                    <a:lnTo>
                      <a:pt x="496" y="410"/>
                    </a:lnTo>
                    <a:lnTo>
                      <a:pt x="496" y="402"/>
                    </a:lnTo>
                    <a:lnTo>
                      <a:pt x="498" y="398"/>
                    </a:lnTo>
                    <a:lnTo>
                      <a:pt x="498" y="396"/>
                    </a:lnTo>
                    <a:lnTo>
                      <a:pt x="490" y="396"/>
                    </a:lnTo>
                    <a:lnTo>
                      <a:pt x="482" y="404"/>
                    </a:lnTo>
                    <a:lnTo>
                      <a:pt x="478" y="414"/>
                    </a:lnTo>
                    <a:lnTo>
                      <a:pt x="456" y="412"/>
                    </a:lnTo>
                    <a:lnTo>
                      <a:pt x="448" y="412"/>
                    </a:lnTo>
                    <a:lnTo>
                      <a:pt x="442" y="414"/>
                    </a:lnTo>
                    <a:lnTo>
                      <a:pt x="438" y="416"/>
                    </a:lnTo>
                    <a:lnTo>
                      <a:pt x="434" y="418"/>
                    </a:lnTo>
                    <a:lnTo>
                      <a:pt x="432" y="420"/>
                    </a:lnTo>
                    <a:lnTo>
                      <a:pt x="432" y="420"/>
                    </a:lnTo>
                    <a:lnTo>
                      <a:pt x="432" y="400"/>
                    </a:lnTo>
                    <a:lnTo>
                      <a:pt x="426" y="400"/>
                    </a:lnTo>
                    <a:lnTo>
                      <a:pt x="420" y="404"/>
                    </a:lnTo>
                    <a:lnTo>
                      <a:pt x="410" y="410"/>
                    </a:lnTo>
                    <a:lnTo>
                      <a:pt x="400" y="416"/>
                    </a:lnTo>
                    <a:lnTo>
                      <a:pt x="392" y="420"/>
                    </a:lnTo>
                    <a:lnTo>
                      <a:pt x="390" y="422"/>
                    </a:lnTo>
                    <a:lnTo>
                      <a:pt x="372" y="428"/>
                    </a:lnTo>
                    <a:lnTo>
                      <a:pt x="360" y="436"/>
                    </a:lnTo>
                    <a:lnTo>
                      <a:pt x="352" y="448"/>
                    </a:lnTo>
                    <a:lnTo>
                      <a:pt x="350" y="456"/>
                    </a:lnTo>
                    <a:lnTo>
                      <a:pt x="350" y="458"/>
                    </a:lnTo>
                    <a:lnTo>
                      <a:pt x="348" y="466"/>
                    </a:lnTo>
                    <a:lnTo>
                      <a:pt x="348" y="470"/>
                    </a:lnTo>
                    <a:lnTo>
                      <a:pt x="346" y="470"/>
                    </a:lnTo>
                    <a:lnTo>
                      <a:pt x="344" y="472"/>
                    </a:lnTo>
                    <a:lnTo>
                      <a:pt x="342" y="470"/>
                    </a:lnTo>
                    <a:lnTo>
                      <a:pt x="340" y="470"/>
                    </a:lnTo>
                    <a:lnTo>
                      <a:pt x="340" y="468"/>
                    </a:lnTo>
                    <a:lnTo>
                      <a:pt x="338" y="466"/>
                    </a:lnTo>
                    <a:lnTo>
                      <a:pt x="338" y="466"/>
                    </a:lnTo>
                    <a:lnTo>
                      <a:pt x="324" y="460"/>
                    </a:lnTo>
                    <a:lnTo>
                      <a:pt x="324" y="446"/>
                    </a:lnTo>
                    <a:lnTo>
                      <a:pt x="330" y="440"/>
                    </a:lnTo>
                    <a:lnTo>
                      <a:pt x="334" y="436"/>
                    </a:lnTo>
                    <a:lnTo>
                      <a:pt x="336" y="432"/>
                    </a:lnTo>
                    <a:lnTo>
                      <a:pt x="336" y="428"/>
                    </a:lnTo>
                    <a:lnTo>
                      <a:pt x="336" y="426"/>
                    </a:lnTo>
                    <a:lnTo>
                      <a:pt x="336" y="424"/>
                    </a:lnTo>
                    <a:lnTo>
                      <a:pt x="334" y="424"/>
                    </a:lnTo>
                    <a:lnTo>
                      <a:pt x="334" y="418"/>
                    </a:lnTo>
                    <a:lnTo>
                      <a:pt x="330" y="414"/>
                    </a:lnTo>
                    <a:lnTo>
                      <a:pt x="328" y="410"/>
                    </a:lnTo>
                    <a:lnTo>
                      <a:pt x="322" y="408"/>
                    </a:lnTo>
                    <a:lnTo>
                      <a:pt x="318" y="406"/>
                    </a:lnTo>
                    <a:lnTo>
                      <a:pt x="314" y="404"/>
                    </a:lnTo>
                    <a:lnTo>
                      <a:pt x="310" y="404"/>
                    </a:lnTo>
                    <a:lnTo>
                      <a:pt x="308" y="404"/>
                    </a:lnTo>
                    <a:lnTo>
                      <a:pt x="306" y="404"/>
                    </a:lnTo>
                    <a:lnTo>
                      <a:pt x="304" y="406"/>
                    </a:lnTo>
                    <a:lnTo>
                      <a:pt x="300" y="406"/>
                    </a:lnTo>
                    <a:lnTo>
                      <a:pt x="296" y="408"/>
                    </a:lnTo>
                    <a:lnTo>
                      <a:pt x="292" y="408"/>
                    </a:lnTo>
                    <a:lnTo>
                      <a:pt x="290" y="408"/>
                    </a:lnTo>
                    <a:lnTo>
                      <a:pt x="288" y="408"/>
                    </a:lnTo>
                    <a:lnTo>
                      <a:pt x="300" y="416"/>
                    </a:lnTo>
                    <a:lnTo>
                      <a:pt x="300" y="440"/>
                    </a:lnTo>
                    <a:lnTo>
                      <a:pt x="300" y="454"/>
                    </a:lnTo>
                    <a:lnTo>
                      <a:pt x="302" y="454"/>
                    </a:lnTo>
                    <a:lnTo>
                      <a:pt x="302" y="456"/>
                    </a:lnTo>
                    <a:lnTo>
                      <a:pt x="304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8" y="466"/>
                    </a:lnTo>
                    <a:lnTo>
                      <a:pt x="306" y="476"/>
                    </a:lnTo>
                    <a:lnTo>
                      <a:pt x="306" y="482"/>
                    </a:lnTo>
                    <a:lnTo>
                      <a:pt x="304" y="486"/>
                    </a:lnTo>
                    <a:lnTo>
                      <a:pt x="302" y="490"/>
                    </a:lnTo>
                    <a:lnTo>
                      <a:pt x="302" y="490"/>
                    </a:lnTo>
                    <a:lnTo>
                      <a:pt x="292" y="486"/>
                    </a:lnTo>
                    <a:lnTo>
                      <a:pt x="284" y="480"/>
                    </a:lnTo>
                    <a:lnTo>
                      <a:pt x="278" y="480"/>
                    </a:lnTo>
                    <a:lnTo>
                      <a:pt x="262" y="498"/>
                    </a:lnTo>
                    <a:lnTo>
                      <a:pt x="246" y="510"/>
                    </a:lnTo>
                    <a:lnTo>
                      <a:pt x="244" y="514"/>
                    </a:lnTo>
                    <a:lnTo>
                      <a:pt x="244" y="518"/>
                    </a:lnTo>
                    <a:lnTo>
                      <a:pt x="248" y="522"/>
                    </a:lnTo>
                    <a:lnTo>
                      <a:pt x="250" y="524"/>
                    </a:lnTo>
                    <a:lnTo>
                      <a:pt x="254" y="528"/>
                    </a:lnTo>
                    <a:lnTo>
                      <a:pt x="256" y="530"/>
                    </a:lnTo>
                    <a:lnTo>
                      <a:pt x="258" y="530"/>
                    </a:lnTo>
                    <a:lnTo>
                      <a:pt x="256" y="538"/>
                    </a:lnTo>
                    <a:lnTo>
                      <a:pt x="232" y="540"/>
                    </a:lnTo>
                    <a:lnTo>
                      <a:pt x="220" y="526"/>
                    </a:lnTo>
                    <a:lnTo>
                      <a:pt x="216" y="514"/>
                    </a:lnTo>
                    <a:lnTo>
                      <a:pt x="206" y="508"/>
                    </a:lnTo>
                    <a:lnTo>
                      <a:pt x="202" y="518"/>
                    </a:lnTo>
                    <a:lnTo>
                      <a:pt x="208" y="534"/>
                    </a:lnTo>
                    <a:lnTo>
                      <a:pt x="218" y="554"/>
                    </a:lnTo>
                    <a:lnTo>
                      <a:pt x="218" y="558"/>
                    </a:lnTo>
                    <a:lnTo>
                      <a:pt x="216" y="560"/>
                    </a:lnTo>
                    <a:lnTo>
                      <a:pt x="216" y="562"/>
                    </a:lnTo>
                    <a:lnTo>
                      <a:pt x="212" y="562"/>
                    </a:lnTo>
                    <a:lnTo>
                      <a:pt x="210" y="560"/>
                    </a:lnTo>
                    <a:lnTo>
                      <a:pt x="208" y="560"/>
                    </a:lnTo>
                    <a:lnTo>
                      <a:pt x="208" y="560"/>
                    </a:lnTo>
                    <a:lnTo>
                      <a:pt x="198" y="548"/>
                    </a:lnTo>
                    <a:lnTo>
                      <a:pt x="182" y="540"/>
                    </a:lnTo>
                    <a:lnTo>
                      <a:pt x="182" y="540"/>
                    </a:lnTo>
                    <a:lnTo>
                      <a:pt x="182" y="536"/>
                    </a:lnTo>
                    <a:lnTo>
                      <a:pt x="182" y="532"/>
                    </a:lnTo>
                    <a:lnTo>
                      <a:pt x="182" y="528"/>
                    </a:lnTo>
                    <a:lnTo>
                      <a:pt x="182" y="524"/>
                    </a:lnTo>
                    <a:lnTo>
                      <a:pt x="184" y="520"/>
                    </a:lnTo>
                    <a:lnTo>
                      <a:pt x="186" y="518"/>
                    </a:lnTo>
                    <a:lnTo>
                      <a:pt x="186" y="514"/>
                    </a:lnTo>
                    <a:lnTo>
                      <a:pt x="186" y="510"/>
                    </a:lnTo>
                    <a:lnTo>
                      <a:pt x="186" y="508"/>
                    </a:lnTo>
                    <a:lnTo>
                      <a:pt x="186" y="504"/>
                    </a:lnTo>
                    <a:lnTo>
                      <a:pt x="186" y="504"/>
                    </a:lnTo>
                    <a:lnTo>
                      <a:pt x="162" y="484"/>
                    </a:lnTo>
                    <a:lnTo>
                      <a:pt x="156" y="468"/>
                    </a:lnTo>
                    <a:lnTo>
                      <a:pt x="176" y="476"/>
                    </a:lnTo>
                    <a:lnTo>
                      <a:pt x="182" y="482"/>
                    </a:lnTo>
                    <a:lnTo>
                      <a:pt x="198" y="488"/>
                    </a:lnTo>
                    <a:lnTo>
                      <a:pt x="210" y="498"/>
                    </a:lnTo>
                    <a:lnTo>
                      <a:pt x="220" y="502"/>
                    </a:lnTo>
                    <a:lnTo>
                      <a:pt x="232" y="500"/>
                    </a:lnTo>
                    <a:lnTo>
                      <a:pt x="242" y="496"/>
                    </a:lnTo>
                    <a:lnTo>
                      <a:pt x="246" y="494"/>
                    </a:lnTo>
                    <a:lnTo>
                      <a:pt x="258" y="480"/>
                    </a:lnTo>
                    <a:lnTo>
                      <a:pt x="266" y="466"/>
                    </a:lnTo>
                    <a:lnTo>
                      <a:pt x="268" y="452"/>
                    </a:lnTo>
                    <a:lnTo>
                      <a:pt x="268" y="446"/>
                    </a:lnTo>
                    <a:lnTo>
                      <a:pt x="266" y="442"/>
                    </a:lnTo>
                    <a:lnTo>
                      <a:pt x="262" y="438"/>
                    </a:lnTo>
                    <a:lnTo>
                      <a:pt x="256" y="436"/>
                    </a:lnTo>
                    <a:lnTo>
                      <a:pt x="252" y="432"/>
                    </a:lnTo>
                    <a:lnTo>
                      <a:pt x="246" y="432"/>
                    </a:lnTo>
                    <a:lnTo>
                      <a:pt x="242" y="430"/>
                    </a:lnTo>
                    <a:lnTo>
                      <a:pt x="238" y="430"/>
                    </a:lnTo>
                    <a:lnTo>
                      <a:pt x="236" y="428"/>
                    </a:lnTo>
                    <a:lnTo>
                      <a:pt x="230" y="412"/>
                    </a:lnTo>
                    <a:lnTo>
                      <a:pt x="218" y="396"/>
                    </a:lnTo>
                    <a:lnTo>
                      <a:pt x="204" y="388"/>
                    </a:lnTo>
                    <a:lnTo>
                      <a:pt x="190" y="384"/>
                    </a:lnTo>
                    <a:lnTo>
                      <a:pt x="176" y="382"/>
                    </a:lnTo>
                    <a:lnTo>
                      <a:pt x="168" y="382"/>
                    </a:lnTo>
                    <a:lnTo>
                      <a:pt x="164" y="382"/>
                    </a:lnTo>
                    <a:lnTo>
                      <a:pt x="162" y="380"/>
                    </a:lnTo>
                    <a:lnTo>
                      <a:pt x="160" y="376"/>
                    </a:lnTo>
                    <a:lnTo>
                      <a:pt x="156" y="374"/>
                    </a:lnTo>
                    <a:lnTo>
                      <a:pt x="154" y="372"/>
                    </a:lnTo>
                    <a:lnTo>
                      <a:pt x="150" y="372"/>
                    </a:lnTo>
                    <a:lnTo>
                      <a:pt x="150" y="370"/>
                    </a:lnTo>
                    <a:lnTo>
                      <a:pt x="152" y="364"/>
                    </a:lnTo>
                    <a:lnTo>
                      <a:pt x="162" y="368"/>
                    </a:lnTo>
                    <a:lnTo>
                      <a:pt x="168" y="364"/>
                    </a:lnTo>
                    <a:lnTo>
                      <a:pt x="148" y="354"/>
                    </a:lnTo>
                    <a:lnTo>
                      <a:pt x="140" y="364"/>
                    </a:lnTo>
                    <a:lnTo>
                      <a:pt x="132" y="364"/>
                    </a:lnTo>
                    <a:lnTo>
                      <a:pt x="132" y="370"/>
                    </a:lnTo>
                    <a:lnTo>
                      <a:pt x="130" y="374"/>
                    </a:lnTo>
                    <a:lnTo>
                      <a:pt x="128" y="378"/>
                    </a:lnTo>
                    <a:lnTo>
                      <a:pt x="124" y="380"/>
                    </a:lnTo>
                    <a:lnTo>
                      <a:pt x="122" y="382"/>
                    </a:lnTo>
                    <a:lnTo>
                      <a:pt x="120" y="384"/>
                    </a:lnTo>
                    <a:lnTo>
                      <a:pt x="118" y="384"/>
                    </a:lnTo>
                    <a:lnTo>
                      <a:pt x="110" y="402"/>
                    </a:lnTo>
                    <a:lnTo>
                      <a:pt x="110" y="420"/>
                    </a:lnTo>
                    <a:lnTo>
                      <a:pt x="130" y="440"/>
                    </a:lnTo>
                    <a:lnTo>
                      <a:pt x="130" y="470"/>
                    </a:lnTo>
                    <a:lnTo>
                      <a:pt x="118" y="484"/>
                    </a:lnTo>
                    <a:lnTo>
                      <a:pt x="126" y="502"/>
                    </a:lnTo>
                    <a:lnTo>
                      <a:pt x="122" y="556"/>
                    </a:lnTo>
                    <a:lnTo>
                      <a:pt x="122" y="562"/>
                    </a:lnTo>
                    <a:lnTo>
                      <a:pt x="122" y="568"/>
                    </a:lnTo>
                    <a:lnTo>
                      <a:pt x="124" y="572"/>
                    </a:lnTo>
                    <a:lnTo>
                      <a:pt x="126" y="574"/>
                    </a:lnTo>
                    <a:lnTo>
                      <a:pt x="126" y="576"/>
                    </a:lnTo>
                    <a:lnTo>
                      <a:pt x="126" y="576"/>
                    </a:lnTo>
                    <a:lnTo>
                      <a:pt x="132" y="592"/>
                    </a:lnTo>
                    <a:lnTo>
                      <a:pt x="134" y="606"/>
                    </a:lnTo>
                    <a:lnTo>
                      <a:pt x="132" y="614"/>
                    </a:lnTo>
                    <a:lnTo>
                      <a:pt x="130" y="616"/>
                    </a:lnTo>
                    <a:lnTo>
                      <a:pt x="96" y="650"/>
                    </a:lnTo>
                    <a:lnTo>
                      <a:pt x="100" y="654"/>
                    </a:lnTo>
                    <a:lnTo>
                      <a:pt x="106" y="658"/>
                    </a:lnTo>
                    <a:lnTo>
                      <a:pt x="110" y="660"/>
                    </a:lnTo>
                    <a:lnTo>
                      <a:pt x="116" y="662"/>
                    </a:lnTo>
                    <a:lnTo>
                      <a:pt x="122" y="662"/>
                    </a:lnTo>
                    <a:lnTo>
                      <a:pt x="124" y="662"/>
                    </a:lnTo>
                    <a:lnTo>
                      <a:pt x="126" y="662"/>
                    </a:lnTo>
                    <a:lnTo>
                      <a:pt x="122" y="662"/>
                    </a:lnTo>
                    <a:lnTo>
                      <a:pt x="118" y="664"/>
                    </a:lnTo>
                    <a:lnTo>
                      <a:pt x="114" y="666"/>
                    </a:lnTo>
                    <a:lnTo>
                      <a:pt x="112" y="668"/>
                    </a:lnTo>
                    <a:lnTo>
                      <a:pt x="110" y="668"/>
                    </a:lnTo>
                    <a:lnTo>
                      <a:pt x="104" y="668"/>
                    </a:lnTo>
                    <a:lnTo>
                      <a:pt x="98" y="670"/>
                    </a:lnTo>
                    <a:lnTo>
                      <a:pt x="94" y="672"/>
                    </a:lnTo>
                    <a:lnTo>
                      <a:pt x="90" y="674"/>
                    </a:lnTo>
                    <a:lnTo>
                      <a:pt x="86" y="676"/>
                    </a:lnTo>
                    <a:lnTo>
                      <a:pt x="84" y="678"/>
                    </a:lnTo>
                    <a:lnTo>
                      <a:pt x="84" y="678"/>
                    </a:lnTo>
                    <a:lnTo>
                      <a:pt x="78" y="674"/>
                    </a:lnTo>
                    <a:lnTo>
                      <a:pt x="68" y="672"/>
                    </a:lnTo>
                    <a:lnTo>
                      <a:pt x="60" y="672"/>
                    </a:lnTo>
                    <a:lnTo>
                      <a:pt x="54" y="674"/>
                    </a:lnTo>
                    <a:lnTo>
                      <a:pt x="50" y="678"/>
                    </a:lnTo>
                    <a:lnTo>
                      <a:pt x="46" y="680"/>
                    </a:lnTo>
                    <a:lnTo>
                      <a:pt x="44" y="682"/>
                    </a:lnTo>
                    <a:lnTo>
                      <a:pt x="44" y="684"/>
                    </a:lnTo>
                    <a:lnTo>
                      <a:pt x="42" y="686"/>
                    </a:lnTo>
                    <a:lnTo>
                      <a:pt x="42" y="686"/>
                    </a:lnTo>
                    <a:lnTo>
                      <a:pt x="40" y="690"/>
                    </a:lnTo>
                    <a:lnTo>
                      <a:pt x="40" y="694"/>
                    </a:lnTo>
                    <a:lnTo>
                      <a:pt x="40" y="698"/>
                    </a:lnTo>
                    <a:lnTo>
                      <a:pt x="40" y="702"/>
                    </a:lnTo>
                    <a:lnTo>
                      <a:pt x="40" y="704"/>
                    </a:lnTo>
                    <a:lnTo>
                      <a:pt x="40" y="706"/>
                    </a:lnTo>
                    <a:lnTo>
                      <a:pt x="46" y="710"/>
                    </a:lnTo>
                    <a:lnTo>
                      <a:pt x="48" y="720"/>
                    </a:lnTo>
                    <a:lnTo>
                      <a:pt x="48" y="726"/>
                    </a:lnTo>
                    <a:lnTo>
                      <a:pt x="48" y="730"/>
                    </a:lnTo>
                    <a:lnTo>
                      <a:pt x="46" y="734"/>
                    </a:lnTo>
                    <a:lnTo>
                      <a:pt x="46" y="736"/>
                    </a:lnTo>
                    <a:lnTo>
                      <a:pt x="44" y="738"/>
                    </a:lnTo>
                    <a:lnTo>
                      <a:pt x="44" y="738"/>
                    </a:lnTo>
                    <a:lnTo>
                      <a:pt x="42" y="738"/>
                    </a:lnTo>
                    <a:lnTo>
                      <a:pt x="38" y="736"/>
                    </a:lnTo>
                    <a:lnTo>
                      <a:pt x="34" y="734"/>
                    </a:lnTo>
                    <a:lnTo>
                      <a:pt x="30" y="732"/>
                    </a:lnTo>
                    <a:lnTo>
                      <a:pt x="30" y="730"/>
                    </a:lnTo>
                    <a:lnTo>
                      <a:pt x="28" y="730"/>
                    </a:lnTo>
                    <a:lnTo>
                      <a:pt x="20" y="722"/>
                    </a:lnTo>
                    <a:lnTo>
                      <a:pt x="8" y="736"/>
                    </a:lnTo>
                    <a:lnTo>
                      <a:pt x="4" y="738"/>
                    </a:lnTo>
                    <a:lnTo>
                      <a:pt x="4" y="744"/>
                    </a:lnTo>
                    <a:lnTo>
                      <a:pt x="2" y="750"/>
                    </a:lnTo>
                    <a:lnTo>
                      <a:pt x="2" y="756"/>
                    </a:lnTo>
                    <a:lnTo>
                      <a:pt x="0" y="764"/>
                    </a:lnTo>
                    <a:lnTo>
                      <a:pt x="0" y="778"/>
                    </a:lnTo>
                    <a:lnTo>
                      <a:pt x="2" y="780"/>
                    </a:lnTo>
                    <a:lnTo>
                      <a:pt x="4" y="782"/>
                    </a:lnTo>
                    <a:lnTo>
                      <a:pt x="8" y="782"/>
                    </a:lnTo>
                    <a:lnTo>
                      <a:pt x="8" y="782"/>
                    </a:lnTo>
                    <a:lnTo>
                      <a:pt x="14" y="782"/>
                    </a:lnTo>
                    <a:lnTo>
                      <a:pt x="18" y="782"/>
                    </a:lnTo>
                    <a:lnTo>
                      <a:pt x="20" y="780"/>
                    </a:lnTo>
                    <a:lnTo>
                      <a:pt x="22" y="780"/>
                    </a:lnTo>
                    <a:lnTo>
                      <a:pt x="22" y="782"/>
                    </a:lnTo>
                    <a:lnTo>
                      <a:pt x="24" y="784"/>
                    </a:lnTo>
                    <a:lnTo>
                      <a:pt x="26" y="786"/>
                    </a:lnTo>
                    <a:lnTo>
                      <a:pt x="30" y="788"/>
                    </a:lnTo>
                    <a:lnTo>
                      <a:pt x="32" y="790"/>
                    </a:lnTo>
                    <a:lnTo>
                      <a:pt x="34" y="792"/>
                    </a:lnTo>
                    <a:lnTo>
                      <a:pt x="36" y="796"/>
                    </a:lnTo>
                    <a:lnTo>
                      <a:pt x="38" y="802"/>
                    </a:lnTo>
                    <a:lnTo>
                      <a:pt x="40" y="806"/>
                    </a:lnTo>
                    <a:lnTo>
                      <a:pt x="42" y="810"/>
                    </a:lnTo>
                    <a:lnTo>
                      <a:pt x="44" y="814"/>
                    </a:lnTo>
                    <a:lnTo>
                      <a:pt x="44" y="814"/>
                    </a:lnTo>
                    <a:lnTo>
                      <a:pt x="46" y="820"/>
                    </a:lnTo>
                    <a:lnTo>
                      <a:pt x="44" y="824"/>
                    </a:lnTo>
                    <a:lnTo>
                      <a:pt x="42" y="828"/>
                    </a:lnTo>
                    <a:lnTo>
                      <a:pt x="40" y="830"/>
                    </a:lnTo>
                    <a:lnTo>
                      <a:pt x="38" y="832"/>
                    </a:lnTo>
                    <a:lnTo>
                      <a:pt x="36" y="832"/>
                    </a:lnTo>
                    <a:lnTo>
                      <a:pt x="36" y="832"/>
                    </a:lnTo>
                    <a:lnTo>
                      <a:pt x="40" y="834"/>
                    </a:lnTo>
                    <a:lnTo>
                      <a:pt x="42" y="838"/>
                    </a:lnTo>
                    <a:lnTo>
                      <a:pt x="46" y="842"/>
                    </a:lnTo>
                    <a:lnTo>
                      <a:pt x="50" y="846"/>
                    </a:lnTo>
                    <a:lnTo>
                      <a:pt x="52" y="852"/>
                    </a:lnTo>
                    <a:lnTo>
                      <a:pt x="54" y="856"/>
                    </a:lnTo>
                    <a:lnTo>
                      <a:pt x="56" y="858"/>
                    </a:lnTo>
                    <a:lnTo>
                      <a:pt x="56" y="860"/>
                    </a:lnTo>
                    <a:lnTo>
                      <a:pt x="58" y="866"/>
                    </a:lnTo>
                    <a:lnTo>
                      <a:pt x="60" y="872"/>
                    </a:lnTo>
                    <a:lnTo>
                      <a:pt x="62" y="874"/>
                    </a:lnTo>
                    <a:lnTo>
                      <a:pt x="62" y="876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60" y="878"/>
                    </a:lnTo>
                    <a:lnTo>
                      <a:pt x="38" y="892"/>
                    </a:lnTo>
                    <a:lnTo>
                      <a:pt x="38" y="894"/>
                    </a:lnTo>
                    <a:lnTo>
                      <a:pt x="36" y="894"/>
                    </a:lnTo>
                    <a:lnTo>
                      <a:pt x="34" y="894"/>
                    </a:lnTo>
                    <a:lnTo>
                      <a:pt x="32" y="892"/>
                    </a:lnTo>
                    <a:lnTo>
                      <a:pt x="32" y="894"/>
                    </a:lnTo>
                    <a:lnTo>
                      <a:pt x="30" y="898"/>
                    </a:lnTo>
                    <a:lnTo>
                      <a:pt x="28" y="902"/>
                    </a:lnTo>
                    <a:lnTo>
                      <a:pt x="30" y="906"/>
                    </a:lnTo>
                    <a:lnTo>
                      <a:pt x="30" y="908"/>
                    </a:lnTo>
                    <a:lnTo>
                      <a:pt x="32" y="908"/>
                    </a:lnTo>
                    <a:lnTo>
                      <a:pt x="32" y="908"/>
                    </a:lnTo>
                    <a:lnTo>
                      <a:pt x="28" y="908"/>
                    </a:lnTo>
                    <a:lnTo>
                      <a:pt x="26" y="910"/>
                    </a:lnTo>
                    <a:lnTo>
                      <a:pt x="24" y="910"/>
                    </a:lnTo>
                    <a:lnTo>
                      <a:pt x="22" y="912"/>
                    </a:lnTo>
                    <a:lnTo>
                      <a:pt x="22" y="912"/>
                    </a:lnTo>
                    <a:lnTo>
                      <a:pt x="28" y="918"/>
                    </a:lnTo>
                    <a:lnTo>
                      <a:pt x="28" y="918"/>
                    </a:lnTo>
                    <a:lnTo>
                      <a:pt x="30" y="916"/>
                    </a:lnTo>
                    <a:lnTo>
                      <a:pt x="34" y="914"/>
                    </a:lnTo>
                    <a:lnTo>
                      <a:pt x="40" y="914"/>
                    </a:lnTo>
                    <a:lnTo>
                      <a:pt x="46" y="914"/>
                    </a:lnTo>
                    <a:lnTo>
                      <a:pt x="50" y="914"/>
                    </a:lnTo>
                    <a:lnTo>
                      <a:pt x="56" y="916"/>
                    </a:lnTo>
                    <a:lnTo>
                      <a:pt x="58" y="916"/>
                    </a:lnTo>
                    <a:lnTo>
                      <a:pt x="60" y="918"/>
                    </a:lnTo>
                    <a:lnTo>
                      <a:pt x="64" y="918"/>
                    </a:lnTo>
                    <a:lnTo>
                      <a:pt x="68" y="918"/>
                    </a:lnTo>
                    <a:lnTo>
                      <a:pt x="74" y="918"/>
                    </a:lnTo>
                    <a:lnTo>
                      <a:pt x="76" y="916"/>
                    </a:lnTo>
                    <a:lnTo>
                      <a:pt x="78" y="916"/>
                    </a:lnTo>
                    <a:lnTo>
                      <a:pt x="80" y="912"/>
                    </a:lnTo>
                    <a:lnTo>
                      <a:pt x="80" y="912"/>
                    </a:lnTo>
                    <a:lnTo>
                      <a:pt x="84" y="914"/>
                    </a:lnTo>
                    <a:lnTo>
                      <a:pt x="88" y="916"/>
                    </a:lnTo>
                    <a:lnTo>
                      <a:pt x="92" y="918"/>
                    </a:lnTo>
                    <a:lnTo>
                      <a:pt x="96" y="922"/>
                    </a:lnTo>
                    <a:lnTo>
                      <a:pt x="100" y="926"/>
                    </a:lnTo>
                    <a:lnTo>
                      <a:pt x="100" y="928"/>
                    </a:lnTo>
                    <a:lnTo>
                      <a:pt x="102" y="930"/>
                    </a:lnTo>
                    <a:lnTo>
                      <a:pt x="104" y="934"/>
                    </a:lnTo>
                    <a:lnTo>
                      <a:pt x="106" y="940"/>
                    </a:lnTo>
                    <a:lnTo>
                      <a:pt x="106" y="946"/>
                    </a:lnTo>
                    <a:lnTo>
                      <a:pt x="106" y="952"/>
                    </a:lnTo>
                    <a:lnTo>
                      <a:pt x="104" y="960"/>
                    </a:lnTo>
                    <a:lnTo>
                      <a:pt x="104" y="966"/>
                    </a:lnTo>
                    <a:lnTo>
                      <a:pt x="104" y="970"/>
                    </a:lnTo>
                    <a:lnTo>
                      <a:pt x="106" y="972"/>
                    </a:lnTo>
                    <a:lnTo>
                      <a:pt x="108" y="974"/>
                    </a:lnTo>
                    <a:lnTo>
                      <a:pt x="110" y="976"/>
                    </a:lnTo>
                    <a:lnTo>
                      <a:pt x="112" y="972"/>
                    </a:lnTo>
                    <a:lnTo>
                      <a:pt x="114" y="970"/>
                    </a:lnTo>
                    <a:lnTo>
                      <a:pt x="114" y="970"/>
                    </a:lnTo>
                    <a:lnTo>
                      <a:pt x="116" y="970"/>
                    </a:lnTo>
                    <a:lnTo>
                      <a:pt x="120" y="968"/>
                    </a:lnTo>
                    <a:lnTo>
                      <a:pt x="124" y="966"/>
                    </a:lnTo>
                    <a:lnTo>
                      <a:pt x="128" y="966"/>
                    </a:lnTo>
                    <a:lnTo>
                      <a:pt x="130" y="966"/>
                    </a:lnTo>
                    <a:lnTo>
                      <a:pt x="140" y="964"/>
                    </a:lnTo>
                    <a:lnTo>
                      <a:pt x="150" y="968"/>
                    </a:lnTo>
                    <a:lnTo>
                      <a:pt x="158" y="972"/>
                    </a:lnTo>
                    <a:lnTo>
                      <a:pt x="162" y="974"/>
                    </a:lnTo>
                    <a:lnTo>
                      <a:pt x="158" y="976"/>
                    </a:lnTo>
                    <a:lnTo>
                      <a:pt x="164" y="976"/>
                    </a:lnTo>
                    <a:lnTo>
                      <a:pt x="170" y="974"/>
                    </a:lnTo>
                    <a:lnTo>
                      <a:pt x="174" y="974"/>
                    </a:lnTo>
                    <a:lnTo>
                      <a:pt x="176" y="976"/>
                    </a:lnTo>
                    <a:lnTo>
                      <a:pt x="180" y="976"/>
                    </a:lnTo>
                    <a:lnTo>
                      <a:pt x="180" y="978"/>
                    </a:lnTo>
                    <a:lnTo>
                      <a:pt x="182" y="978"/>
                    </a:lnTo>
                    <a:lnTo>
                      <a:pt x="180" y="978"/>
                    </a:lnTo>
                    <a:lnTo>
                      <a:pt x="178" y="980"/>
                    </a:lnTo>
                    <a:lnTo>
                      <a:pt x="176" y="984"/>
                    </a:lnTo>
                    <a:lnTo>
                      <a:pt x="174" y="986"/>
                    </a:lnTo>
                    <a:lnTo>
                      <a:pt x="174" y="988"/>
                    </a:lnTo>
                    <a:lnTo>
                      <a:pt x="174" y="990"/>
                    </a:lnTo>
                    <a:lnTo>
                      <a:pt x="174" y="992"/>
                    </a:lnTo>
                    <a:lnTo>
                      <a:pt x="174" y="998"/>
                    </a:lnTo>
                    <a:lnTo>
                      <a:pt x="178" y="1000"/>
                    </a:lnTo>
                    <a:lnTo>
                      <a:pt x="182" y="998"/>
                    </a:lnTo>
                    <a:lnTo>
                      <a:pt x="186" y="996"/>
                    </a:lnTo>
                    <a:lnTo>
                      <a:pt x="190" y="992"/>
                    </a:lnTo>
                    <a:lnTo>
                      <a:pt x="192" y="988"/>
                    </a:lnTo>
                    <a:lnTo>
                      <a:pt x="194" y="986"/>
                    </a:lnTo>
                    <a:lnTo>
                      <a:pt x="194" y="984"/>
                    </a:lnTo>
                    <a:lnTo>
                      <a:pt x="192" y="984"/>
                    </a:lnTo>
                    <a:lnTo>
                      <a:pt x="190" y="982"/>
                    </a:lnTo>
                    <a:lnTo>
                      <a:pt x="188" y="980"/>
                    </a:lnTo>
                    <a:lnTo>
                      <a:pt x="186" y="978"/>
                    </a:lnTo>
                    <a:lnTo>
                      <a:pt x="186" y="974"/>
                    </a:lnTo>
                    <a:lnTo>
                      <a:pt x="186" y="972"/>
                    </a:lnTo>
                    <a:lnTo>
                      <a:pt x="186" y="970"/>
                    </a:lnTo>
                    <a:lnTo>
                      <a:pt x="188" y="966"/>
                    </a:lnTo>
                    <a:lnTo>
                      <a:pt x="192" y="964"/>
                    </a:lnTo>
                    <a:lnTo>
                      <a:pt x="196" y="962"/>
                    </a:lnTo>
                    <a:lnTo>
                      <a:pt x="200" y="960"/>
                    </a:lnTo>
                    <a:lnTo>
                      <a:pt x="202" y="960"/>
                    </a:lnTo>
                    <a:lnTo>
                      <a:pt x="206" y="958"/>
                    </a:lnTo>
                    <a:lnTo>
                      <a:pt x="210" y="960"/>
                    </a:lnTo>
                    <a:lnTo>
                      <a:pt x="214" y="962"/>
                    </a:lnTo>
                    <a:lnTo>
                      <a:pt x="216" y="968"/>
                    </a:lnTo>
                    <a:lnTo>
                      <a:pt x="216" y="972"/>
                    </a:lnTo>
                    <a:lnTo>
                      <a:pt x="214" y="974"/>
                    </a:lnTo>
                    <a:lnTo>
                      <a:pt x="212" y="974"/>
                    </a:lnTo>
                    <a:lnTo>
                      <a:pt x="210" y="976"/>
                    </a:lnTo>
                    <a:lnTo>
                      <a:pt x="210" y="976"/>
                    </a:lnTo>
                    <a:lnTo>
                      <a:pt x="206" y="976"/>
                    </a:lnTo>
                    <a:lnTo>
                      <a:pt x="202" y="976"/>
                    </a:lnTo>
                    <a:lnTo>
                      <a:pt x="200" y="978"/>
                    </a:lnTo>
                    <a:lnTo>
                      <a:pt x="200" y="980"/>
                    </a:lnTo>
                    <a:lnTo>
                      <a:pt x="200" y="980"/>
                    </a:lnTo>
                    <a:lnTo>
                      <a:pt x="198" y="984"/>
                    </a:lnTo>
                    <a:lnTo>
                      <a:pt x="200" y="988"/>
                    </a:lnTo>
                    <a:lnTo>
                      <a:pt x="200" y="990"/>
                    </a:lnTo>
                    <a:lnTo>
                      <a:pt x="202" y="992"/>
                    </a:lnTo>
                    <a:lnTo>
                      <a:pt x="204" y="994"/>
                    </a:lnTo>
                    <a:lnTo>
                      <a:pt x="208" y="996"/>
                    </a:lnTo>
                    <a:lnTo>
                      <a:pt x="210" y="998"/>
                    </a:lnTo>
                    <a:lnTo>
                      <a:pt x="214" y="1000"/>
                    </a:lnTo>
                    <a:lnTo>
                      <a:pt x="216" y="1002"/>
                    </a:lnTo>
                    <a:lnTo>
                      <a:pt x="218" y="1002"/>
                    </a:lnTo>
                    <a:lnTo>
                      <a:pt x="218" y="1004"/>
                    </a:lnTo>
                    <a:lnTo>
                      <a:pt x="220" y="1008"/>
                    </a:lnTo>
                    <a:lnTo>
                      <a:pt x="222" y="1010"/>
                    </a:lnTo>
                    <a:lnTo>
                      <a:pt x="224" y="1012"/>
                    </a:lnTo>
                    <a:lnTo>
                      <a:pt x="226" y="1014"/>
                    </a:lnTo>
                    <a:lnTo>
                      <a:pt x="228" y="1014"/>
                    </a:lnTo>
                    <a:lnTo>
                      <a:pt x="228" y="1016"/>
                    </a:lnTo>
                    <a:lnTo>
                      <a:pt x="232" y="1018"/>
                    </a:lnTo>
                    <a:lnTo>
                      <a:pt x="236" y="1020"/>
                    </a:lnTo>
                    <a:lnTo>
                      <a:pt x="242" y="1024"/>
                    </a:lnTo>
                    <a:lnTo>
                      <a:pt x="246" y="1028"/>
                    </a:lnTo>
                    <a:lnTo>
                      <a:pt x="250" y="1030"/>
                    </a:lnTo>
                    <a:lnTo>
                      <a:pt x="254" y="1032"/>
                    </a:lnTo>
                    <a:lnTo>
                      <a:pt x="254" y="1032"/>
                    </a:lnTo>
                    <a:lnTo>
                      <a:pt x="256" y="1040"/>
                    </a:lnTo>
                    <a:lnTo>
                      <a:pt x="256" y="1046"/>
                    </a:lnTo>
                    <a:lnTo>
                      <a:pt x="256" y="1052"/>
                    </a:lnTo>
                    <a:lnTo>
                      <a:pt x="252" y="1058"/>
                    </a:lnTo>
                    <a:lnTo>
                      <a:pt x="250" y="1062"/>
                    </a:lnTo>
                    <a:lnTo>
                      <a:pt x="250" y="1062"/>
                    </a:lnTo>
                    <a:lnTo>
                      <a:pt x="252" y="1064"/>
                    </a:lnTo>
                    <a:lnTo>
                      <a:pt x="256" y="1066"/>
                    </a:lnTo>
                    <a:lnTo>
                      <a:pt x="260" y="1068"/>
                    </a:lnTo>
                    <a:lnTo>
                      <a:pt x="264" y="1070"/>
                    </a:lnTo>
                    <a:lnTo>
                      <a:pt x="266" y="1072"/>
                    </a:lnTo>
                    <a:lnTo>
                      <a:pt x="268" y="1072"/>
                    </a:lnTo>
                    <a:lnTo>
                      <a:pt x="270" y="1074"/>
                    </a:lnTo>
                    <a:lnTo>
                      <a:pt x="274" y="1076"/>
                    </a:lnTo>
                    <a:lnTo>
                      <a:pt x="278" y="1080"/>
                    </a:lnTo>
                    <a:lnTo>
                      <a:pt x="282" y="1086"/>
                    </a:lnTo>
                    <a:lnTo>
                      <a:pt x="304" y="1090"/>
                    </a:lnTo>
                    <a:lnTo>
                      <a:pt x="306" y="1092"/>
                    </a:lnTo>
                    <a:lnTo>
                      <a:pt x="310" y="1094"/>
                    </a:lnTo>
                    <a:lnTo>
                      <a:pt x="312" y="1094"/>
                    </a:lnTo>
                    <a:lnTo>
                      <a:pt x="316" y="1092"/>
                    </a:lnTo>
                    <a:lnTo>
                      <a:pt x="318" y="1092"/>
                    </a:lnTo>
                    <a:lnTo>
                      <a:pt x="320" y="1092"/>
                    </a:lnTo>
                    <a:lnTo>
                      <a:pt x="334" y="1076"/>
                    </a:lnTo>
                    <a:lnTo>
                      <a:pt x="336" y="1080"/>
                    </a:lnTo>
                    <a:lnTo>
                      <a:pt x="338" y="1082"/>
                    </a:lnTo>
                    <a:lnTo>
                      <a:pt x="340" y="1086"/>
                    </a:lnTo>
                    <a:lnTo>
                      <a:pt x="344" y="1088"/>
                    </a:lnTo>
                    <a:lnTo>
                      <a:pt x="344" y="1088"/>
                    </a:lnTo>
                    <a:lnTo>
                      <a:pt x="350" y="1098"/>
                    </a:lnTo>
                    <a:lnTo>
                      <a:pt x="350" y="1096"/>
                    </a:lnTo>
                    <a:lnTo>
                      <a:pt x="348" y="1088"/>
                    </a:lnTo>
                    <a:lnTo>
                      <a:pt x="346" y="1078"/>
                    </a:lnTo>
                    <a:lnTo>
                      <a:pt x="346" y="1070"/>
                    </a:lnTo>
                    <a:lnTo>
                      <a:pt x="346" y="1064"/>
                    </a:lnTo>
                    <a:lnTo>
                      <a:pt x="352" y="1062"/>
                    </a:lnTo>
                    <a:lnTo>
                      <a:pt x="352" y="1062"/>
                    </a:lnTo>
                    <a:lnTo>
                      <a:pt x="350" y="1060"/>
                    </a:lnTo>
                    <a:lnTo>
                      <a:pt x="348" y="1056"/>
                    </a:lnTo>
                    <a:lnTo>
                      <a:pt x="346" y="1052"/>
                    </a:lnTo>
                    <a:lnTo>
                      <a:pt x="346" y="1048"/>
                    </a:lnTo>
                    <a:lnTo>
                      <a:pt x="344" y="1044"/>
                    </a:lnTo>
                    <a:lnTo>
                      <a:pt x="346" y="1040"/>
                    </a:lnTo>
                    <a:lnTo>
                      <a:pt x="348" y="1036"/>
                    </a:lnTo>
                    <a:lnTo>
                      <a:pt x="350" y="1034"/>
                    </a:lnTo>
                    <a:lnTo>
                      <a:pt x="350" y="1034"/>
                    </a:lnTo>
                    <a:lnTo>
                      <a:pt x="348" y="1034"/>
                    </a:lnTo>
                    <a:lnTo>
                      <a:pt x="346" y="1032"/>
                    </a:lnTo>
                    <a:lnTo>
                      <a:pt x="342" y="1030"/>
                    </a:lnTo>
                    <a:lnTo>
                      <a:pt x="338" y="1028"/>
                    </a:lnTo>
                    <a:lnTo>
                      <a:pt x="334" y="1022"/>
                    </a:lnTo>
                    <a:lnTo>
                      <a:pt x="332" y="1016"/>
                    </a:lnTo>
                    <a:lnTo>
                      <a:pt x="330" y="1008"/>
                    </a:lnTo>
                    <a:lnTo>
                      <a:pt x="326" y="992"/>
                    </a:lnTo>
                    <a:lnTo>
                      <a:pt x="330" y="976"/>
                    </a:lnTo>
                    <a:lnTo>
                      <a:pt x="334" y="972"/>
                    </a:lnTo>
                    <a:lnTo>
                      <a:pt x="344" y="964"/>
                    </a:lnTo>
                    <a:lnTo>
                      <a:pt x="358" y="956"/>
                    </a:lnTo>
                    <a:lnTo>
                      <a:pt x="378" y="952"/>
                    </a:lnTo>
                    <a:lnTo>
                      <a:pt x="382" y="954"/>
                    </a:lnTo>
                    <a:lnTo>
                      <a:pt x="390" y="956"/>
                    </a:lnTo>
                    <a:lnTo>
                      <a:pt x="400" y="960"/>
                    </a:lnTo>
                    <a:lnTo>
                      <a:pt x="408" y="966"/>
                    </a:lnTo>
                    <a:lnTo>
                      <a:pt x="410" y="976"/>
                    </a:lnTo>
                    <a:lnTo>
                      <a:pt x="410" y="976"/>
                    </a:lnTo>
                    <a:lnTo>
                      <a:pt x="410" y="978"/>
                    </a:lnTo>
                    <a:lnTo>
                      <a:pt x="408" y="982"/>
                    </a:lnTo>
                    <a:lnTo>
                      <a:pt x="406" y="984"/>
                    </a:lnTo>
                    <a:lnTo>
                      <a:pt x="404" y="988"/>
                    </a:lnTo>
                    <a:lnTo>
                      <a:pt x="400" y="990"/>
                    </a:lnTo>
                    <a:lnTo>
                      <a:pt x="394" y="992"/>
                    </a:lnTo>
                    <a:lnTo>
                      <a:pt x="392" y="992"/>
                    </a:lnTo>
                    <a:lnTo>
                      <a:pt x="390" y="992"/>
                    </a:lnTo>
                    <a:lnTo>
                      <a:pt x="384" y="992"/>
                    </a:lnTo>
                    <a:lnTo>
                      <a:pt x="380" y="992"/>
                    </a:lnTo>
                    <a:lnTo>
                      <a:pt x="374" y="994"/>
                    </a:lnTo>
                    <a:lnTo>
                      <a:pt x="372" y="996"/>
                    </a:lnTo>
                    <a:lnTo>
                      <a:pt x="370" y="998"/>
                    </a:lnTo>
                    <a:lnTo>
                      <a:pt x="370" y="1000"/>
                    </a:lnTo>
                    <a:lnTo>
                      <a:pt x="368" y="1004"/>
                    </a:lnTo>
                    <a:lnTo>
                      <a:pt x="368" y="1008"/>
                    </a:lnTo>
                    <a:lnTo>
                      <a:pt x="378" y="1026"/>
                    </a:lnTo>
                    <a:lnTo>
                      <a:pt x="384" y="1028"/>
                    </a:lnTo>
                    <a:lnTo>
                      <a:pt x="386" y="1028"/>
                    </a:lnTo>
                    <a:lnTo>
                      <a:pt x="388" y="1030"/>
                    </a:lnTo>
                    <a:lnTo>
                      <a:pt x="390" y="1032"/>
                    </a:lnTo>
                    <a:lnTo>
                      <a:pt x="390" y="1036"/>
                    </a:lnTo>
                    <a:lnTo>
                      <a:pt x="390" y="1050"/>
                    </a:lnTo>
                    <a:lnTo>
                      <a:pt x="390" y="1050"/>
                    </a:lnTo>
                    <a:lnTo>
                      <a:pt x="392" y="1052"/>
                    </a:lnTo>
                    <a:lnTo>
                      <a:pt x="394" y="1054"/>
                    </a:lnTo>
                    <a:lnTo>
                      <a:pt x="396" y="1054"/>
                    </a:lnTo>
                    <a:lnTo>
                      <a:pt x="398" y="1052"/>
                    </a:lnTo>
                    <a:lnTo>
                      <a:pt x="400" y="1050"/>
                    </a:lnTo>
                    <a:lnTo>
                      <a:pt x="402" y="1050"/>
                    </a:lnTo>
                    <a:lnTo>
                      <a:pt x="404" y="1050"/>
                    </a:lnTo>
                    <a:lnTo>
                      <a:pt x="406" y="1052"/>
                    </a:lnTo>
                    <a:lnTo>
                      <a:pt x="408" y="1054"/>
                    </a:lnTo>
                    <a:lnTo>
                      <a:pt x="410" y="1058"/>
                    </a:lnTo>
                    <a:lnTo>
                      <a:pt x="412" y="1060"/>
                    </a:lnTo>
                    <a:lnTo>
                      <a:pt x="412" y="1062"/>
                    </a:lnTo>
                    <a:lnTo>
                      <a:pt x="410" y="1070"/>
                    </a:lnTo>
                    <a:lnTo>
                      <a:pt x="410" y="1070"/>
                    </a:lnTo>
                    <a:lnTo>
                      <a:pt x="406" y="1070"/>
                    </a:lnTo>
                    <a:lnTo>
                      <a:pt x="402" y="1070"/>
                    </a:lnTo>
                    <a:lnTo>
                      <a:pt x="402" y="1070"/>
                    </a:lnTo>
                    <a:lnTo>
                      <a:pt x="400" y="1070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4" y="1076"/>
                    </a:lnTo>
                    <a:lnTo>
                      <a:pt x="394" y="1078"/>
                    </a:lnTo>
                    <a:lnTo>
                      <a:pt x="396" y="1084"/>
                    </a:lnTo>
                    <a:lnTo>
                      <a:pt x="398" y="1086"/>
                    </a:lnTo>
                    <a:lnTo>
                      <a:pt x="400" y="1088"/>
                    </a:lnTo>
                    <a:lnTo>
                      <a:pt x="400" y="1088"/>
                    </a:lnTo>
                    <a:lnTo>
                      <a:pt x="402" y="1104"/>
                    </a:lnTo>
                    <a:lnTo>
                      <a:pt x="402" y="1104"/>
                    </a:lnTo>
                    <a:lnTo>
                      <a:pt x="404" y="1106"/>
                    </a:lnTo>
                    <a:lnTo>
                      <a:pt x="406" y="1108"/>
                    </a:lnTo>
                    <a:lnTo>
                      <a:pt x="408" y="1110"/>
                    </a:lnTo>
                    <a:lnTo>
                      <a:pt x="408" y="1114"/>
                    </a:lnTo>
                    <a:lnTo>
                      <a:pt x="408" y="1130"/>
                    </a:lnTo>
                    <a:lnTo>
                      <a:pt x="426" y="1120"/>
                    </a:lnTo>
                    <a:lnTo>
                      <a:pt x="442" y="1120"/>
                    </a:lnTo>
                    <a:lnTo>
                      <a:pt x="452" y="1122"/>
                    </a:lnTo>
                    <a:lnTo>
                      <a:pt x="454" y="1124"/>
                    </a:lnTo>
                    <a:lnTo>
                      <a:pt x="458" y="1124"/>
                    </a:lnTo>
                    <a:lnTo>
                      <a:pt x="462" y="1126"/>
                    </a:lnTo>
                    <a:lnTo>
                      <a:pt x="464" y="1126"/>
                    </a:lnTo>
                    <a:lnTo>
                      <a:pt x="466" y="1128"/>
                    </a:lnTo>
                    <a:lnTo>
                      <a:pt x="478" y="1130"/>
                    </a:lnTo>
                    <a:lnTo>
                      <a:pt x="488" y="1138"/>
                    </a:lnTo>
                    <a:lnTo>
                      <a:pt x="494" y="1146"/>
                    </a:lnTo>
                    <a:lnTo>
                      <a:pt x="496" y="1152"/>
                    </a:lnTo>
                    <a:lnTo>
                      <a:pt x="498" y="1156"/>
                    </a:lnTo>
                    <a:lnTo>
                      <a:pt x="498" y="1160"/>
                    </a:lnTo>
                    <a:lnTo>
                      <a:pt x="508" y="1160"/>
                    </a:lnTo>
                    <a:lnTo>
                      <a:pt x="516" y="1158"/>
                    </a:lnTo>
                    <a:lnTo>
                      <a:pt x="520" y="1150"/>
                    </a:lnTo>
                    <a:lnTo>
                      <a:pt x="522" y="1148"/>
                    </a:lnTo>
                    <a:lnTo>
                      <a:pt x="524" y="1148"/>
                    </a:lnTo>
                    <a:lnTo>
                      <a:pt x="530" y="1144"/>
                    </a:lnTo>
                    <a:lnTo>
                      <a:pt x="534" y="1142"/>
                    </a:lnTo>
                    <a:lnTo>
                      <a:pt x="540" y="1138"/>
                    </a:lnTo>
                    <a:lnTo>
                      <a:pt x="542" y="1132"/>
                    </a:lnTo>
                    <a:lnTo>
                      <a:pt x="546" y="1126"/>
                    </a:lnTo>
                    <a:lnTo>
                      <a:pt x="546" y="1126"/>
                    </a:lnTo>
                    <a:lnTo>
                      <a:pt x="550" y="1126"/>
                    </a:lnTo>
                    <a:lnTo>
                      <a:pt x="554" y="1128"/>
                    </a:lnTo>
                    <a:lnTo>
                      <a:pt x="556" y="1128"/>
                    </a:lnTo>
                    <a:lnTo>
                      <a:pt x="560" y="1128"/>
                    </a:lnTo>
                    <a:lnTo>
                      <a:pt x="566" y="1128"/>
                    </a:lnTo>
                    <a:lnTo>
                      <a:pt x="580" y="1130"/>
                    </a:lnTo>
                    <a:lnTo>
                      <a:pt x="594" y="1128"/>
                    </a:lnTo>
                    <a:lnTo>
                      <a:pt x="610" y="1118"/>
                    </a:lnTo>
                    <a:lnTo>
                      <a:pt x="618" y="1118"/>
                    </a:lnTo>
                    <a:lnTo>
                      <a:pt x="626" y="1126"/>
                    </a:lnTo>
                    <a:lnTo>
                      <a:pt x="628" y="1126"/>
                    </a:lnTo>
                    <a:lnTo>
                      <a:pt x="630" y="1128"/>
                    </a:lnTo>
                    <a:lnTo>
                      <a:pt x="632" y="1130"/>
                    </a:lnTo>
                    <a:lnTo>
                      <a:pt x="636" y="1134"/>
                    </a:lnTo>
                    <a:lnTo>
                      <a:pt x="640" y="1136"/>
                    </a:lnTo>
                    <a:lnTo>
                      <a:pt x="644" y="1138"/>
                    </a:lnTo>
                    <a:lnTo>
                      <a:pt x="650" y="1138"/>
                    </a:lnTo>
                    <a:lnTo>
                      <a:pt x="682" y="1138"/>
                    </a:lnTo>
                    <a:lnTo>
                      <a:pt x="680" y="1138"/>
                    </a:lnTo>
                    <a:lnTo>
                      <a:pt x="678" y="1136"/>
                    </a:lnTo>
                    <a:lnTo>
                      <a:pt x="676" y="1132"/>
                    </a:lnTo>
                    <a:lnTo>
                      <a:pt x="674" y="1128"/>
                    </a:lnTo>
                    <a:lnTo>
                      <a:pt x="672" y="1124"/>
                    </a:lnTo>
                    <a:lnTo>
                      <a:pt x="670" y="1118"/>
                    </a:lnTo>
                    <a:lnTo>
                      <a:pt x="672" y="1114"/>
                    </a:lnTo>
                    <a:lnTo>
                      <a:pt x="670" y="1114"/>
                    </a:lnTo>
                    <a:lnTo>
                      <a:pt x="670" y="1110"/>
                    </a:lnTo>
                    <a:lnTo>
                      <a:pt x="666" y="1108"/>
                    </a:lnTo>
                    <a:lnTo>
                      <a:pt x="664" y="1106"/>
                    </a:lnTo>
                    <a:lnTo>
                      <a:pt x="660" y="1104"/>
                    </a:lnTo>
                    <a:lnTo>
                      <a:pt x="658" y="1104"/>
                    </a:lnTo>
                    <a:lnTo>
                      <a:pt x="656" y="1102"/>
                    </a:lnTo>
                    <a:lnTo>
                      <a:pt x="654" y="1096"/>
                    </a:lnTo>
                    <a:lnTo>
                      <a:pt x="654" y="1096"/>
                    </a:lnTo>
                    <a:lnTo>
                      <a:pt x="654" y="1094"/>
                    </a:lnTo>
                    <a:lnTo>
                      <a:pt x="654" y="1090"/>
                    </a:lnTo>
                    <a:lnTo>
                      <a:pt x="654" y="1088"/>
                    </a:lnTo>
                    <a:lnTo>
                      <a:pt x="656" y="1084"/>
                    </a:lnTo>
                    <a:lnTo>
                      <a:pt x="658" y="1080"/>
                    </a:lnTo>
                    <a:lnTo>
                      <a:pt x="662" y="1078"/>
                    </a:lnTo>
                    <a:lnTo>
                      <a:pt x="666" y="1076"/>
                    </a:lnTo>
                    <a:lnTo>
                      <a:pt x="672" y="1076"/>
                    </a:lnTo>
                    <a:lnTo>
                      <a:pt x="682" y="1078"/>
                    </a:lnTo>
                    <a:lnTo>
                      <a:pt x="694" y="1070"/>
                    </a:lnTo>
                    <a:lnTo>
                      <a:pt x="694" y="1070"/>
                    </a:lnTo>
                    <a:lnTo>
                      <a:pt x="696" y="1068"/>
                    </a:lnTo>
                    <a:lnTo>
                      <a:pt x="700" y="1066"/>
                    </a:lnTo>
                    <a:lnTo>
                      <a:pt x="704" y="1064"/>
                    </a:lnTo>
                    <a:lnTo>
                      <a:pt x="708" y="1064"/>
                    </a:lnTo>
                    <a:lnTo>
                      <a:pt x="708" y="1064"/>
                    </a:lnTo>
                    <a:lnTo>
                      <a:pt x="712" y="1064"/>
                    </a:lnTo>
                    <a:lnTo>
                      <a:pt x="714" y="1064"/>
                    </a:lnTo>
                    <a:lnTo>
                      <a:pt x="720" y="1062"/>
                    </a:lnTo>
                    <a:lnTo>
                      <a:pt x="724" y="1060"/>
                    </a:lnTo>
                    <a:lnTo>
                      <a:pt x="728" y="1056"/>
                    </a:lnTo>
                    <a:lnTo>
                      <a:pt x="732" y="1050"/>
                    </a:lnTo>
                    <a:lnTo>
                      <a:pt x="736" y="1044"/>
                    </a:lnTo>
                    <a:lnTo>
                      <a:pt x="736" y="1042"/>
                    </a:lnTo>
                    <a:lnTo>
                      <a:pt x="736" y="1040"/>
                    </a:lnTo>
                    <a:lnTo>
                      <a:pt x="738" y="1038"/>
                    </a:lnTo>
                    <a:lnTo>
                      <a:pt x="738" y="1034"/>
                    </a:lnTo>
                    <a:lnTo>
                      <a:pt x="740" y="1032"/>
                    </a:lnTo>
                    <a:lnTo>
                      <a:pt x="738" y="1028"/>
                    </a:lnTo>
                    <a:lnTo>
                      <a:pt x="738" y="1026"/>
                    </a:lnTo>
                    <a:lnTo>
                      <a:pt x="734" y="1026"/>
                    </a:lnTo>
                    <a:lnTo>
                      <a:pt x="732" y="1022"/>
                    </a:lnTo>
                    <a:lnTo>
                      <a:pt x="730" y="1020"/>
                    </a:lnTo>
                    <a:lnTo>
                      <a:pt x="728" y="1016"/>
                    </a:lnTo>
                    <a:lnTo>
                      <a:pt x="728" y="1012"/>
                    </a:lnTo>
                    <a:lnTo>
                      <a:pt x="728" y="1010"/>
                    </a:lnTo>
                    <a:lnTo>
                      <a:pt x="734" y="1006"/>
                    </a:lnTo>
                    <a:lnTo>
                      <a:pt x="738" y="1006"/>
                    </a:lnTo>
                    <a:lnTo>
                      <a:pt x="740" y="1006"/>
                    </a:lnTo>
                    <a:lnTo>
                      <a:pt x="742" y="1004"/>
                    </a:lnTo>
                    <a:lnTo>
                      <a:pt x="742" y="1004"/>
                    </a:lnTo>
                    <a:lnTo>
                      <a:pt x="744" y="1002"/>
                    </a:lnTo>
                    <a:lnTo>
                      <a:pt x="744" y="1000"/>
                    </a:lnTo>
                    <a:lnTo>
                      <a:pt x="744" y="998"/>
                    </a:lnTo>
                    <a:lnTo>
                      <a:pt x="744" y="996"/>
                    </a:lnTo>
                    <a:lnTo>
                      <a:pt x="746" y="996"/>
                    </a:lnTo>
                    <a:lnTo>
                      <a:pt x="748" y="994"/>
                    </a:lnTo>
                    <a:lnTo>
                      <a:pt x="752" y="994"/>
                    </a:lnTo>
                    <a:lnTo>
                      <a:pt x="756" y="994"/>
                    </a:lnTo>
                    <a:lnTo>
                      <a:pt x="760" y="992"/>
                    </a:lnTo>
                    <a:lnTo>
                      <a:pt x="764" y="988"/>
                    </a:lnTo>
                    <a:lnTo>
                      <a:pt x="768" y="982"/>
                    </a:lnTo>
                    <a:lnTo>
                      <a:pt x="770" y="976"/>
                    </a:lnTo>
                    <a:lnTo>
                      <a:pt x="770" y="970"/>
                    </a:lnTo>
                    <a:lnTo>
                      <a:pt x="772" y="964"/>
                    </a:lnTo>
                    <a:lnTo>
                      <a:pt x="774" y="960"/>
                    </a:lnTo>
                    <a:lnTo>
                      <a:pt x="778" y="956"/>
                    </a:lnTo>
                    <a:lnTo>
                      <a:pt x="784" y="954"/>
                    </a:lnTo>
                    <a:lnTo>
                      <a:pt x="788" y="954"/>
                    </a:lnTo>
                    <a:lnTo>
                      <a:pt x="794" y="954"/>
                    </a:lnTo>
                    <a:lnTo>
                      <a:pt x="798" y="952"/>
                    </a:lnTo>
                    <a:lnTo>
                      <a:pt x="800" y="948"/>
                    </a:lnTo>
                    <a:lnTo>
                      <a:pt x="802" y="942"/>
                    </a:lnTo>
                    <a:lnTo>
                      <a:pt x="804" y="938"/>
                    </a:lnTo>
                    <a:lnTo>
                      <a:pt x="808" y="934"/>
                    </a:lnTo>
                    <a:lnTo>
                      <a:pt x="814" y="928"/>
                    </a:lnTo>
                    <a:lnTo>
                      <a:pt x="818" y="926"/>
                    </a:lnTo>
                    <a:lnTo>
                      <a:pt x="826" y="924"/>
                    </a:lnTo>
                    <a:lnTo>
                      <a:pt x="830" y="924"/>
                    </a:lnTo>
                    <a:lnTo>
                      <a:pt x="832" y="922"/>
                    </a:lnTo>
                    <a:lnTo>
                      <a:pt x="834" y="920"/>
                    </a:lnTo>
                    <a:lnTo>
                      <a:pt x="834" y="918"/>
                    </a:lnTo>
                    <a:lnTo>
                      <a:pt x="834" y="914"/>
                    </a:lnTo>
                    <a:lnTo>
                      <a:pt x="834" y="912"/>
                    </a:lnTo>
                    <a:lnTo>
                      <a:pt x="836" y="910"/>
                    </a:lnTo>
                    <a:lnTo>
                      <a:pt x="836" y="908"/>
                    </a:lnTo>
                    <a:lnTo>
                      <a:pt x="838" y="904"/>
                    </a:lnTo>
                    <a:lnTo>
                      <a:pt x="840" y="902"/>
                    </a:lnTo>
                    <a:lnTo>
                      <a:pt x="844" y="900"/>
                    </a:lnTo>
                    <a:lnTo>
                      <a:pt x="850" y="898"/>
                    </a:lnTo>
                    <a:lnTo>
                      <a:pt x="872" y="898"/>
                    </a:lnTo>
                    <a:lnTo>
                      <a:pt x="872" y="898"/>
                    </a:lnTo>
                    <a:lnTo>
                      <a:pt x="872" y="896"/>
                    </a:lnTo>
                    <a:lnTo>
                      <a:pt x="874" y="894"/>
                    </a:lnTo>
                    <a:lnTo>
                      <a:pt x="876" y="892"/>
                    </a:lnTo>
                    <a:lnTo>
                      <a:pt x="878" y="890"/>
                    </a:lnTo>
                    <a:lnTo>
                      <a:pt x="882" y="888"/>
                    </a:lnTo>
                    <a:lnTo>
                      <a:pt x="886" y="888"/>
                    </a:lnTo>
                    <a:lnTo>
                      <a:pt x="894" y="890"/>
                    </a:lnTo>
                    <a:lnTo>
                      <a:pt x="902" y="892"/>
                    </a:lnTo>
                    <a:lnTo>
                      <a:pt x="904" y="892"/>
                    </a:lnTo>
                    <a:lnTo>
                      <a:pt x="914" y="892"/>
                    </a:lnTo>
                    <a:lnTo>
                      <a:pt x="924" y="896"/>
                    </a:lnTo>
                    <a:lnTo>
                      <a:pt x="934" y="902"/>
                    </a:lnTo>
                    <a:lnTo>
                      <a:pt x="952" y="920"/>
                    </a:lnTo>
                    <a:lnTo>
                      <a:pt x="952" y="920"/>
                    </a:lnTo>
                    <a:lnTo>
                      <a:pt x="954" y="918"/>
                    </a:lnTo>
                    <a:lnTo>
                      <a:pt x="958" y="918"/>
                    </a:lnTo>
                    <a:lnTo>
                      <a:pt x="960" y="914"/>
                    </a:lnTo>
                    <a:lnTo>
                      <a:pt x="964" y="912"/>
                    </a:lnTo>
                    <a:lnTo>
                      <a:pt x="966" y="906"/>
                    </a:lnTo>
                    <a:lnTo>
                      <a:pt x="966" y="900"/>
                    </a:lnTo>
                    <a:lnTo>
                      <a:pt x="968" y="898"/>
                    </a:lnTo>
                    <a:lnTo>
                      <a:pt x="972" y="896"/>
                    </a:lnTo>
                    <a:lnTo>
                      <a:pt x="974" y="896"/>
                    </a:lnTo>
                    <a:lnTo>
                      <a:pt x="978" y="896"/>
                    </a:lnTo>
                    <a:lnTo>
                      <a:pt x="982" y="892"/>
                    </a:lnTo>
                    <a:lnTo>
                      <a:pt x="990" y="884"/>
                    </a:lnTo>
                    <a:lnTo>
                      <a:pt x="1000" y="878"/>
                    </a:lnTo>
                    <a:lnTo>
                      <a:pt x="1012" y="878"/>
                    </a:lnTo>
                    <a:lnTo>
                      <a:pt x="1024" y="882"/>
                    </a:lnTo>
                    <a:lnTo>
                      <a:pt x="1036" y="882"/>
                    </a:lnTo>
                    <a:lnTo>
                      <a:pt x="1046" y="880"/>
                    </a:lnTo>
                    <a:lnTo>
                      <a:pt x="1062" y="882"/>
                    </a:lnTo>
                    <a:lnTo>
                      <a:pt x="1080" y="890"/>
                    </a:lnTo>
                    <a:lnTo>
                      <a:pt x="1100" y="902"/>
                    </a:lnTo>
                    <a:lnTo>
                      <a:pt x="1102" y="902"/>
                    </a:lnTo>
                    <a:lnTo>
                      <a:pt x="1108" y="904"/>
                    </a:lnTo>
                    <a:lnTo>
                      <a:pt x="1120" y="904"/>
                    </a:lnTo>
                    <a:lnTo>
                      <a:pt x="1138" y="900"/>
                    </a:lnTo>
                    <a:lnTo>
                      <a:pt x="1150" y="896"/>
                    </a:lnTo>
                    <a:lnTo>
                      <a:pt x="1158" y="892"/>
                    </a:lnTo>
                    <a:lnTo>
                      <a:pt x="1164" y="888"/>
                    </a:lnTo>
                    <a:lnTo>
                      <a:pt x="1166" y="884"/>
                    </a:lnTo>
                    <a:lnTo>
                      <a:pt x="1168" y="882"/>
                    </a:lnTo>
                    <a:lnTo>
                      <a:pt x="1168" y="880"/>
                    </a:lnTo>
                    <a:lnTo>
                      <a:pt x="1168" y="880"/>
                    </a:lnTo>
                    <a:lnTo>
                      <a:pt x="1176" y="880"/>
                    </a:lnTo>
                    <a:lnTo>
                      <a:pt x="1188" y="884"/>
                    </a:lnTo>
                    <a:lnTo>
                      <a:pt x="1202" y="892"/>
                    </a:lnTo>
                    <a:lnTo>
                      <a:pt x="1224" y="900"/>
                    </a:lnTo>
                    <a:lnTo>
                      <a:pt x="1244" y="884"/>
                    </a:lnTo>
                    <a:lnTo>
                      <a:pt x="1244" y="880"/>
                    </a:lnTo>
                    <a:lnTo>
                      <a:pt x="1244" y="870"/>
                    </a:lnTo>
                    <a:lnTo>
                      <a:pt x="1244" y="858"/>
                    </a:lnTo>
                    <a:lnTo>
                      <a:pt x="1250" y="844"/>
                    </a:lnTo>
                    <a:lnTo>
                      <a:pt x="1256" y="832"/>
                    </a:lnTo>
                    <a:lnTo>
                      <a:pt x="1270" y="826"/>
                    </a:lnTo>
                    <a:lnTo>
                      <a:pt x="1288" y="824"/>
                    </a:lnTo>
                    <a:lnTo>
                      <a:pt x="1304" y="826"/>
                    </a:lnTo>
                    <a:lnTo>
                      <a:pt x="1312" y="832"/>
                    </a:lnTo>
                    <a:lnTo>
                      <a:pt x="1320" y="844"/>
                    </a:lnTo>
                    <a:lnTo>
                      <a:pt x="1320" y="844"/>
                    </a:lnTo>
                    <a:lnTo>
                      <a:pt x="1322" y="848"/>
                    </a:lnTo>
                    <a:lnTo>
                      <a:pt x="1324" y="852"/>
                    </a:lnTo>
                    <a:lnTo>
                      <a:pt x="1326" y="858"/>
                    </a:lnTo>
                    <a:lnTo>
                      <a:pt x="1328" y="866"/>
                    </a:lnTo>
                    <a:lnTo>
                      <a:pt x="1330" y="874"/>
                    </a:lnTo>
                    <a:lnTo>
                      <a:pt x="1332" y="876"/>
                    </a:lnTo>
                    <a:lnTo>
                      <a:pt x="1340" y="884"/>
                    </a:lnTo>
                    <a:lnTo>
                      <a:pt x="1348" y="894"/>
                    </a:lnTo>
                    <a:lnTo>
                      <a:pt x="1354" y="904"/>
                    </a:lnTo>
                    <a:lnTo>
                      <a:pt x="1358" y="916"/>
                    </a:lnTo>
                    <a:lnTo>
                      <a:pt x="1358" y="916"/>
                    </a:lnTo>
                    <a:lnTo>
                      <a:pt x="1360" y="914"/>
                    </a:lnTo>
                    <a:lnTo>
                      <a:pt x="1364" y="914"/>
                    </a:lnTo>
                    <a:lnTo>
                      <a:pt x="1368" y="914"/>
                    </a:lnTo>
                    <a:lnTo>
                      <a:pt x="1372" y="914"/>
                    </a:lnTo>
                    <a:lnTo>
                      <a:pt x="1376" y="914"/>
                    </a:lnTo>
                    <a:lnTo>
                      <a:pt x="1380" y="918"/>
                    </a:lnTo>
                    <a:lnTo>
                      <a:pt x="1384" y="922"/>
                    </a:lnTo>
                    <a:lnTo>
                      <a:pt x="1388" y="928"/>
                    </a:lnTo>
                    <a:lnTo>
                      <a:pt x="1388" y="928"/>
                    </a:lnTo>
                    <a:lnTo>
                      <a:pt x="1388" y="930"/>
                    </a:lnTo>
                    <a:lnTo>
                      <a:pt x="1388" y="932"/>
                    </a:lnTo>
                    <a:lnTo>
                      <a:pt x="1390" y="934"/>
                    </a:lnTo>
                    <a:lnTo>
                      <a:pt x="1392" y="936"/>
                    </a:lnTo>
                    <a:lnTo>
                      <a:pt x="1394" y="938"/>
                    </a:lnTo>
                    <a:lnTo>
                      <a:pt x="1398" y="938"/>
                    </a:lnTo>
                    <a:lnTo>
                      <a:pt x="1402" y="938"/>
                    </a:lnTo>
                    <a:lnTo>
                      <a:pt x="1408" y="936"/>
                    </a:lnTo>
                    <a:lnTo>
                      <a:pt x="1414" y="932"/>
                    </a:lnTo>
                    <a:lnTo>
                      <a:pt x="1414" y="930"/>
                    </a:lnTo>
                    <a:lnTo>
                      <a:pt x="1416" y="928"/>
                    </a:lnTo>
                    <a:lnTo>
                      <a:pt x="1418" y="924"/>
                    </a:lnTo>
                    <a:lnTo>
                      <a:pt x="1422" y="918"/>
                    </a:lnTo>
                    <a:lnTo>
                      <a:pt x="1428" y="914"/>
                    </a:lnTo>
                    <a:lnTo>
                      <a:pt x="1432" y="908"/>
                    </a:lnTo>
                    <a:lnTo>
                      <a:pt x="1438" y="904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2"/>
                    </a:lnTo>
                    <a:lnTo>
                      <a:pt x="1444" y="904"/>
                    </a:lnTo>
                    <a:lnTo>
                      <a:pt x="1444" y="906"/>
                    </a:lnTo>
                    <a:lnTo>
                      <a:pt x="1444" y="908"/>
                    </a:lnTo>
                    <a:lnTo>
                      <a:pt x="1444" y="914"/>
                    </a:lnTo>
                    <a:lnTo>
                      <a:pt x="1442" y="920"/>
                    </a:lnTo>
                    <a:lnTo>
                      <a:pt x="1440" y="928"/>
                    </a:lnTo>
                    <a:lnTo>
                      <a:pt x="1438" y="932"/>
                    </a:lnTo>
                    <a:lnTo>
                      <a:pt x="1432" y="944"/>
                    </a:lnTo>
                    <a:lnTo>
                      <a:pt x="1426" y="956"/>
                    </a:lnTo>
                    <a:lnTo>
                      <a:pt x="1418" y="968"/>
                    </a:lnTo>
                    <a:lnTo>
                      <a:pt x="1400" y="988"/>
                    </a:lnTo>
                    <a:lnTo>
                      <a:pt x="1396" y="99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3" name="Freeform 197">
                <a:extLst>
                  <a:ext uri="{FF2B5EF4-FFF2-40B4-BE49-F238E27FC236}">
                    <a16:creationId xmlns:a16="http://schemas.microsoft.com/office/drawing/2014/main" id="{516193EB-559D-4E1D-B60D-AAEA16D1A42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07" y="2818"/>
                <a:ext cx="86" cy="116"/>
              </a:xfrm>
              <a:custGeom>
                <a:avLst/>
                <a:gdLst>
                  <a:gd name="T0" fmla="*/ 2 w 86"/>
                  <a:gd name="T1" fmla="*/ 26 h 116"/>
                  <a:gd name="T2" fmla="*/ 8 w 86"/>
                  <a:gd name="T3" fmla="*/ 28 h 116"/>
                  <a:gd name="T4" fmla="*/ 10 w 86"/>
                  <a:gd name="T5" fmla="*/ 32 h 116"/>
                  <a:gd name="T6" fmla="*/ 10 w 86"/>
                  <a:gd name="T7" fmla="*/ 36 h 116"/>
                  <a:gd name="T8" fmla="*/ 22 w 86"/>
                  <a:gd name="T9" fmla="*/ 40 h 116"/>
                  <a:gd name="T10" fmla="*/ 22 w 86"/>
                  <a:gd name="T11" fmla="*/ 48 h 116"/>
                  <a:gd name="T12" fmla="*/ 20 w 86"/>
                  <a:gd name="T13" fmla="*/ 58 h 116"/>
                  <a:gd name="T14" fmla="*/ 18 w 86"/>
                  <a:gd name="T15" fmla="*/ 60 h 116"/>
                  <a:gd name="T16" fmla="*/ 20 w 86"/>
                  <a:gd name="T17" fmla="*/ 62 h 116"/>
                  <a:gd name="T18" fmla="*/ 26 w 86"/>
                  <a:gd name="T19" fmla="*/ 60 h 116"/>
                  <a:gd name="T20" fmla="*/ 32 w 86"/>
                  <a:gd name="T21" fmla="*/ 56 h 116"/>
                  <a:gd name="T22" fmla="*/ 38 w 86"/>
                  <a:gd name="T23" fmla="*/ 56 h 116"/>
                  <a:gd name="T24" fmla="*/ 42 w 86"/>
                  <a:gd name="T25" fmla="*/ 58 h 116"/>
                  <a:gd name="T26" fmla="*/ 50 w 86"/>
                  <a:gd name="T27" fmla="*/ 66 h 116"/>
                  <a:gd name="T28" fmla="*/ 58 w 86"/>
                  <a:gd name="T29" fmla="*/ 78 h 116"/>
                  <a:gd name="T30" fmla="*/ 60 w 86"/>
                  <a:gd name="T31" fmla="*/ 86 h 116"/>
                  <a:gd name="T32" fmla="*/ 62 w 86"/>
                  <a:gd name="T33" fmla="*/ 94 h 116"/>
                  <a:gd name="T34" fmla="*/ 62 w 86"/>
                  <a:gd name="T35" fmla="*/ 104 h 116"/>
                  <a:gd name="T36" fmla="*/ 60 w 86"/>
                  <a:gd name="T37" fmla="*/ 110 h 116"/>
                  <a:gd name="T38" fmla="*/ 70 w 86"/>
                  <a:gd name="T39" fmla="*/ 114 h 116"/>
                  <a:gd name="T40" fmla="*/ 78 w 86"/>
                  <a:gd name="T41" fmla="*/ 114 h 116"/>
                  <a:gd name="T42" fmla="*/ 86 w 86"/>
                  <a:gd name="T43" fmla="*/ 114 h 116"/>
                  <a:gd name="T44" fmla="*/ 86 w 86"/>
                  <a:gd name="T45" fmla="*/ 100 h 116"/>
                  <a:gd name="T46" fmla="*/ 80 w 86"/>
                  <a:gd name="T47" fmla="*/ 78 h 116"/>
                  <a:gd name="T48" fmla="*/ 72 w 86"/>
                  <a:gd name="T49" fmla="*/ 70 h 116"/>
                  <a:gd name="T50" fmla="*/ 64 w 86"/>
                  <a:gd name="T51" fmla="*/ 62 h 116"/>
                  <a:gd name="T52" fmla="*/ 60 w 86"/>
                  <a:gd name="T53" fmla="*/ 58 h 116"/>
                  <a:gd name="T54" fmla="*/ 58 w 86"/>
                  <a:gd name="T55" fmla="*/ 56 h 116"/>
                  <a:gd name="T56" fmla="*/ 52 w 86"/>
                  <a:gd name="T57" fmla="*/ 50 h 116"/>
                  <a:gd name="T58" fmla="*/ 46 w 86"/>
                  <a:gd name="T59" fmla="*/ 44 h 116"/>
                  <a:gd name="T60" fmla="*/ 50 w 86"/>
                  <a:gd name="T61" fmla="*/ 38 h 116"/>
                  <a:gd name="T62" fmla="*/ 52 w 86"/>
                  <a:gd name="T63" fmla="*/ 36 h 116"/>
                  <a:gd name="T64" fmla="*/ 54 w 86"/>
                  <a:gd name="T65" fmla="*/ 30 h 116"/>
                  <a:gd name="T66" fmla="*/ 52 w 86"/>
                  <a:gd name="T67" fmla="*/ 24 h 116"/>
                  <a:gd name="T68" fmla="*/ 40 w 86"/>
                  <a:gd name="T69" fmla="*/ 16 h 116"/>
                  <a:gd name="T70" fmla="*/ 36 w 86"/>
                  <a:gd name="T71" fmla="*/ 4 h 116"/>
                  <a:gd name="T72" fmla="*/ 34 w 86"/>
                  <a:gd name="T73" fmla="*/ 0 h 116"/>
                  <a:gd name="T74" fmla="*/ 28 w 86"/>
                  <a:gd name="T75" fmla="*/ 0 h 116"/>
                  <a:gd name="T76" fmla="*/ 24 w 86"/>
                  <a:gd name="T77" fmla="*/ 4 h 116"/>
                  <a:gd name="T78" fmla="*/ 24 w 86"/>
                  <a:gd name="T79" fmla="*/ 10 h 116"/>
                  <a:gd name="T80" fmla="*/ 24 w 86"/>
                  <a:gd name="T81" fmla="*/ 18 h 116"/>
                  <a:gd name="T82" fmla="*/ 22 w 86"/>
                  <a:gd name="T83" fmla="*/ 20 h 116"/>
                  <a:gd name="T84" fmla="*/ 18 w 86"/>
                  <a:gd name="T85" fmla="*/ 20 h 116"/>
                  <a:gd name="T86" fmla="*/ 12 w 86"/>
                  <a:gd name="T87" fmla="*/ 22 h 116"/>
                  <a:gd name="T88" fmla="*/ 0 w 86"/>
                  <a:gd name="T89" fmla="*/ 2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6" h="116">
                    <a:moveTo>
                      <a:pt x="0" y="26"/>
                    </a:moveTo>
                    <a:lnTo>
                      <a:pt x="2" y="26"/>
                    </a:lnTo>
                    <a:lnTo>
                      <a:pt x="4" y="26"/>
                    </a:lnTo>
                    <a:lnTo>
                      <a:pt x="8" y="28"/>
                    </a:lnTo>
                    <a:lnTo>
                      <a:pt x="8" y="30"/>
                    </a:lnTo>
                    <a:lnTo>
                      <a:pt x="10" y="32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20" y="36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48"/>
                    </a:lnTo>
                    <a:lnTo>
                      <a:pt x="20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2"/>
                    </a:lnTo>
                    <a:lnTo>
                      <a:pt x="26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4" y="56"/>
                    </a:lnTo>
                    <a:lnTo>
                      <a:pt x="38" y="56"/>
                    </a:lnTo>
                    <a:lnTo>
                      <a:pt x="40" y="58"/>
                    </a:lnTo>
                    <a:lnTo>
                      <a:pt x="42" y="58"/>
                    </a:lnTo>
                    <a:lnTo>
                      <a:pt x="44" y="60"/>
                    </a:lnTo>
                    <a:lnTo>
                      <a:pt x="50" y="66"/>
                    </a:lnTo>
                    <a:lnTo>
                      <a:pt x="54" y="72"/>
                    </a:lnTo>
                    <a:lnTo>
                      <a:pt x="58" y="78"/>
                    </a:lnTo>
                    <a:lnTo>
                      <a:pt x="60" y="84"/>
                    </a:lnTo>
                    <a:lnTo>
                      <a:pt x="60" y="86"/>
                    </a:lnTo>
                    <a:lnTo>
                      <a:pt x="60" y="88"/>
                    </a:lnTo>
                    <a:lnTo>
                      <a:pt x="62" y="94"/>
                    </a:lnTo>
                    <a:lnTo>
                      <a:pt x="62" y="100"/>
                    </a:lnTo>
                    <a:lnTo>
                      <a:pt x="62" y="104"/>
                    </a:lnTo>
                    <a:lnTo>
                      <a:pt x="62" y="108"/>
                    </a:lnTo>
                    <a:lnTo>
                      <a:pt x="60" y="110"/>
                    </a:lnTo>
                    <a:lnTo>
                      <a:pt x="68" y="116"/>
                    </a:lnTo>
                    <a:lnTo>
                      <a:pt x="70" y="114"/>
                    </a:lnTo>
                    <a:lnTo>
                      <a:pt x="72" y="114"/>
                    </a:lnTo>
                    <a:lnTo>
                      <a:pt x="78" y="114"/>
                    </a:lnTo>
                    <a:lnTo>
                      <a:pt x="82" y="114"/>
                    </a:lnTo>
                    <a:lnTo>
                      <a:pt x="86" y="114"/>
                    </a:lnTo>
                    <a:lnTo>
                      <a:pt x="86" y="110"/>
                    </a:lnTo>
                    <a:lnTo>
                      <a:pt x="86" y="100"/>
                    </a:lnTo>
                    <a:lnTo>
                      <a:pt x="84" y="88"/>
                    </a:lnTo>
                    <a:lnTo>
                      <a:pt x="80" y="78"/>
                    </a:lnTo>
                    <a:lnTo>
                      <a:pt x="76" y="74"/>
                    </a:lnTo>
                    <a:lnTo>
                      <a:pt x="72" y="70"/>
                    </a:lnTo>
                    <a:lnTo>
                      <a:pt x="68" y="66"/>
                    </a:lnTo>
                    <a:lnTo>
                      <a:pt x="64" y="62"/>
                    </a:lnTo>
                    <a:lnTo>
                      <a:pt x="62" y="60"/>
                    </a:lnTo>
                    <a:lnTo>
                      <a:pt x="60" y="58"/>
                    </a:lnTo>
                    <a:lnTo>
                      <a:pt x="60" y="58"/>
                    </a:lnTo>
                    <a:lnTo>
                      <a:pt x="58" y="56"/>
                    </a:lnTo>
                    <a:lnTo>
                      <a:pt x="54" y="54"/>
                    </a:lnTo>
                    <a:lnTo>
                      <a:pt x="52" y="50"/>
                    </a:lnTo>
                    <a:lnTo>
                      <a:pt x="48" y="48"/>
                    </a:lnTo>
                    <a:lnTo>
                      <a:pt x="46" y="44"/>
                    </a:lnTo>
                    <a:lnTo>
                      <a:pt x="48" y="40"/>
                    </a:lnTo>
                    <a:lnTo>
                      <a:pt x="50" y="38"/>
                    </a:lnTo>
                    <a:lnTo>
                      <a:pt x="50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2" y="24"/>
                    </a:lnTo>
                    <a:lnTo>
                      <a:pt x="50" y="20"/>
                    </a:lnTo>
                    <a:lnTo>
                      <a:pt x="40" y="16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4" y="10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0" y="2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4" name="Freeform 198">
                <a:extLst>
                  <a:ext uri="{FF2B5EF4-FFF2-40B4-BE49-F238E27FC236}">
                    <a16:creationId xmlns:a16="http://schemas.microsoft.com/office/drawing/2014/main" id="{C6B6EAF1-358A-45F1-AE50-DAEF7421C0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21" y="2626"/>
                <a:ext cx="200" cy="174"/>
              </a:xfrm>
              <a:custGeom>
                <a:avLst/>
                <a:gdLst>
                  <a:gd name="T0" fmla="*/ 150 w 200"/>
                  <a:gd name="T1" fmla="*/ 2 h 174"/>
                  <a:gd name="T2" fmla="*/ 142 w 200"/>
                  <a:gd name="T3" fmla="*/ 10 h 174"/>
                  <a:gd name="T4" fmla="*/ 122 w 200"/>
                  <a:gd name="T5" fmla="*/ 28 h 174"/>
                  <a:gd name="T6" fmla="*/ 118 w 200"/>
                  <a:gd name="T7" fmla="*/ 30 h 174"/>
                  <a:gd name="T8" fmla="*/ 110 w 200"/>
                  <a:gd name="T9" fmla="*/ 36 h 174"/>
                  <a:gd name="T10" fmla="*/ 92 w 200"/>
                  <a:gd name="T11" fmla="*/ 66 h 174"/>
                  <a:gd name="T12" fmla="*/ 82 w 200"/>
                  <a:gd name="T13" fmla="*/ 66 h 174"/>
                  <a:gd name="T14" fmla="*/ 66 w 200"/>
                  <a:gd name="T15" fmla="*/ 70 h 174"/>
                  <a:gd name="T16" fmla="*/ 56 w 200"/>
                  <a:gd name="T17" fmla="*/ 82 h 174"/>
                  <a:gd name="T18" fmla="*/ 46 w 200"/>
                  <a:gd name="T19" fmla="*/ 90 h 174"/>
                  <a:gd name="T20" fmla="*/ 40 w 200"/>
                  <a:gd name="T21" fmla="*/ 94 h 174"/>
                  <a:gd name="T22" fmla="*/ 8 w 200"/>
                  <a:gd name="T23" fmla="*/ 98 h 174"/>
                  <a:gd name="T24" fmla="*/ 14 w 200"/>
                  <a:gd name="T25" fmla="*/ 120 h 174"/>
                  <a:gd name="T26" fmla="*/ 12 w 200"/>
                  <a:gd name="T27" fmla="*/ 132 h 174"/>
                  <a:gd name="T28" fmla="*/ 4 w 200"/>
                  <a:gd name="T29" fmla="*/ 144 h 174"/>
                  <a:gd name="T30" fmla="*/ 4 w 200"/>
                  <a:gd name="T31" fmla="*/ 154 h 174"/>
                  <a:gd name="T32" fmla="*/ 8 w 200"/>
                  <a:gd name="T33" fmla="*/ 162 h 174"/>
                  <a:gd name="T34" fmla="*/ 18 w 200"/>
                  <a:gd name="T35" fmla="*/ 158 h 174"/>
                  <a:gd name="T36" fmla="*/ 30 w 200"/>
                  <a:gd name="T37" fmla="*/ 156 h 174"/>
                  <a:gd name="T38" fmla="*/ 44 w 200"/>
                  <a:gd name="T39" fmla="*/ 158 h 174"/>
                  <a:gd name="T40" fmla="*/ 48 w 200"/>
                  <a:gd name="T41" fmla="*/ 158 h 174"/>
                  <a:gd name="T42" fmla="*/ 60 w 200"/>
                  <a:gd name="T43" fmla="*/ 160 h 174"/>
                  <a:gd name="T44" fmla="*/ 76 w 200"/>
                  <a:gd name="T45" fmla="*/ 174 h 174"/>
                  <a:gd name="T46" fmla="*/ 94 w 200"/>
                  <a:gd name="T47" fmla="*/ 156 h 174"/>
                  <a:gd name="T48" fmla="*/ 114 w 200"/>
                  <a:gd name="T49" fmla="*/ 154 h 174"/>
                  <a:gd name="T50" fmla="*/ 114 w 200"/>
                  <a:gd name="T51" fmla="*/ 130 h 174"/>
                  <a:gd name="T52" fmla="*/ 116 w 200"/>
                  <a:gd name="T53" fmla="*/ 112 h 174"/>
                  <a:gd name="T54" fmla="*/ 152 w 200"/>
                  <a:gd name="T55" fmla="*/ 82 h 174"/>
                  <a:gd name="T56" fmla="*/ 156 w 200"/>
                  <a:gd name="T57" fmla="*/ 76 h 174"/>
                  <a:gd name="T58" fmla="*/ 164 w 200"/>
                  <a:gd name="T59" fmla="*/ 66 h 174"/>
                  <a:gd name="T60" fmla="*/ 172 w 200"/>
                  <a:gd name="T61" fmla="*/ 60 h 174"/>
                  <a:gd name="T62" fmla="*/ 172 w 200"/>
                  <a:gd name="T63" fmla="*/ 52 h 174"/>
                  <a:gd name="T64" fmla="*/ 178 w 200"/>
                  <a:gd name="T65" fmla="*/ 46 h 174"/>
                  <a:gd name="T66" fmla="*/ 188 w 200"/>
                  <a:gd name="T67" fmla="*/ 44 h 174"/>
                  <a:gd name="T68" fmla="*/ 200 w 200"/>
                  <a:gd name="T69" fmla="*/ 46 h 174"/>
                  <a:gd name="T70" fmla="*/ 198 w 200"/>
                  <a:gd name="T71" fmla="*/ 42 h 174"/>
                  <a:gd name="T72" fmla="*/ 192 w 200"/>
                  <a:gd name="T73" fmla="*/ 38 h 174"/>
                  <a:gd name="T74" fmla="*/ 184 w 200"/>
                  <a:gd name="T75" fmla="*/ 36 h 174"/>
                  <a:gd name="T76" fmla="*/ 180 w 200"/>
                  <a:gd name="T77" fmla="*/ 32 h 174"/>
                  <a:gd name="T78" fmla="*/ 172 w 200"/>
                  <a:gd name="T79" fmla="*/ 26 h 174"/>
                  <a:gd name="T80" fmla="*/ 160 w 200"/>
                  <a:gd name="T81" fmla="*/ 28 h 174"/>
                  <a:gd name="T82" fmla="*/ 156 w 200"/>
                  <a:gd name="T83" fmla="*/ 18 h 174"/>
                  <a:gd name="T84" fmla="*/ 154 w 200"/>
                  <a:gd name="T85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174">
                    <a:moveTo>
                      <a:pt x="154" y="0"/>
                    </a:moveTo>
                    <a:lnTo>
                      <a:pt x="154" y="2"/>
                    </a:lnTo>
                    <a:lnTo>
                      <a:pt x="150" y="2"/>
                    </a:lnTo>
                    <a:lnTo>
                      <a:pt x="148" y="4"/>
                    </a:lnTo>
                    <a:lnTo>
                      <a:pt x="144" y="8"/>
                    </a:lnTo>
                    <a:lnTo>
                      <a:pt x="142" y="10"/>
                    </a:lnTo>
                    <a:lnTo>
                      <a:pt x="142" y="14"/>
                    </a:lnTo>
                    <a:lnTo>
                      <a:pt x="126" y="18"/>
                    </a:lnTo>
                    <a:lnTo>
                      <a:pt x="122" y="28"/>
                    </a:lnTo>
                    <a:lnTo>
                      <a:pt x="122" y="28"/>
                    </a:lnTo>
                    <a:lnTo>
                      <a:pt x="120" y="28"/>
                    </a:lnTo>
                    <a:lnTo>
                      <a:pt x="118" y="30"/>
                    </a:lnTo>
                    <a:lnTo>
                      <a:pt x="116" y="30"/>
                    </a:lnTo>
                    <a:lnTo>
                      <a:pt x="112" y="32"/>
                    </a:lnTo>
                    <a:lnTo>
                      <a:pt x="110" y="36"/>
                    </a:lnTo>
                    <a:lnTo>
                      <a:pt x="110" y="40"/>
                    </a:lnTo>
                    <a:lnTo>
                      <a:pt x="110" y="46"/>
                    </a:lnTo>
                    <a:lnTo>
                      <a:pt x="92" y="66"/>
                    </a:lnTo>
                    <a:lnTo>
                      <a:pt x="90" y="66"/>
                    </a:lnTo>
                    <a:lnTo>
                      <a:pt x="86" y="66"/>
                    </a:lnTo>
                    <a:lnTo>
                      <a:pt x="82" y="66"/>
                    </a:lnTo>
                    <a:lnTo>
                      <a:pt x="76" y="66"/>
                    </a:lnTo>
                    <a:lnTo>
                      <a:pt x="72" y="68"/>
                    </a:lnTo>
                    <a:lnTo>
                      <a:pt x="66" y="70"/>
                    </a:lnTo>
                    <a:lnTo>
                      <a:pt x="62" y="74"/>
                    </a:lnTo>
                    <a:lnTo>
                      <a:pt x="60" y="78"/>
                    </a:lnTo>
                    <a:lnTo>
                      <a:pt x="56" y="82"/>
                    </a:lnTo>
                    <a:lnTo>
                      <a:pt x="52" y="86"/>
                    </a:lnTo>
                    <a:lnTo>
                      <a:pt x="48" y="88"/>
                    </a:lnTo>
                    <a:lnTo>
                      <a:pt x="46" y="90"/>
                    </a:lnTo>
                    <a:lnTo>
                      <a:pt x="44" y="92"/>
                    </a:lnTo>
                    <a:lnTo>
                      <a:pt x="42" y="92"/>
                    </a:lnTo>
                    <a:lnTo>
                      <a:pt x="40" y="94"/>
                    </a:lnTo>
                    <a:lnTo>
                      <a:pt x="32" y="96"/>
                    </a:lnTo>
                    <a:lnTo>
                      <a:pt x="20" y="98"/>
                    </a:lnTo>
                    <a:lnTo>
                      <a:pt x="8" y="98"/>
                    </a:lnTo>
                    <a:lnTo>
                      <a:pt x="0" y="96"/>
                    </a:lnTo>
                    <a:lnTo>
                      <a:pt x="12" y="116"/>
                    </a:lnTo>
                    <a:lnTo>
                      <a:pt x="14" y="120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2" y="132"/>
                    </a:lnTo>
                    <a:lnTo>
                      <a:pt x="8" y="134"/>
                    </a:lnTo>
                    <a:lnTo>
                      <a:pt x="6" y="138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50"/>
                    </a:lnTo>
                    <a:lnTo>
                      <a:pt x="4" y="154"/>
                    </a:lnTo>
                    <a:lnTo>
                      <a:pt x="6" y="158"/>
                    </a:lnTo>
                    <a:lnTo>
                      <a:pt x="8" y="162"/>
                    </a:lnTo>
                    <a:lnTo>
                      <a:pt x="8" y="162"/>
                    </a:lnTo>
                    <a:lnTo>
                      <a:pt x="10" y="160"/>
                    </a:lnTo>
                    <a:lnTo>
                      <a:pt x="14" y="160"/>
                    </a:lnTo>
                    <a:lnTo>
                      <a:pt x="18" y="158"/>
                    </a:lnTo>
                    <a:lnTo>
                      <a:pt x="22" y="158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34" y="158"/>
                    </a:lnTo>
                    <a:lnTo>
                      <a:pt x="40" y="158"/>
                    </a:lnTo>
                    <a:lnTo>
                      <a:pt x="44" y="158"/>
                    </a:lnTo>
                    <a:lnTo>
                      <a:pt x="44" y="158"/>
                    </a:lnTo>
                    <a:lnTo>
                      <a:pt x="46" y="158"/>
                    </a:lnTo>
                    <a:lnTo>
                      <a:pt x="48" y="158"/>
                    </a:lnTo>
                    <a:lnTo>
                      <a:pt x="52" y="158"/>
                    </a:lnTo>
                    <a:lnTo>
                      <a:pt x="56" y="160"/>
                    </a:lnTo>
                    <a:lnTo>
                      <a:pt x="60" y="160"/>
                    </a:lnTo>
                    <a:lnTo>
                      <a:pt x="64" y="162"/>
                    </a:lnTo>
                    <a:lnTo>
                      <a:pt x="66" y="166"/>
                    </a:lnTo>
                    <a:lnTo>
                      <a:pt x="76" y="174"/>
                    </a:lnTo>
                    <a:lnTo>
                      <a:pt x="92" y="156"/>
                    </a:lnTo>
                    <a:lnTo>
                      <a:pt x="92" y="156"/>
                    </a:lnTo>
                    <a:lnTo>
                      <a:pt x="94" y="156"/>
                    </a:lnTo>
                    <a:lnTo>
                      <a:pt x="96" y="154"/>
                    </a:lnTo>
                    <a:lnTo>
                      <a:pt x="100" y="154"/>
                    </a:lnTo>
                    <a:lnTo>
                      <a:pt x="114" y="154"/>
                    </a:lnTo>
                    <a:lnTo>
                      <a:pt x="120" y="154"/>
                    </a:lnTo>
                    <a:lnTo>
                      <a:pt x="122" y="134"/>
                    </a:lnTo>
                    <a:lnTo>
                      <a:pt x="114" y="130"/>
                    </a:lnTo>
                    <a:lnTo>
                      <a:pt x="114" y="128"/>
                    </a:lnTo>
                    <a:lnTo>
                      <a:pt x="114" y="122"/>
                    </a:lnTo>
                    <a:lnTo>
                      <a:pt x="116" y="112"/>
                    </a:lnTo>
                    <a:lnTo>
                      <a:pt x="120" y="102"/>
                    </a:lnTo>
                    <a:lnTo>
                      <a:pt x="132" y="92"/>
                    </a:lnTo>
                    <a:lnTo>
                      <a:pt x="152" y="82"/>
                    </a:lnTo>
                    <a:lnTo>
                      <a:pt x="152" y="82"/>
                    </a:lnTo>
                    <a:lnTo>
                      <a:pt x="154" y="80"/>
                    </a:lnTo>
                    <a:lnTo>
                      <a:pt x="156" y="76"/>
                    </a:lnTo>
                    <a:lnTo>
                      <a:pt x="160" y="72"/>
                    </a:lnTo>
                    <a:lnTo>
                      <a:pt x="162" y="70"/>
                    </a:lnTo>
                    <a:lnTo>
                      <a:pt x="164" y="66"/>
                    </a:lnTo>
                    <a:lnTo>
                      <a:pt x="164" y="62"/>
                    </a:lnTo>
                    <a:lnTo>
                      <a:pt x="172" y="62"/>
                    </a:lnTo>
                    <a:lnTo>
                      <a:pt x="172" y="60"/>
                    </a:lnTo>
                    <a:lnTo>
                      <a:pt x="170" y="58"/>
                    </a:lnTo>
                    <a:lnTo>
                      <a:pt x="170" y="56"/>
                    </a:lnTo>
                    <a:lnTo>
                      <a:pt x="172" y="52"/>
                    </a:lnTo>
                    <a:lnTo>
                      <a:pt x="174" y="50"/>
                    </a:lnTo>
                    <a:lnTo>
                      <a:pt x="176" y="46"/>
                    </a:lnTo>
                    <a:lnTo>
                      <a:pt x="178" y="46"/>
                    </a:lnTo>
                    <a:lnTo>
                      <a:pt x="180" y="46"/>
                    </a:lnTo>
                    <a:lnTo>
                      <a:pt x="184" y="44"/>
                    </a:lnTo>
                    <a:lnTo>
                      <a:pt x="188" y="44"/>
                    </a:lnTo>
                    <a:lnTo>
                      <a:pt x="192" y="44"/>
                    </a:lnTo>
                    <a:lnTo>
                      <a:pt x="196" y="46"/>
                    </a:lnTo>
                    <a:lnTo>
                      <a:pt x="200" y="46"/>
                    </a:lnTo>
                    <a:lnTo>
                      <a:pt x="200" y="46"/>
                    </a:lnTo>
                    <a:lnTo>
                      <a:pt x="200" y="44"/>
                    </a:lnTo>
                    <a:lnTo>
                      <a:pt x="198" y="42"/>
                    </a:lnTo>
                    <a:lnTo>
                      <a:pt x="196" y="40"/>
                    </a:lnTo>
                    <a:lnTo>
                      <a:pt x="192" y="38"/>
                    </a:lnTo>
                    <a:lnTo>
                      <a:pt x="192" y="38"/>
                    </a:lnTo>
                    <a:lnTo>
                      <a:pt x="190" y="38"/>
                    </a:lnTo>
                    <a:lnTo>
                      <a:pt x="186" y="36"/>
                    </a:lnTo>
                    <a:lnTo>
                      <a:pt x="184" y="36"/>
                    </a:lnTo>
                    <a:lnTo>
                      <a:pt x="182" y="34"/>
                    </a:lnTo>
                    <a:lnTo>
                      <a:pt x="182" y="32"/>
                    </a:lnTo>
                    <a:lnTo>
                      <a:pt x="180" y="32"/>
                    </a:lnTo>
                    <a:lnTo>
                      <a:pt x="178" y="30"/>
                    </a:lnTo>
                    <a:lnTo>
                      <a:pt x="176" y="28"/>
                    </a:lnTo>
                    <a:lnTo>
                      <a:pt x="172" y="26"/>
                    </a:lnTo>
                    <a:lnTo>
                      <a:pt x="166" y="26"/>
                    </a:lnTo>
                    <a:lnTo>
                      <a:pt x="160" y="28"/>
                    </a:lnTo>
                    <a:lnTo>
                      <a:pt x="160" y="28"/>
                    </a:lnTo>
                    <a:lnTo>
                      <a:pt x="158" y="26"/>
                    </a:lnTo>
                    <a:lnTo>
                      <a:pt x="156" y="22"/>
                    </a:lnTo>
                    <a:lnTo>
                      <a:pt x="156" y="18"/>
                    </a:lnTo>
                    <a:lnTo>
                      <a:pt x="156" y="14"/>
                    </a:lnTo>
                    <a:lnTo>
                      <a:pt x="172" y="0"/>
                    </a:lnTo>
                    <a:lnTo>
                      <a:pt x="15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5" name="Freeform 199">
                <a:extLst>
                  <a:ext uri="{FF2B5EF4-FFF2-40B4-BE49-F238E27FC236}">
                    <a16:creationId xmlns:a16="http://schemas.microsoft.com/office/drawing/2014/main" id="{3670F0B1-B11A-4187-818A-04B4CADC8A1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99" y="3038"/>
                <a:ext cx="68" cy="66"/>
              </a:xfrm>
              <a:custGeom>
                <a:avLst/>
                <a:gdLst>
                  <a:gd name="T0" fmla="*/ 0 w 68"/>
                  <a:gd name="T1" fmla="*/ 0 h 66"/>
                  <a:gd name="T2" fmla="*/ 16 w 68"/>
                  <a:gd name="T3" fmla="*/ 26 h 66"/>
                  <a:gd name="T4" fmla="*/ 18 w 68"/>
                  <a:gd name="T5" fmla="*/ 28 h 66"/>
                  <a:gd name="T6" fmla="*/ 28 w 68"/>
                  <a:gd name="T7" fmla="*/ 36 h 66"/>
                  <a:gd name="T8" fmla="*/ 38 w 68"/>
                  <a:gd name="T9" fmla="*/ 44 h 66"/>
                  <a:gd name="T10" fmla="*/ 50 w 68"/>
                  <a:gd name="T11" fmla="*/ 54 h 66"/>
                  <a:gd name="T12" fmla="*/ 60 w 68"/>
                  <a:gd name="T13" fmla="*/ 62 h 66"/>
                  <a:gd name="T14" fmla="*/ 66 w 68"/>
                  <a:gd name="T15" fmla="*/ 66 h 66"/>
                  <a:gd name="T16" fmla="*/ 68 w 68"/>
                  <a:gd name="T17" fmla="*/ 66 h 66"/>
                  <a:gd name="T18" fmla="*/ 68 w 68"/>
                  <a:gd name="T19" fmla="*/ 62 h 66"/>
                  <a:gd name="T20" fmla="*/ 68 w 68"/>
                  <a:gd name="T21" fmla="*/ 60 h 66"/>
                  <a:gd name="T22" fmla="*/ 68 w 68"/>
                  <a:gd name="T23" fmla="*/ 58 h 66"/>
                  <a:gd name="T24" fmla="*/ 66 w 68"/>
                  <a:gd name="T25" fmla="*/ 56 h 66"/>
                  <a:gd name="T26" fmla="*/ 66 w 68"/>
                  <a:gd name="T27" fmla="*/ 54 h 66"/>
                  <a:gd name="T28" fmla="*/ 58 w 68"/>
                  <a:gd name="T29" fmla="*/ 42 h 66"/>
                  <a:gd name="T30" fmla="*/ 58 w 68"/>
                  <a:gd name="T31" fmla="*/ 40 h 66"/>
                  <a:gd name="T32" fmla="*/ 58 w 68"/>
                  <a:gd name="T33" fmla="*/ 36 h 66"/>
                  <a:gd name="T34" fmla="*/ 56 w 68"/>
                  <a:gd name="T35" fmla="*/ 32 h 66"/>
                  <a:gd name="T36" fmla="*/ 56 w 68"/>
                  <a:gd name="T37" fmla="*/ 26 h 66"/>
                  <a:gd name="T38" fmla="*/ 54 w 68"/>
                  <a:gd name="T39" fmla="*/ 24 h 66"/>
                  <a:gd name="T40" fmla="*/ 46 w 68"/>
                  <a:gd name="T41" fmla="*/ 12 h 66"/>
                  <a:gd name="T42" fmla="*/ 38 w 68"/>
                  <a:gd name="T43" fmla="*/ 14 h 66"/>
                  <a:gd name="T44" fmla="*/ 30 w 68"/>
                  <a:gd name="T45" fmla="*/ 4 h 66"/>
                  <a:gd name="T46" fmla="*/ 12 w 68"/>
                  <a:gd name="T47" fmla="*/ 6 h 66"/>
                  <a:gd name="T48" fmla="*/ 0 w 68"/>
                  <a:gd name="T49" fmla="*/ 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8" h="66">
                    <a:moveTo>
                      <a:pt x="0" y="0"/>
                    </a:moveTo>
                    <a:lnTo>
                      <a:pt x="16" y="26"/>
                    </a:lnTo>
                    <a:lnTo>
                      <a:pt x="18" y="28"/>
                    </a:lnTo>
                    <a:lnTo>
                      <a:pt x="28" y="36"/>
                    </a:lnTo>
                    <a:lnTo>
                      <a:pt x="38" y="44"/>
                    </a:lnTo>
                    <a:lnTo>
                      <a:pt x="50" y="54"/>
                    </a:lnTo>
                    <a:lnTo>
                      <a:pt x="60" y="62"/>
                    </a:lnTo>
                    <a:lnTo>
                      <a:pt x="66" y="66"/>
                    </a:lnTo>
                    <a:lnTo>
                      <a:pt x="68" y="66"/>
                    </a:lnTo>
                    <a:lnTo>
                      <a:pt x="68" y="62"/>
                    </a:lnTo>
                    <a:lnTo>
                      <a:pt x="68" y="60"/>
                    </a:lnTo>
                    <a:lnTo>
                      <a:pt x="68" y="58"/>
                    </a:lnTo>
                    <a:lnTo>
                      <a:pt x="66" y="56"/>
                    </a:lnTo>
                    <a:lnTo>
                      <a:pt x="66" y="54"/>
                    </a:lnTo>
                    <a:lnTo>
                      <a:pt x="58" y="42"/>
                    </a:lnTo>
                    <a:lnTo>
                      <a:pt x="58" y="40"/>
                    </a:lnTo>
                    <a:lnTo>
                      <a:pt x="58" y="36"/>
                    </a:lnTo>
                    <a:lnTo>
                      <a:pt x="56" y="32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46" y="12"/>
                    </a:lnTo>
                    <a:lnTo>
                      <a:pt x="38" y="14"/>
                    </a:lnTo>
                    <a:lnTo>
                      <a:pt x="30" y="4"/>
                    </a:lnTo>
                    <a:lnTo>
                      <a:pt x="12" y="6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6" name="Freeform 200">
                <a:extLst>
                  <a:ext uri="{FF2B5EF4-FFF2-40B4-BE49-F238E27FC236}">
                    <a16:creationId xmlns:a16="http://schemas.microsoft.com/office/drawing/2014/main" id="{AC6431A3-FB53-49F2-8EDF-087743D288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1" y="2784"/>
                <a:ext cx="54" cy="56"/>
              </a:xfrm>
              <a:custGeom>
                <a:avLst/>
                <a:gdLst>
                  <a:gd name="T0" fmla="*/ 54 w 54"/>
                  <a:gd name="T1" fmla="*/ 56 h 56"/>
                  <a:gd name="T2" fmla="*/ 48 w 54"/>
                  <a:gd name="T3" fmla="*/ 44 h 56"/>
                  <a:gd name="T4" fmla="*/ 48 w 54"/>
                  <a:gd name="T5" fmla="*/ 44 h 56"/>
                  <a:gd name="T6" fmla="*/ 48 w 54"/>
                  <a:gd name="T7" fmla="*/ 42 h 56"/>
                  <a:gd name="T8" fmla="*/ 44 w 54"/>
                  <a:gd name="T9" fmla="*/ 40 h 56"/>
                  <a:gd name="T10" fmla="*/ 40 w 54"/>
                  <a:gd name="T11" fmla="*/ 38 h 56"/>
                  <a:gd name="T12" fmla="*/ 40 w 54"/>
                  <a:gd name="T13" fmla="*/ 38 h 56"/>
                  <a:gd name="T14" fmla="*/ 38 w 54"/>
                  <a:gd name="T15" fmla="*/ 36 h 56"/>
                  <a:gd name="T16" fmla="*/ 34 w 54"/>
                  <a:gd name="T17" fmla="*/ 36 h 56"/>
                  <a:gd name="T18" fmla="*/ 28 w 54"/>
                  <a:gd name="T19" fmla="*/ 36 h 56"/>
                  <a:gd name="T20" fmla="*/ 24 w 54"/>
                  <a:gd name="T21" fmla="*/ 38 h 56"/>
                  <a:gd name="T22" fmla="*/ 20 w 54"/>
                  <a:gd name="T23" fmla="*/ 40 h 56"/>
                  <a:gd name="T24" fmla="*/ 20 w 54"/>
                  <a:gd name="T25" fmla="*/ 42 h 56"/>
                  <a:gd name="T26" fmla="*/ 18 w 54"/>
                  <a:gd name="T27" fmla="*/ 42 h 56"/>
                  <a:gd name="T28" fmla="*/ 18 w 54"/>
                  <a:gd name="T29" fmla="*/ 44 h 56"/>
                  <a:gd name="T30" fmla="*/ 16 w 54"/>
                  <a:gd name="T31" fmla="*/ 44 h 56"/>
                  <a:gd name="T32" fmla="*/ 12 w 54"/>
                  <a:gd name="T33" fmla="*/ 46 h 56"/>
                  <a:gd name="T34" fmla="*/ 6 w 54"/>
                  <a:gd name="T35" fmla="*/ 46 h 56"/>
                  <a:gd name="T36" fmla="*/ 6 w 54"/>
                  <a:gd name="T37" fmla="*/ 32 h 56"/>
                  <a:gd name="T38" fmla="*/ 6 w 54"/>
                  <a:gd name="T39" fmla="*/ 32 h 56"/>
                  <a:gd name="T40" fmla="*/ 6 w 54"/>
                  <a:gd name="T41" fmla="*/ 30 h 56"/>
                  <a:gd name="T42" fmla="*/ 4 w 54"/>
                  <a:gd name="T43" fmla="*/ 26 h 56"/>
                  <a:gd name="T44" fmla="*/ 2 w 54"/>
                  <a:gd name="T45" fmla="*/ 26 h 56"/>
                  <a:gd name="T46" fmla="*/ 2 w 54"/>
                  <a:gd name="T47" fmla="*/ 24 h 56"/>
                  <a:gd name="T48" fmla="*/ 0 w 54"/>
                  <a:gd name="T49" fmla="*/ 22 h 56"/>
                  <a:gd name="T50" fmla="*/ 0 w 54"/>
                  <a:gd name="T51" fmla="*/ 18 h 56"/>
                  <a:gd name="T52" fmla="*/ 0 w 54"/>
                  <a:gd name="T53" fmla="*/ 14 h 56"/>
                  <a:gd name="T54" fmla="*/ 2 w 54"/>
                  <a:gd name="T55" fmla="*/ 12 h 56"/>
                  <a:gd name="T56" fmla="*/ 2 w 54"/>
                  <a:gd name="T57" fmla="*/ 10 h 56"/>
                  <a:gd name="T58" fmla="*/ 2 w 54"/>
                  <a:gd name="T59" fmla="*/ 8 h 56"/>
                  <a:gd name="T60" fmla="*/ 4 w 54"/>
                  <a:gd name="T61" fmla="*/ 4 h 56"/>
                  <a:gd name="T62" fmla="*/ 4 w 54"/>
                  <a:gd name="T63" fmla="*/ 2 h 56"/>
                  <a:gd name="T64" fmla="*/ 6 w 54"/>
                  <a:gd name="T65" fmla="*/ 0 h 56"/>
                  <a:gd name="T66" fmla="*/ 10 w 54"/>
                  <a:gd name="T67" fmla="*/ 0 h 56"/>
                  <a:gd name="T68" fmla="*/ 18 w 54"/>
                  <a:gd name="T69" fmla="*/ 0 h 56"/>
                  <a:gd name="T70" fmla="*/ 24 w 54"/>
                  <a:gd name="T71" fmla="*/ 0 h 56"/>
                  <a:gd name="T72" fmla="*/ 24 w 54"/>
                  <a:gd name="T73" fmla="*/ 0 h 56"/>
                  <a:gd name="T74" fmla="*/ 26 w 54"/>
                  <a:gd name="T75" fmla="*/ 0 h 56"/>
                  <a:gd name="T76" fmla="*/ 26 w 54"/>
                  <a:gd name="T77" fmla="*/ 0 h 56"/>
                  <a:gd name="T78" fmla="*/ 28 w 54"/>
                  <a:gd name="T79" fmla="*/ 2 h 56"/>
                  <a:gd name="T80" fmla="*/ 30 w 54"/>
                  <a:gd name="T81" fmla="*/ 6 h 56"/>
                  <a:gd name="T82" fmla="*/ 30 w 54"/>
                  <a:gd name="T83" fmla="*/ 14 h 56"/>
                  <a:gd name="T84" fmla="*/ 34 w 54"/>
                  <a:gd name="T85" fmla="*/ 28 h 56"/>
                  <a:gd name="T86" fmla="*/ 36 w 54"/>
                  <a:gd name="T87" fmla="*/ 26 h 56"/>
                  <a:gd name="T88" fmla="*/ 36 w 54"/>
                  <a:gd name="T89" fmla="*/ 26 h 56"/>
                  <a:gd name="T90" fmla="*/ 38 w 54"/>
                  <a:gd name="T91" fmla="*/ 24 h 56"/>
                  <a:gd name="T92" fmla="*/ 40 w 54"/>
                  <a:gd name="T93" fmla="*/ 20 h 56"/>
                  <a:gd name="T94" fmla="*/ 40 w 54"/>
                  <a:gd name="T95" fmla="*/ 18 h 56"/>
                  <a:gd name="T96" fmla="*/ 42 w 54"/>
                  <a:gd name="T97" fmla="*/ 14 h 56"/>
                  <a:gd name="T98" fmla="*/ 44 w 54"/>
                  <a:gd name="T99" fmla="*/ 12 h 56"/>
                  <a:gd name="T100" fmla="*/ 44 w 54"/>
                  <a:gd name="T101" fmla="*/ 12 h 56"/>
                  <a:gd name="T102" fmla="*/ 46 w 54"/>
                  <a:gd name="T103" fmla="*/ 12 h 56"/>
                  <a:gd name="T104" fmla="*/ 48 w 54"/>
                  <a:gd name="T105" fmla="*/ 14 h 56"/>
                  <a:gd name="T106" fmla="*/ 48 w 54"/>
                  <a:gd name="T107" fmla="*/ 18 h 56"/>
                  <a:gd name="T108" fmla="*/ 52 w 54"/>
                  <a:gd name="T109" fmla="*/ 34 h 56"/>
                  <a:gd name="T110" fmla="*/ 54 w 54"/>
                  <a:gd name="T111" fmla="*/ 46 h 56"/>
                  <a:gd name="T112" fmla="*/ 54 w 54"/>
                  <a:gd name="T113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4" h="56">
                    <a:moveTo>
                      <a:pt x="54" y="56"/>
                    </a:moveTo>
                    <a:lnTo>
                      <a:pt x="48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44" y="40"/>
                    </a:lnTo>
                    <a:lnTo>
                      <a:pt x="40" y="38"/>
                    </a:lnTo>
                    <a:lnTo>
                      <a:pt x="40" y="38"/>
                    </a:lnTo>
                    <a:lnTo>
                      <a:pt x="38" y="36"/>
                    </a:lnTo>
                    <a:lnTo>
                      <a:pt x="34" y="36"/>
                    </a:lnTo>
                    <a:lnTo>
                      <a:pt x="28" y="36"/>
                    </a:lnTo>
                    <a:lnTo>
                      <a:pt x="24" y="38"/>
                    </a:lnTo>
                    <a:lnTo>
                      <a:pt x="20" y="40"/>
                    </a:lnTo>
                    <a:lnTo>
                      <a:pt x="20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2" y="46"/>
                    </a:lnTo>
                    <a:lnTo>
                      <a:pt x="6" y="46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4" y="26"/>
                    </a:lnTo>
                    <a:lnTo>
                      <a:pt x="2" y="26"/>
                    </a:lnTo>
                    <a:lnTo>
                      <a:pt x="2" y="24"/>
                    </a:lnTo>
                    <a:lnTo>
                      <a:pt x="0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8" y="2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8" y="24"/>
                    </a:lnTo>
                    <a:lnTo>
                      <a:pt x="40" y="20"/>
                    </a:lnTo>
                    <a:lnTo>
                      <a:pt x="40" y="18"/>
                    </a:lnTo>
                    <a:lnTo>
                      <a:pt x="42" y="14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8"/>
                    </a:lnTo>
                    <a:lnTo>
                      <a:pt x="52" y="34"/>
                    </a:lnTo>
                    <a:lnTo>
                      <a:pt x="54" y="46"/>
                    </a:lnTo>
                    <a:lnTo>
                      <a:pt x="54" y="5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7" name="Freeform 201">
                <a:extLst>
                  <a:ext uri="{FF2B5EF4-FFF2-40B4-BE49-F238E27FC236}">
                    <a16:creationId xmlns:a16="http://schemas.microsoft.com/office/drawing/2014/main" id="{81ED138F-29A8-4A37-B661-EE1410AD62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11" y="2746"/>
                <a:ext cx="100" cy="272"/>
              </a:xfrm>
              <a:custGeom>
                <a:avLst/>
                <a:gdLst>
                  <a:gd name="T0" fmla="*/ 40 w 100"/>
                  <a:gd name="T1" fmla="*/ 170 h 272"/>
                  <a:gd name="T2" fmla="*/ 26 w 100"/>
                  <a:gd name="T3" fmla="*/ 166 h 272"/>
                  <a:gd name="T4" fmla="*/ 26 w 100"/>
                  <a:gd name="T5" fmla="*/ 156 h 272"/>
                  <a:gd name="T6" fmla="*/ 26 w 100"/>
                  <a:gd name="T7" fmla="*/ 142 h 272"/>
                  <a:gd name="T8" fmla="*/ 24 w 100"/>
                  <a:gd name="T9" fmla="*/ 136 h 272"/>
                  <a:gd name="T10" fmla="*/ 20 w 100"/>
                  <a:gd name="T11" fmla="*/ 130 h 272"/>
                  <a:gd name="T12" fmla="*/ 16 w 100"/>
                  <a:gd name="T13" fmla="*/ 120 h 272"/>
                  <a:gd name="T14" fmla="*/ 10 w 100"/>
                  <a:gd name="T15" fmla="*/ 112 h 272"/>
                  <a:gd name="T16" fmla="*/ 8 w 100"/>
                  <a:gd name="T17" fmla="*/ 108 h 272"/>
                  <a:gd name="T18" fmla="*/ 4 w 100"/>
                  <a:gd name="T19" fmla="*/ 102 h 272"/>
                  <a:gd name="T20" fmla="*/ 2 w 100"/>
                  <a:gd name="T21" fmla="*/ 94 h 272"/>
                  <a:gd name="T22" fmla="*/ 2 w 100"/>
                  <a:gd name="T23" fmla="*/ 90 h 272"/>
                  <a:gd name="T24" fmla="*/ 4 w 100"/>
                  <a:gd name="T25" fmla="*/ 82 h 272"/>
                  <a:gd name="T26" fmla="*/ 2 w 100"/>
                  <a:gd name="T27" fmla="*/ 78 h 272"/>
                  <a:gd name="T28" fmla="*/ 0 w 100"/>
                  <a:gd name="T29" fmla="*/ 74 h 272"/>
                  <a:gd name="T30" fmla="*/ 2 w 100"/>
                  <a:gd name="T31" fmla="*/ 70 h 272"/>
                  <a:gd name="T32" fmla="*/ 4 w 100"/>
                  <a:gd name="T33" fmla="*/ 72 h 272"/>
                  <a:gd name="T34" fmla="*/ 6 w 100"/>
                  <a:gd name="T35" fmla="*/ 72 h 272"/>
                  <a:gd name="T36" fmla="*/ 8 w 100"/>
                  <a:gd name="T37" fmla="*/ 74 h 272"/>
                  <a:gd name="T38" fmla="*/ 10 w 100"/>
                  <a:gd name="T39" fmla="*/ 70 h 272"/>
                  <a:gd name="T40" fmla="*/ 6 w 100"/>
                  <a:gd name="T41" fmla="*/ 56 h 272"/>
                  <a:gd name="T42" fmla="*/ 8 w 100"/>
                  <a:gd name="T43" fmla="*/ 56 h 272"/>
                  <a:gd name="T44" fmla="*/ 10 w 100"/>
                  <a:gd name="T45" fmla="*/ 58 h 272"/>
                  <a:gd name="T46" fmla="*/ 16 w 100"/>
                  <a:gd name="T47" fmla="*/ 60 h 272"/>
                  <a:gd name="T48" fmla="*/ 22 w 100"/>
                  <a:gd name="T49" fmla="*/ 58 h 272"/>
                  <a:gd name="T50" fmla="*/ 22 w 100"/>
                  <a:gd name="T51" fmla="*/ 56 h 272"/>
                  <a:gd name="T52" fmla="*/ 26 w 100"/>
                  <a:gd name="T53" fmla="*/ 54 h 272"/>
                  <a:gd name="T54" fmla="*/ 28 w 100"/>
                  <a:gd name="T55" fmla="*/ 48 h 272"/>
                  <a:gd name="T56" fmla="*/ 32 w 100"/>
                  <a:gd name="T57" fmla="*/ 40 h 272"/>
                  <a:gd name="T58" fmla="*/ 36 w 100"/>
                  <a:gd name="T59" fmla="*/ 34 h 272"/>
                  <a:gd name="T60" fmla="*/ 36 w 100"/>
                  <a:gd name="T61" fmla="*/ 30 h 272"/>
                  <a:gd name="T62" fmla="*/ 40 w 100"/>
                  <a:gd name="T63" fmla="*/ 26 h 272"/>
                  <a:gd name="T64" fmla="*/ 66 w 100"/>
                  <a:gd name="T65" fmla="*/ 0 h 272"/>
                  <a:gd name="T66" fmla="*/ 74 w 100"/>
                  <a:gd name="T67" fmla="*/ 8 h 272"/>
                  <a:gd name="T68" fmla="*/ 84 w 100"/>
                  <a:gd name="T69" fmla="*/ 34 h 272"/>
                  <a:gd name="T70" fmla="*/ 82 w 100"/>
                  <a:gd name="T71" fmla="*/ 36 h 272"/>
                  <a:gd name="T72" fmla="*/ 76 w 100"/>
                  <a:gd name="T73" fmla="*/ 52 h 272"/>
                  <a:gd name="T74" fmla="*/ 72 w 100"/>
                  <a:gd name="T75" fmla="*/ 72 h 272"/>
                  <a:gd name="T76" fmla="*/ 76 w 100"/>
                  <a:gd name="T77" fmla="*/ 76 h 272"/>
                  <a:gd name="T78" fmla="*/ 80 w 100"/>
                  <a:gd name="T79" fmla="*/ 80 h 272"/>
                  <a:gd name="T80" fmla="*/ 90 w 100"/>
                  <a:gd name="T81" fmla="*/ 78 h 272"/>
                  <a:gd name="T82" fmla="*/ 96 w 100"/>
                  <a:gd name="T83" fmla="*/ 98 h 272"/>
                  <a:gd name="T84" fmla="*/ 90 w 100"/>
                  <a:gd name="T85" fmla="*/ 102 h 272"/>
                  <a:gd name="T86" fmla="*/ 82 w 100"/>
                  <a:gd name="T87" fmla="*/ 112 h 272"/>
                  <a:gd name="T88" fmla="*/ 84 w 100"/>
                  <a:gd name="T89" fmla="*/ 138 h 272"/>
                  <a:gd name="T90" fmla="*/ 82 w 100"/>
                  <a:gd name="T91" fmla="*/ 138 h 272"/>
                  <a:gd name="T92" fmla="*/ 80 w 100"/>
                  <a:gd name="T93" fmla="*/ 142 h 272"/>
                  <a:gd name="T94" fmla="*/ 80 w 100"/>
                  <a:gd name="T95" fmla="*/ 150 h 272"/>
                  <a:gd name="T96" fmla="*/ 80 w 100"/>
                  <a:gd name="T97" fmla="*/ 158 h 272"/>
                  <a:gd name="T98" fmla="*/ 80 w 100"/>
                  <a:gd name="T99" fmla="*/ 168 h 272"/>
                  <a:gd name="T100" fmla="*/ 84 w 100"/>
                  <a:gd name="T101" fmla="*/ 182 h 272"/>
                  <a:gd name="T102" fmla="*/ 84 w 100"/>
                  <a:gd name="T103" fmla="*/ 210 h 272"/>
                  <a:gd name="T104" fmla="*/ 84 w 100"/>
                  <a:gd name="T105" fmla="*/ 224 h 272"/>
                  <a:gd name="T106" fmla="*/ 82 w 100"/>
                  <a:gd name="T107" fmla="*/ 244 h 272"/>
                  <a:gd name="T108" fmla="*/ 76 w 100"/>
                  <a:gd name="T109" fmla="*/ 272 h 272"/>
                  <a:gd name="T110" fmla="*/ 72 w 100"/>
                  <a:gd name="T111" fmla="*/ 262 h 272"/>
                  <a:gd name="T112" fmla="*/ 74 w 100"/>
                  <a:gd name="T113" fmla="*/ 226 h 272"/>
                  <a:gd name="T114" fmla="*/ 74 w 100"/>
                  <a:gd name="T115" fmla="*/ 206 h 272"/>
                  <a:gd name="T116" fmla="*/ 70 w 100"/>
                  <a:gd name="T117" fmla="*/ 168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0" h="272">
                    <a:moveTo>
                      <a:pt x="62" y="154"/>
                    </a:moveTo>
                    <a:lnTo>
                      <a:pt x="40" y="170"/>
                    </a:lnTo>
                    <a:lnTo>
                      <a:pt x="26" y="168"/>
                    </a:lnTo>
                    <a:lnTo>
                      <a:pt x="26" y="166"/>
                    </a:lnTo>
                    <a:lnTo>
                      <a:pt x="26" y="162"/>
                    </a:lnTo>
                    <a:lnTo>
                      <a:pt x="26" y="156"/>
                    </a:lnTo>
                    <a:lnTo>
                      <a:pt x="26" y="148"/>
                    </a:lnTo>
                    <a:lnTo>
                      <a:pt x="26" y="142"/>
                    </a:lnTo>
                    <a:lnTo>
                      <a:pt x="24" y="138"/>
                    </a:lnTo>
                    <a:lnTo>
                      <a:pt x="24" y="136"/>
                    </a:lnTo>
                    <a:lnTo>
                      <a:pt x="22" y="134"/>
                    </a:lnTo>
                    <a:lnTo>
                      <a:pt x="20" y="130"/>
                    </a:lnTo>
                    <a:lnTo>
                      <a:pt x="18" y="126"/>
                    </a:lnTo>
                    <a:lnTo>
                      <a:pt x="16" y="120"/>
                    </a:lnTo>
                    <a:lnTo>
                      <a:pt x="12" y="116"/>
                    </a:lnTo>
                    <a:lnTo>
                      <a:pt x="10" y="112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6" y="106"/>
                    </a:lnTo>
                    <a:lnTo>
                      <a:pt x="4" y="102"/>
                    </a:lnTo>
                    <a:lnTo>
                      <a:pt x="4" y="98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86"/>
                    </a:lnTo>
                    <a:lnTo>
                      <a:pt x="4" y="82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2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2"/>
                    </a:lnTo>
                    <a:lnTo>
                      <a:pt x="8" y="74"/>
                    </a:lnTo>
                    <a:lnTo>
                      <a:pt x="8" y="74"/>
                    </a:lnTo>
                    <a:lnTo>
                      <a:pt x="10" y="72"/>
                    </a:lnTo>
                    <a:lnTo>
                      <a:pt x="10" y="70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10" y="58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2" y="56"/>
                    </a:lnTo>
                    <a:lnTo>
                      <a:pt x="24" y="54"/>
                    </a:lnTo>
                    <a:lnTo>
                      <a:pt x="26" y="54"/>
                    </a:lnTo>
                    <a:lnTo>
                      <a:pt x="28" y="50"/>
                    </a:lnTo>
                    <a:lnTo>
                      <a:pt x="28" y="48"/>
                    </a:lnTo>
                    <a:lnTo>
                      <a:pt x="30" y="46"/>
                    </a:lnTo>
                    <a:lnTo>
                      <a:pt x="32" y="40"/>
                    </a:lnTo>
                    <a:lnTo>
                      <a:pt x="34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6" y="30"/>
                    </a:lnTo>
                    <a:lnTo>
                      <a:pt x="38" y="28"/>
                    </a:lnTo>
                    <a:lnTo>
                      <a:pt x="40" y="26"/>
                    </a:lnTo>
                    <a:lnTo>
                      <a:pt x="54" y="24"/>
                    </a:lnTo>
                    <a:lnTo>
                      <a:pt x="66" y="0"/>
                    </a:lnTo>
                    <a:lnTo>
                      <a:pt x="68" y="2"/>
                    </a:lnTo>
                    <a:lnTo>
                      <a:pt x="74" y="8"/>
                    </a:lnTo>
                    <a:lnTo>
                      <a:pt x="80" y="20"/>
                    </a:lnTo>
                    <a:lnTo>
                      <a:pt x="84" y="34"/>
                    </a:lnTo>
                    <a:lnTo>
                      <a:pt x="84" y="34"/>
                    </a:lnTo>
                    <a:lnTo>
                      <a:pt x="82" y="36"/>
                    </a:lnTo>
                    <a:lnTo>
                      <a:pt x="78" y="40"/>
                    </a:lnTo>
                    <a:lnTo>
                      <a:pt x="76" y="52"/>
                    </a:lnTo>
                    <a:lnTo>
                      <a:pt x="72" y="70"/>
                    </a:lnTo>
                    <a:lnTo>
                      <a:pt x="72" y="72"/>
                    </a:lnTo>
                    <a:lnTo>
                      <a:pt x="74" y="74"/>
                    </a:lnTo>
                    <a:lnTo>
                      <a:pt x="76" y="76"/>
                    </a:lnTo>
                    <a:lnTo>
                      <a:pt x="78" y="78"/>
                    </a:lnTo>
                    <a:lnTo>
                      <a:pt x="80" y="80"/>
                    </a:lnTo>
                    <a:lnTo>
                      <a:pt x="84" y="80"/>
                    </a:lnTo>
                    <a:lnTo>
                      <a:pt x="90" y="78"/>
                    </a:lnTo>
                    <a:lnTo>
                      <a:pt x="100" y="84"/>
                    </a:lnTo>
                    <a:lnTo>
                      <a:pt x="96" y="98"/>
                    </a:lnTo>
                    <a:lnTo>
                      <a:pt x="94" y="100"/>
                    </a:lnTo>
                    <a:lnTo>
                      <a:pt x="90" y="102"/>
                    </a:lnTo>
                    <a:lnTo>
                      <a:pt x="86" y="104"/>
                    </a:lnTo>
                    <a:lnTo>
                      <a:pt x="82" y="112"/>
                    </a:lnTo>
                    <a:lnTo>
                      <a:pt x="80" y="122"/>
                    </a:lnTo>
                    <a:lnTo>
                      <a:pt x="84" y="138"/>
                    </a:lnTo>
                    <a:lnTo>
                      <a:pt x="82" y="138"/>
                    </a:lnTo>
                    <a:lnTo>
                      <a:pt x="82" y="138"/>
                    </a:lnTo>
                    <a:lnTo>
                      <a:pt x="80" y="140"/>
                    </a:lnTo>
                    <a:lnTo>
                      <a:pt x="80" y="142"/>
                    </a:lnTo>
                    <a:lnTo>
                      <a:pt x="78" y="146"/>
                    </a:lnTo>
                    <a:lnTo>
                      <a:pt x="80" y="150"/>
                    </a:lnTo>
                    <a:lnTo>
                      <a:pt x="80" y="156"/>
                    </a:lnTo>
                    <a:lnTo>
                      <a:pt x="80" y="158"/>
                    </a:lnTo>
                    <a:lnTo>
                      <a:pt x="80" y="162"/>
                    </a:lnTo>
                    <a:lnTo>
                      <a:pt x="80" y="168"/>
                    </a:lnTo>
                    <a:lnTo>
                      <a:pt x="82" y="174"/>
                    </a:lnTo>
                    <a:lnTo>
                      <a:pt x="84" y="182"/>
                    </a:lnTo>
                    <a:lnTo>
                      <a:pt x="88" y="188"/>
                    </a:lnTo>
                    <a:lnTo>
                      <a:pt x="84" y="210"/>
                    </a:lnTo>
                    <a:lnTo>
                      <a:pt x="84" y="218"/>
                    </a:lnTo>
                    <a:lnTo>
                      <a:pt x="84" y="224"/>
                    </a:lnTo>
                    <a:lnTo>
                      <a:pt x="84" y="230"/>
                    </a:lnTo>
                    <a:lnTo>
                      <a:pt x="82" y="244"/>
                    </a:lnTo>
                    <a:lnTo>
                      <a:pt x="80" y="260"/>
                    </a:lnTo>
                    <a:lnTo>
                      <a:pt x="76" y="272"/>
                    </a:lnTo>
                    <a:lnTo>
                      <a:pt x="74" y="270"/>
                    </a:lnTo>
                    <a:lnTo>
                      <a:pt x="72" y="262"/>
                    </a:lnTo>
                    <a:lnTo>
                      <a:pt x="72" y="248"/>
                    </a:lnTo>
                    <a:lnTo>
                      <a:pt x="74" y="226"/>
                    </a:lnTo>
                    <a:lnTo>
                      <a:pt x="74" y="220"/>
                    </a:lnTo>
                    <a:lnTo>
                      <a:pt x="74" y="206"/>
                    </a:lnTo>
                    <a:lnTo>
                      <a:pt x="74" y="188"/>
                    </a:lnTo>
                    <a:lnTo>
                      <a:pt x="70" y="168"/>
                    </a:lnTo>
                    <a:lnTo>
                      <a:pt x="62" y="15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8" name="Freeform 202">
                <a:extLst>
                  <a:ext uri="{FF2B5EF4-FFF2-40B4-BE49-F238E27FC236}">
                    <a16:creationId xmlns:a16="http://schemas.microsoft.com/office/drawing/2014/main" id="{53E23F23-C9D4-4B59-A878-33C5559D9B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7" y="2808"/>
                <a:ext cx="90" cy="168"/>
              </a:xfrm>
              <a:custGeom>
                <a:avLst/>
                <a:gdLst>
                  <a:gd name="T0" fmla="*/ 58 w 90"/>
                  <a:gd name="T1" fmla="*/ 124 h 168"/>
                  <a:gd name="T2" fmla="*/ 62 w 90"/>
                  <a:gd name="T3" fmla="*/ 128 h 168"/>
                  <a:gd name="T4" fmla="*/ 64 w 90"/>
                  <a:gd name="T5" fmla="*/ 132 h 168"/>
                  <a:gd name="T6" fmla="*/ 50 w 90"/>
                  <a:gd name="T7" fmla="*/ 154 h 168"/>
                  <a:gd name="T8" fmla="*/ 42 w 90"/>
                  <a:gd name="T9" fmla="*/ 158 h 168"/>
                  <a:gd name="T10" fmla="*/ 46 w 90"/>
                  <a:gd name="T11" fmla="*/ 166 h 168"/>
                  <a:gd name="T12" fmla="*/ 64 w 90"/>
                  <a:gd name="T13" fmla="*/ 164 h 168"/>
                  <a:gd name="T14" fmla="*/ 78 w 90"/>
                  <a:gd name="T15" fmla="*/ 150 h 168"/>
                  <a:gd name="T16" fmla="*/ 88 w 90"/>
                  <a:gd name="T17" fmla="*/ 134 h 168"/>
                  <a:gd name="T18" fmla="*/ 90 w 90"/>
                  <a:gd name="T19" fmla="*/ 126 h 168"/>
                  <a:gd name="T20" fmla="*/ 84 w 90"/>
                  <a:gd name="T21" fmla="*/ 102 h 168"/>
                  <a:gd name="T22" fmla="*/ 84 w 90"/>
                  <a:gd name="T23" fmla="*/ 98 h 168"/>
                  <a:gd name="T24" fmla="*/ 82 w 90"/>
                  <a:gd name="T25" fmla="*/ 90 h 168"/>
                  <a:gd name="T26" fmla="*/ 76 w 90"/>
                  <a:gd name="T27" fmla="*/ 82 h 168"/>
                  <a:gd name="T28" fmla="*/ 60 w 90"/>
                  <a:gd name="T29" fmla="*/ 74 h 168"/>
                  <a:gd name="T30" fmla="*/ 46 w 90"/>
                  <a:gd name="T31" fmla="*/ 46 h 168"/>
                  <a:gd name="T32" fmla="*/ 48 w 90"/>
                  <a:gd name="T33" fmla="*/ 42 h 168"/>
                  <a:gd name="T34" fmla="*/ 52 w 90"/>
                  <a:gd name="T35" fmla="*/ 36 h 168"/>
                  <a:gd name="T36" fmla="*/ 60 w 90"/>
                  <a:gd name="T37" fmla="*/ 32 h 168"/>
                  <a:gd name="T38" fmla="*/ 64 w 90"/>
                  <a:gd name="T39" fmla="*/ 30 h 168"/>
                  <a:gd name="T40" fmla="*/ 72 w 90"/>
                  <a:gd name="T41" fmla="*/ 26 h 168"/>
                  <a:gd name="T42" fmla="*/ 70 w 90"/>
                  <a:gd name="T43" fmla="*/ 22 h 168"/>
                  <a:gd name="T44" fmla="*/ 68 w 90"/>
                  <a:gd name="T45" fmla="*/ 16 h 168"/>
                  <a:gd name="T46" fmla="*/ 64 w 90"/>
                  <a:gd name="T47" fmla="*/ 12 h 168"/>
                  <a:gd name="T48" fmla="*/ 60 w 90"/>
                  <a:gd name="T49" fmla="*/ 6 h 168"/>
                  <a:gd name="T50" fmla="*/ 50 w 90"/>
                  <a:gd name="T51" fmla="*/ 2 h 168"/>
                  <a:gd name="T52" fmla="*/ 48 w 90"/>
                  <a:gd name="T53" fmla="*/ 4 h 168"/>
                  <a:gd name="T54" fmla="*/ 40 w 90"/>
                  <a:gd name="T55" fmla="*/ 4 h 168"/>
                  <a:gd name="T56" fmla="*/ 28 w 90"/>
                  <a:gd name="T57" fmla="*/ 2 h 168"/>
                  <a:gd name="T58" fmla="*/ 20 w 90"/>
                  <a:gd name="T59" fmla="*/ 0 h 168"/>
                  <a:gd name="T60" fmla="*/ 14 w 90"/>
                  <a:gd name="T61" fmla="*/ 2 h 168"/>
                  <a:gd name="T62" fmla="*/ 8 w 90"/>
                  <a:gd name="T63" fmla="*/ 2 h 168"/>
                  <a:gd name="T64" fmla="*/ 2 w 90"/>
                  <a:gd name="T65" fmla="*/ 4 h 168"/>
                  <a:gd name="T66" fmla="*/ 0 w 90"/>
                  <a:gd name="T67" fmla="*/ 10 h 168"/>
                  <a:gd name="T68" fmla="*/ 4 w 90"/>
                  <a:gd name="T69" fmla="*/ 10 h 168"/>
                  <a:gd name="T70" fmla="*/ 8 w 90"/>
                  <a:gd name="T71" fmla="*/ 14 h 168"/>
                  <a:gd name="T72" fmla="*/ 20 w 90"/>
                  <a:gd name="T73" fmla="*/ 30 h 168"/>
                  <a:gd name="T74" fmla="*/ 24 w 90"/>
                  <a:gd name="T75" fmla="*/ 36 h 168"/>
                  <a:gd name="T76" fmla="*/ 22 w 90"/>
                  <a:gd name="T77" fmla="*/ 44 h 168"/>
                  <a:gd name="T78" fmla="*/ 20 w 90"/>
                  <a:gd name="T79" fmla="*/ 48 h 168"/>
                  <a:gd name="T80" fmla="*/ 18 w 90"/>
                  <a:gd name="T81" fmla="*/ 50 h 168"/>
                  <a:gd name="T82" fmla="*/ 18 w 90"/>
                  <a:gd name="T83" fmla="*/ 58 h 168"/>
                  <a:gd name="T84" fmla="*/ 24 w 90"/>
                  <a:gd name="T85" fmla="*/ 64 h 168"/>
                  <a:gd name="T86" fmla="*/ 30 w 90"/>
                  <a:gd name="T87" fmla="*/ 68 h 168"/>
                  <a:gd name="T88" fmla="*/ 32 w 90"/>
                  <a:gd name="T89" fmla="*/ 70 h 168"/>
                  <a:gd name="T90" fmla="*/ 38 w 90"/>
                  <a:gd name="T91" fmla="*/ 76 h 168"/>
                  <a:gd name="T92" fmla="*/ 46 w 90"/>
                  <a:gd name="T93" fmla="*/ 84 h 168"/>
                  <a:gd name="T94" fmla="*/ 52 w 90"/>
                  <a:gd name="T95" fmla="*/ 94 h 168"/>
                  <a:gd name="T96" fmla="*/ 56 w 90"/>
                  <a:gd name="T97" fmla="*/ 106 h 168"/>
                  <a:gd name="T98" fmla="*/ 56 w 90"/>
                  <a:gd name="T99" fmla="*/ 116 h 168"/>
                  <a:gd name="T100" fmla="*/ 56 w 90"/>
                  <a:gd name="T101" fmla="*/ 124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0" h="168">
                    <a:moveTo>
                      <a:pt x="56" y="124"/>
                    </a:moveTo>
                    <a:lnTo>
                      <a:pt x="58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4" y="132"/>
                    </a:lnTo>
                    <a:lnTo>
                      <a:pt x="64" y="132"/>
                    </a:lnTo>
                    <a:lnTo>
                      <a:pt x="60" y="150"/>
                    </a:lnTo>
                    <a:lnTo>
                      <a:pt x="50" y="154"/>
                    </a:lnTo>
                    <a:lnTo>
                      <a:pt x="46" y="158"/>
                    </a:lnTo>
                    <a:lnTo>
                      <a:pt x="42" y="158"/>
                    </a:lnTo>
                    <a:lnTo>
                      <a:pt x="38" y="168"/>
                    </a:lnTo>
                    <a:lnTo>
                      <a:pt x="46" y="166"/>
                    </a:lnTo>
                    <a:lnTo>
                      <a:pt x="62" y="168"/>
                    </a:lnTo>
                    <a:lnTo>
                      <a:pt x="64" y="164"/>
                    </a:lnTo>
                    <a:lnTo>
                      <a:pt x="70" y="158"/>
                    </a:lnTo>
                    <a:lnTo>
                      <a:pt x="78" y="150"/>
                    </a:lnTo>
                    <a:lnTo>
                      <a:pt x="86" y="140"/>
                    </a:lnTo>
                    <a:lnTo>
                      <a:pt x="88" y="134"/>
                    </a:lnTo>
                    <a:lnTo>
                      <a:pt x="90" y="130"/>
                    </a:lnTo>
                    <a:lnTo>
                      <a:pt x="90" y="126"/>
                    </a:lnTo>
                    <a:lnTo>
                      <a:pt x="88" y="124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4" y="94"/>
                    </a:lnTo>
                    <a:lnTo>
                      <a:pt x="82" y="90"/>
                    </a:lnTo>
                    <a:lnTo>
                      <a:pt x="80" y="86"/>
                    </a:lnTo>
                    <a:lnTo>
                      <a:pt x="76" y="82"/>
                    </a:lnTo>
                    <a:lnTo>
                      <a:pt x="70" y="78"/>
                    </a:lnTo>
                    <a:lnTo>
                      <a:pt x="60" y="74"/>
                    </a:lnTo>
                    <a:lnTo>
                      <a:pt x="46" y="54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2" y="36"/>
                    </a:lnTo>
                    <a:lnTo>
                      <a:pt x="56" y="34"/>
                    </a:lnTo>
                    <a:lnTo>
                      <a:pt x="60" y="32"/>
                    </a:lnTo>
                    <a:lnTo>
                      <a:pt x="60" y="32"/>
                    </a:lnTo>
                    <a:lnTo>
                      <a:pt x="64" y="30"/>
                    </a:lnTo>
                    <a:lnTo>
                      <a:pt x="68" y="28"/>
                    </a:lnTo>
                    <a:lnTo>
                      <a:pt x="72" y="26"/>
                    </a:lnTo>
                    <a:lnTo>
                      <a:pt x="70" y="24"/>
                    </a:lnTo>
                    <a:lnTo>
                      <a:pt x="70" y="22"/>
                    </a:lnTo>
                    <a:lnTo>
                      <a:pt x="68" y="18"/>
                    </a:lnTo>
                    <a:lnTo>
                      <a:pt x="68" y="16"/>
                    </a:lnTo>
                    <a:lnTo>
                      <a:pt x="64" y="12"/>
                    </a:lnTo>
                    <a:lnTo>
                      <a:pt x="64" y="12"/>
                    </a:lnTo>
                    <a:lnTo>
                      <a:pt x="62" y="10"/>
                    </a:lnTo>
                    <a:lnTo>
                      <a:pt x="60" y="6"/>
                    </a:lnTo>
                    <a:lnTo>
                      <a:pt x="56" y="4"/>
                    </a:lnTo>
                    <a:lnTo>
                      <a:pt x="50" y="2"/>
                    </a:lnTo>
                    <a:lnTo>
                      <a:pt x="50" y="2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0" y="4"/>
                    </a:lnTo>
                    <a:lnTo>
                      <a:pt x="34" y="4"/>
                    </a:lnTo>
                    <a:lnTo>
                      <a:pt x="28" y="2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6" y="12"/>
                    </a:lnTo>
                    <a:lnTo>
                      <a:pt x="8" y="14"/>
                    </a:lnTo>
                    <a:lnTo>
                      <a:pt x="10" y="26"/>
                    </a:lnTo>
                    <a:lnTo>
                      <a:pt x="20" y="30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40"/>
                    </a:lnTo>
                    <a:lnTo>
                      <a:pt x="22" y="44"/>
                    </a:lnTo>
                    <a:lnTo>
                      <a:pt x="22" y="46"/>
                    </a:lnTo>
                    <a:lnTo>
                      <a:pt x="20" y="48"/>
                    </a:lnTo>
                    <a:lnTo>
                      <a:pt x="20" y="48"/>
                    </a:lnTo>
                    <a:lnTo>
                      <a:pt x="18" y="50"/>
                    </a:lnTo>
                    <a:lnTo>
                      <a:pt x="16" y="54"/>
                    </a:lnTo>
                    <a:lnTo>
                      <a:pt x="18" y="58"/>
                    </a:lnTo>
                    <a:lnTo>
                      <a:pt x="22" y="60"/>
                    </a:lnTo>
                    <a:lnTo>
                      <a:pt x="24" y="64"/>
                    </a:lnTo>
                    <a:lnTo>
                      <a:pt x="28" y="66"/>
                    </a:lnTo>
                    <a:lnTo>
                      <a:pt x="30" y="68"/>
                    </a:lnTo>
                    <a:lnTo>
                      <a:pt x="30" y="68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8" y="76"/>
                    </a:lnTo>
                    <a:lnTo>
                      <a:pt x="42" y="80"/>
                    </a:lnTo>
                    <a:lnTo>
                      <a:pt x="46" y="84"/>
                    </a:lnTo>
                    <a:lnTo>
                      <a:pt x="50" y="88"/>
                    </a:lnTo>
                    <a:lnTo>
                      <a:pt x="52" y="94"/>
                    </a:lnTo>
                    <a:lnTo>
                      <a:pt x="54" y="100"/>
                    </a:lnTo>
                    <a:lnTo>
                      <a:pt x="56" y="106"/>
                    </a:lnTo>
                    <a:lnTo>
                      <a:pt x="56" y="112"/>
                    </a:lnTo>
                    <a:lnTo>
                      <a:pt x="56" y="116"/>
                    </a:lnTo>
                    <a:lnTo>
                      <a:pt x="56" y="118"/>
                    </a:lnTo>
                    <a:lnTo>
                      <a:pt x="56" y="12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39" name="Freeform 203">
                <a:extLst>
                  <a:ext uri="{FF2B5EF4-FFF2-40B4-BE49-F238E27FC236}">
                    <a16:creationId xmlns:a16="http://schemas.microsoft.com/office/drawing/2014/main" id="{26213435-577A-4DD0-B8BC-C19AF5FDD22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87" y="2844"/>
                <a:ext cx="82" cy="208"/>
              </a:xfrm>
              <a:custGeom>
                <a:avLst/>
                <a:gdLst>
                  <a:gd name="T0" fmla="*/ 18 w 82"/>
                  <a:gd name="T1" fmla="*/ 2 h 208"/>
                  <a:gd name="T2" fmla="*/ 10 w 82"/>
                  <a:gd name="T3" fmla="*/ 6 h 208"/>
                  <a:gd name="T4" fmla="*/ 4 w 82"/>
                  <a:gd name="T5" fmla="*/ 24 h 208"/>
                  <a:gd name="T6" fmla="*/ 6 w 82"/>
                  <a:gd name="T7" fmla="*/ 40 h 208"/>
                  <a:gd name="T8" fmla="*/ 4 w 82"/>
                  <a:gd name="T9" fmla="*/ 42 h 208"/>
                  <a:gd name="T10" fmla="*/ 2 w 82"/>
                  <a:gd name="T11" fmla="*/ 48 h 208"/>
                  <a:gd name="T12" fmla="*/ 4 w 82"/>
                  <a:gd name="T13" fmla="*/ 58 h 208"/>
                  <a:gd name="T14" fmla="*/ 4 w 82"/>
                  <a:gd name="T15" fmla="*/ 64 h 208"/>
                  <a:gd name="T16" fmla="*/ 6 w 82"/>
                  <a:gd name="T17" fmla="*/ 76 h 208"/>
                  <a:gd name="T18" fmla="*/ 12 w 82"/>
                  <a:gd name="T19" fmla="*/ 90 h 208"/>
                  <a:gd name="T20" fmla="*/ 8 w 82"/>
                  <a:gd name="T21" fmla="*/ 120 h 208"/>
                  <a:gd name="T22" fmla="*/ 8 w 82"/>
                  <a:gd name="T23" fmla="*/ 132 h 208"/>
                  <a:gd name="T24" fmla="*/ 4 w 82"/>
                  <a:gd name="T25" fmla="*/ 162 h 208"/>
                  <a:gd name="T26" fmla="*/ 0 w 82"/>
                  <a:gd name="T27" fmla="*/ 174 h 208"/>
                  <a:gd name="T28" fmla="*/ 0 w 82"/>
                  <a:gd name="T29" fmla="*/ 176 h 208"/>
                  <a:gd name="T30" fmla="*/ 2 w 82"/>
                  <a:gd name="T31" fmla="*/ 178 h 208"/>
                  <a:gd name="T32" fmla="*/ 8 w 82"/>
                  <a:gd name="T33" fmla="*/ 186 h 208"/>
                  <a:gd name="T34" fmla="*/ 24 w 82"/>
                  <a:gd name="T35" fmla="*/ 200 h 208"/>
                  <a:gd name="T36" fmla="*/ 50 w 82"/>
                  <a:gd name="T37" fmla="*/ 208 h 208"/>
                  <a:gd name="T38" fmla="*/ 46 w 82"/>
                  <a:gd name="T39" fmla="*/ 192 h 208"/>
                  <a:gd name="T40" fmla="*/ 20 w 82"/>
                  <a:gd name="T41" fmla="*/ 166 h 208"/>
                  <a:gd name="T42" fmla="*/ 14 w 82"/>
                  <a:gd name="T43" fmla="*/ 148 h 208"/>
                  <a:gd name="T44" fmla="*/ 18 w 82"/>
                  <a:gd name="T45" fmla="*/ 128 h 208"/>
                  <a:gd name="T46" fmla="*/ 22 w 82"/>
                  <a:gd name="T47" fmla="*/ 108 h 208"/>
                  <a:gd name="T48" fmla="*/ 24 w 82"/>
                  <a:gd name="T49" fmla="*/ 90 h 208"/>
                  <a:gd name="T50" fmla="*/ 26 w 82"/>
                  <a:gd name="T51" fmla="*/ 86 h 208"/>
                  <a:gd name="T52" fmla="*/ 28 w 82"/>
                  <a:gd name="T53" fmla="*/ 82 h 208"/>
                  <a:gd name="T54" fmla="*/ 32 w 82"/>
                  <a:gd name="T55" fmla="*/ 84 h 208"/>
                  <a:gd name="T56" fmla="*/ 34 w 82"/>
                  <a:gd name="T57" fmla="*/ 90 h 208"/>
                  <a:gd name="T58" fmla="*/ 42 w 82"/>
                  <a:gd name="T59" fmla="*/ 110 h 208"/>
                  <a:gd name="T60" fmla="*/ 48 w 82"/>
                  <a:gd name="T61" fmla="*/ 112 h 208"/>
                  <a:gd name="T62" fmla="*/ 48 w 82"/>
                  <a:gd name="T63" fmla="*/ 92 h 208"/>
                  <a:gd name="T64" fmla="*/ 56 w 82"/>
                  <a:gd name="T65" fmla="*/ 82 h 208"/>
                  <a:gd name="T66" fmla="*/ 64 w 82"/>
                  <a:gd name="T67" fmla="*/ 80 h 208"/>
                  <a:gd name="T68" fmla="*/ 74 w 82"/>
                  <a:gd name="T69" fmla="*/ 82 h 208"/>
                  <a:gd name="T70" fmla="*/ 82 w 82"/>
                  <a:gd name="T71" fmla="*/ 82 h 208"/>
                  <a:gd name="T72" fmla="*/ 82 w 82"/>
                  <a:gd name="T73" fmla="*/ 74 h 208"/>
                  <a:gd name="T74" fmla="*/ 80 w 82"/>
                  <a:gd name="T75" fmla="*/ 62 h 208"/>
                  <a:gd name="T76" fmla="*/ 80 w 82"/>
                  <a:gd name="T77" fmla="*/ 58 h 208"/>
                  <a:gd name="T78" fmla="*/ 74 w 82"/>
                  <a:gd name="T79" fmla="*/ 46 h 208"/>
                  <a:gd name="T80" fmla="*/ 64 w 82"/>
                  <a:gd name="T81" fmla="*/ 34 h 208"/>
                  <a:gd name="T82" fmla="*/ 60 w 82"/>
                  <a:gd name="T83" fmla="*/ 32 h 208"/>
                  <a:gd name="T84" fmla="*/ 54 w 82"/>
                  <a:gd name="T85" fmla="*/ 30 h 208"/>
                  <a:gd name="T86" fmla="*/ 50 w 82"/>
                  <a:gd name="T87" fmla="*/ 32 h 208"/>
                  <a:gd name="T88" fmla="*/ 44 w 82"/>
                  <a:gd name="T89" fmla="*/ 36 h 208"/>
                  <a:gd name="T90" fmla="*/ 38 w 82"/>
                  <a:gd name="T91" fmla="*/ 36 h 208"/>
                  <a:gd name="T92" fmla="*/ 38 w 82"/>
                  <a:gd name="T93" fmla="*/ 34 h 208"/>
                  <a:gd name="T94" fmla="*/ 40 w 82"/>
                  <a:gd name="T95" fmla="*/ 28 h 208"/>
                  <a:gd name="T96" fmla="*/ 42 w 82"/>
                  <a:gd name="T97" fmla="*/ 18 h 208"/>
                  <a:gd name="T98" fmla="*/ 40 w 82"/>
                  <a:gd name="T99" fmla="*/ 10 h 208"/>
                  <a:gd name="T100" fmla="*/ 30 w 82"/>
                  <a:gd name="T101" fmla="*/ 10 h 208"/>
                  <a:gd name="T102" fmla="*/ 28 w 82"/>
                  <a:gd name="T103" fmla="*/ 4 h 208"/>
                  <a:gd name="T104" fmla="*/ 24 w 82"/>
                  <a:gd name="T105" fmla="*/ 0 h 208"/>
                  <a:gd name="T106" fmla="*/ 20 w 82"/>
                  <a:gd name="T107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2" h="208">
                    <a:moveTo>
                      <a:pt x="20" y="0"/>
                    </a:moveTo>
                    <a:lnTo>
                      <a:pt x="18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14"/>
                    </a:lnTo>
                    <a:lnTo>
                      <a:pt x="4" y="24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4" y="42"/>
                    </a:lnTo>
                    <a:lnTo>
                      <a:pt x="4" y="44"/>
                    </a:lnTo>
                    <a:lnTo>
                      <a:pt x="2" y="48"/>
                    </a:lnTo>
                    <a:lnTo>
                      <a:pt x="4" y="52"/>
                    </a:lnTo>
                    <a:lnTo>
                      <a:pt x="4" y="58"/>
                    </a:lnTo>
                    <a:lnTo>
                      <a:pt x="4" y="60"/>
                    </a:lnTo>
                    <a:lnTo>
                      <a:pt x="4" y="64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8" y="84"/>
                    </a:lnTo>
                    <a:lnTo>
                      <a:pt x="12" y="90"/>
                    </a:lnTo>
                    <a:lnTo>
                      <a:pt x="8" y="112"/>
                    </a:lnTo>
                    <a:lnTo>
                      <a:pt x="8" y="120"/>
                    </a:lnTo>
                    <a:lnTo>
                      <a:pt x="8" y="126"/>
                    </a:lnTo>
                    <a:lnTo>
                      <a:pt x="8" y="132"/>
                    </a:lnTo>
                    <a:lnTo>
                      <a:pt x="6" y="146"/>
                    </a:lnTo>
                    <a:lnTo>
                      <a:pt x="4" y="162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4"/>
                    </a:lnTo>
                    <a:lnTo>
                      <a:pt x="0" y="176"/>
                    </a:lnTo>
                    <a:lnTo>
                      <a:pt x="0" y="176"/>
                    </a:lnTo>
                    <a:lnTo>
                      <a:pt x="2" y="178"/>
                    </a:lnTo>
                    <a:lnTo>
                      <a:pt x="4" y="182"/>
                    </a:lnTo>
                    <a:lnTo>
                      <a:pt x="8" y="186"/>
                    </a:lnTo>
                    <a:lnTo>
                      <a:pt x="12" y="192"/>
                    </a:lnTo>
                    <a:lnTo>
                      <a:pt x="24" y="200"/>
                    </a:lnTo>
                    <a:lnTo>
                      <a:pt x="42" y="198"/>
                    </a:lnTo>
                    <a:lnTo>
                      <a:pt x="50" y="208"/>
                    </a:lnTo>
                    <a:lnTo>
                      <a:pt x="58" y="206"/>
                    </a:lnTo>
                    <a:lnTo>
                      <a:pt x="46" y="192"/>
                    </a:lnTo>
                    <a:lnTo>
                      <a:pt x="22" y="168"/>
                    </a:lnTo>
                    <a:lnTo>
                      <a:pt x="20" y="166"/>
                    </a:lnTo>
                    <a:lnTo>
                      <a:pt x="16" y="158"/>
                    </a:lnTo>
                    <a:lnTo>
                      <a:pt x="14" y="148"/>
                    </a:lnTo>
                    <a:lnTo>
                      <a:pt x="16" y="132"/>
                    </a:lnTo>
                    <a:lnTo>
                      <a:pt x="18" y="128"/>
                    </a:lnTo>
                    <a:lnTo>
                      <a:pt x="20" y="120"/>
                    </a:lnTo>
                    <a:lnTo>
                      <a:pt x="22" y="108"/>
                    </a:lnTo>
                    <a:lnTo>
                      <a:pt x="24" y="98"/>
                    </a:lnTo>
                    <a:lnTo>
                      <a:pt x="24" y="90"/>
                    </a:lnTo>
                    <a:lnTo>
                      <a:pt x="26" y="88"/>
                    </a:lnTo>
                    <a:lnTo>
                      <a:pt x="26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2" y="86"/>
                    </a:lnTo>
                    <a:lnTo>
                      <a:pt x="34" y="90"/>
                    </a:lnTo>
                    <a:lnTo>
                      <a:pt x="34" y="94"/>
                    </a:lnTo>
                    <a:lnTo>
                      <a:pt x="42" y="110"/>
                    </a:lnTo>
                    <a:lnTo>
                      <a:pt x="48" y="116"/>
                    </a:lnTo>
                    <a:lnTo>
                      <a:pt x="48" y="112"/>
                    </a:lnTo>
                    <a:lnTo>
                      <a:pt x="46" y="102"/>
                    </a:lnTo>
                    <a:lnTo>
                      <a:pt x="48" y="92"/>
                    </a:lnTo>
                    <a:lnTo>
                      <a:pt x="56" y="84"/>
                    </a:lnTo>
                    <a:lnTo>
                      <a:pt x="56" y="82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80"/>
                    </a:lnTo>
                    <a:lnTo>
                      <a:pt x="74" y="82"/>
                    </a:lnTo>
                    <a:lnTo>
                      <a:pt x="80" y="84"/>
                    </a:lnTo>
                    <a:lnTo>
                      <a:pt x="82" y="82"/>
                    </a:lnTo>
                    <a:lnTo>
                      <a:pt x="82" y="78"/>
                    </a:lnTo>
                    <a:lnTo>
                      <a:pt x="82" y="74"/>
                    </a:lnTo>
                    <a:lnTo>
                      <a:pt x="82" y="68"/>
                    </a:lnTo>
                    <a:lnTo>
                      <a:pt x="80" y="62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78" y="52"/>
                    </a:lnTo>
                    <a:lnTo>
                      <a:pt x="74" y="46"/>
                    </a:lnTo>
                    <a:lnTo>
                      <a:pt x="70" y="40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0" y="32"/>
                    </a:lnTo>
                    <a:lnTo>
                      <a:pt x="58" y="30"/>
                    </a:lnTo>
                    <a:lnTo>
                      <a:pt x="54" y="30"/>
                    </a:lnTo>
                    <a:lnTo>
                      <a:pt x="52" y="30"/>
                    </a:lnTo>
                    <a:lnTo>
                      <a:pt x="50" y="32"/>
                    </a:lnTo>
                    <a:lnTo>
                      <a:pt x="46" y="34"/>
                    </a:lnTo>
                    <a:lnTo>
                      <a:pt x="44" y="36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0" y="28"/>
                    </a:lnTo>
                    <a:lnTo>
                      <a:pt x="42" y="22"/>
                    </a:lnTo>
                    <a:lnTo>
                      <a:pt x="42" y="18"/>
                    </a:lnTo>
                    <a:lnTo>
                      <a:pt x="42" y="14"/>
                    </a:lnTo>
                    <a:lnTo>
                      <a:pt x="40" y="10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0" name="Freeform 204">
                <a:extLst>
                  <a:ext uri="{FF2B5EF4-FFF2-40B4-BE49-F238E27FC236}">
                    <a16:creationId xmlns:a16="http://schemas.microsoft.com/office/drawing/2014/main" id="{DFDA0CC6-6F39-4A9F-B2FD-1BDA9BD6EC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57" y="2734"/>
                <a:ext cx="70" cy="38"/>
              </a:xfrm>
              <a:custGeom>
                <a:avLst/>
                <a:gdLst>
                  <a:gd name="T0" fmla="*/ 58 w 70"/>
                  <a:gd name="T1" fmla="*/ 38 h 38"/>
                  <a:gd name="T2" fmla="*/ 34 w 70"/>
                  <a:gd name="T3" fmla="*/ 36 h 38"/>
                  <a:gd name="T4" fmla="*/ 34 w 70"/>
                  <a:gd name="T5" fmla="*/ 36 h 38"/>
                  <a:gd name="T6" fmla="*/ 30 w 70"/>
                  <a:gd name="T7" fmla="*/ 36 h 38"/>
                  <a:gd name="T8" fmla="*/ 26 w 70"/>
                  <a:gd name="T9" fmla="*/ 36 h 38"/>
                  <a:gd name="T10" fmla="*/ 18 w 70"/>
                  <a:gd name="T11" fmla="*/ 36 h 38"/>
                  <a:gd name="T12" fmla="*/ 10 w 70"/>
                  <a:gd name="T13" fmla="*/ 38 h 38"/>
                  <a:gd name="T14" fmla="*/ 8 w 70"/>
                  <a:gd name="T15" fmla="*/ 38 h 38"/>
                  <a:gd name="T16" fmla="*/ 8 w 70"/>
                  <a:gd name="T17" fmla="*/ 38 h 38"/>
                  <a:gd name="T18" fmla="*/ 4 w 70"/>
                  <a:gd name="T19" fmla="*/ 38 h 38"/>
                  <a:gd name="T20" fmla="*/ 2 w 70"/>
                  <a:gd name="T21" fmla="*/ 38 h 38"/>
                  <a:gd name="T22" fmla="*/ 0 w 70"/>
                  <a:gd name="T23" fmla="*/ 36 h 38"/>
                  <a:gd name="T24" fmla="*/ 0 w 70"/>
                  <a:gd name="T25" fmla="*/ 34 h 38"/>
                  <a:gd name="T26" fmla="*/ 0 w 70"/>
                  <a:gd name="T27" fmla="*/ 32 h 38"/>
                  <a:gd name="T28" fmla="*/ 4 w 70"/>
                  <a:gd name="T29" fmla="*/ 16 h 38"/>
                  <a:gd name="T30" fmla="*/ 4 w 70"/>
                  <a:gd name="T31" fmla="*/ 16 h 38"/>
                  <a:gd name="T32" fmla="*/ 8 w 70"/>
                  <a:gd name="T33" fmla="*/ 14 h 38"/>
                  <a:gd name="T34" fmla="*/ 10 w 70"/>
                  <a:gd name="T35" fmla="*/ 10 h 38"/>
                  <a:gd name="T36" fmla="*/ 16 w 70"/>
                  <a:gd name="T37" fmla="*/ 6 h 38"/>
                  <a:gd name="T38" fmla="*/ 20 w 70"/>
                  <a:gd name="T39" fmla="*/ 4 h 38"/>
                  <a:gd name="T40" fmla="*/ 26 w 70"/>
                  <a:gd name="T41" fmla="*/ 2 h 38"/>
                  <a:gd name="T42" fmla="*/ 32 w 70"/>
                  <a:gd name="T43" fmla="*/ 0 h 38"/>
                  <a:gd name="T44" fmla="*/ 50 w 70"/>
                  <a:gd name="T45" fmla="*/ 2 h 38"/>
                  <a:gd name="T46" fmla="*/ 64 w 70"/>
                  <a:gd name="T47" fmla="*/ 4 h 38"/>
                  <a:gd name="T48" fmla="*/ 70 w 70"/>
                  <a:gd name="T49" fmla="*/ 12 h 38"/>
                  <a:gd name="T50" fmla="*/ 58 w 70"/>
                  <a:gd name="T51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70" h="38">
                    <a:moveTo>
                      <a:pt x="58" y="38"/>
                    </a:moveTo>
                    <a:lnTo>
                      <a:pt x="34" y="36"/>
                    </a:lnTo>
                    <a:lnTo>
                      <a:pt x="34" y="36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8" y="36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8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36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4" y="16"/>
                    </a:lnTo>
                    <a:lnTo>
                      <a:pt x="4" y="16"/>
                    </a:lnTo>
                    <a:lnTo>
                      <a:pt x="8" y="14"/>
                    </a:lnTo>
                    <a:lnTo>
                      <a:pt x="10" y="10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6" y="2"/>
                    </a:lnTo>
                    <a:lnTo>
                      <a:pt x="32" y="0"/>
                    </a:lnTo>
                    <a:lnTo>
                      <a:pt x="50" y="2"/>
                    </a:lnTo>
                    <a:lnTo>
                      <a:pt x="64" y="4"/>
                    </a:lnTo>
                    <a:lnTo>
                      <a:pt x="70" y="12"/>
                    </a:lnTo>
                    <a:lnTo>
                      <a:pt x="58" y="3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1" name="Freeform 205">
                <a:extLst>
                  <a:ext uri="{FF2B5EF4-FFF2-40B4-BE49-F238E27FC236}">
                    <a16:creationId xmlns:a16="http://schemas.microsoft.com/office/drawing/2014/main" id="{25B308C1-D506-4D60-86EF-7AE45A2E4B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855" y="2712"/>
                <a:ext cx="98" cy="52"/>
              </a:xfrm>
              <a:custGeom>
                <a:avLst/>
                <a:gdLst>
                  <a:gd name="T0" fmla="*/ 8 w 98"/>
                  <a:gd name="T1" fmla="*/ 0 h 52"/>
                  <a:gd name="T2" fmla="*/ 8 w 98"/>
                  <a:gd name="T3" fmla="*/ 0 h 52"/>
                  <a:gd name="T4" fmla="*/ 6 w 98"/>
                  <a:gd name="T5" fmla="*/ 2 h 52"/>
                  <a:gd name="T6" fmla="*/ 4 w 98"/>
                  <a:gd name="T7" fmla="*/ 4 h 52"/>
                  <a:gd name="T8" fmla="*/ 2 w 98"/>
                  <a:gd name="T9" fmla="*/ 6 h 52"/>
                  <a:gd name="T10" fmla="*/ 0 w 98"/>
                  <a:gd name="T11" fmla="*/ 10 h 52"/>
                  <a:gd name="T12" fmla="*/ 0 w 98"/>
                  <a:gd name="T13" fmla="*/ 12 h 52"/>
                  <a:gd name="T14" fmla="*/ 2 w 98"/>
                  <a:gd name="T15" fmla="*/ 16 h 52"/>
                  <a:gd name="T16" fmla="*/ 8 w 98"/>
                  <a:gd name="T17" fmla="*/ 20 h 52"/>
                  <a:gd name="T18" fmla="*/ 8 w 98"/>
                  <a:gd name="T19" fmla="*/ 20 h 52"/>
                  <a:gd name="T20" fmla="*/ 8 w 98"/>
                  <a:gd name="T21" fmla="*/ 22 h 52"/>
                  <a:gd name="T22" fmla="*/ 10 w 98"/>
                  <a:gd name="T23" fmla="*/ 22 h 52"/>
                  <a:gd name="T24" fmla="*/ 10 w 98"/>
                  <a:gd name="T25" fmla="*/ 24 h 52"/>
                  <a:gd name="T26" fmla="*/ 14 w 98"/>
                  <a:gd name="T27" fmla="*/ 28 h 52"/>
                  <a:gd name="T28" fmla="*/ 18 w 98"/>
                  <a:gd name="T29" fmla="*/ 32 h 52"/>
                  <a:gd name="T30" fmla="*/ 26 w 98"/>
                  <a:gd name="T31" fmla="*/ 36 h 52"/>
                  <a:gd name="T32" fmla="*/ 42 w 98"/>
                  <a:gd name="T33" fmla="*/ 42 h 52"/>
                  <a:gd name="T34" fmla="*/ 64 w 98"/>
                  <a:gd name="T35" fmla="*/ 48 h 52"/>
                  <a:gd name="T36" fmla="*/ 96 w 98"/>
                  <a:gd name="T37" fmla="*/ 52 h 52"/>
                  <a:gd name="T38" fmla="*/ 98 w 98"/>
                  <a:gd name="T39" fmla="*/ 34 h 52"/>
                  <a:gd name="T40" fmla="*/ 82 w 98"/>
                  <a:gd name="T41" fmla="*/ 32 h 52"/>
                  <a:gd name="T42" fmla="*/ 36 w 98"/>
                  <a:gd name="T43" fmla="*/ 22 h 52"/>
                  <a:gd name="T44" fmla="*/ 24 w 98"/>
                  <a:gd name="T45" fmla="*/ 12 h 52"/>
                  <a:gd name="T46" fmla="*/ 8 w 98"/>
                  <a:gd name="T4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98" h="52">
                    <a:moveTo>
                      <a:pt x="8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22"/>
                    </a:lnTo>
                    <a:lnTo>
                      <a:pt x="10" y="22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8" y="32"/>
                    </a:lnTo>
                    <a:lnTo>
                      <a:pt x="26" y="36"/>
                    </a:lnTo>
                    <a:lnTo>
                      <a:pt x="42" y="42"/>
                    </a:lnTo>
                    <a:lnTo>
                      <a:pt x="64" y="48"/>
                    </a:lnTo>
                    <a:lnTo>
                      <a:pt x="96" y="52"/>
                    </a:lnTo>
                    <a:lnTo>
                      <a:pt x="98" y="34"/>
                    </a:lnTo>
                    <a:lnTo>
                      <a:pt x="82" y="32"/>
                    </a:lnTo>
                    <a:lnTo>
                      <a:pt x="36" y="22"/>
                    </a:lnTo>
                    <a:lnTo>
                      <a:pt x="24" y="12"/>
                    </a:lnTo>
                    <a:lnTo>
                      <a:pt x="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2" name="Freeform 206">
                <a:extLst>
                  <a:ext uri="{FF2B5EF4-FFF2-40B4-BE49-F238E27FC236}">
                    <a16:creationId xmlns:a16="http://schemas.microsoft.com/office/drawing/2014/main" id="{BBD7167B-EC77-437A-9D9F-86EDA8B6913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97" y="2634"/>
                <a:ext cx="378" cy="372"/>
              </a:xfrm>
              <a:custGeom>
                <a:avLst/>
                <a:gdLst>
                  <a:gd name="T0" fmla="*/ 262 w 378"/>
                  <a:gd name="T1" fmla="*/ 126 h 372"/>
                  <a:gd name="T2" fmla="*/ 264 w 378"/>
                  <a:gd name="T3" fmla="*/ 110 h 372"/>
                  <a:gd name="T4" fmla="*/ 256 w 378"/>
                  <a:gd name="T5" fmla="*/ 114 h 372"/>
                  <a:gd name="T6" fmla="*/ 254 w 378"/>
                  <a:gd name="T7" fmla="*/ 130 h 372"/>
                  <a:gd name="T8" fmla="*/ 192 w 378"/>
                  <a:gd name="T9" fmla="*/ 116 h 372"/>
                  <a:gd name="T10" fmla="*/ 168 w 378"/>
                  <a:gd name="T11" fmla="*/ 98 h 372"/>
                  <a:gd name="T12" fmla="*/ 162 w 378"/>
                  <a:gd name="T13" fmla="*/ 82 h 372"/>
                  <a:gd name="T14" fmla="*/ 160 w 378"/>
                  <a:gd name="T15" fmla="*/ 58 h 372"/>
                  <a:gd name="T16" fmla="*/ 174 w 378"/>
                  <a:gd name="T17" fmla="*/ 40 h 372"/>
                  <a:gd name="T18" fmla="*/ 170 w 378"/>
                  <a:gd name="T19" fmla="*/ 6 h 372"/>
                  <a:gd name="T20" fmla="*/ 152 w 378"/>
                  <a:gd name="T21" fmla="*/ 0 h 372"/>
                  <a:gd name="T22" fmla="*/ 140 w 378"/>
                  <a:gd name="T23" fmla="*/ 8 h 372"/>
                  <a:gd name="T24" fmla="*/ 110 w 378"/>
                  <a:gd name="T25" fmla="*/ 18 h 372"/>
                  <a:gd name="T26" fmla="*/ 112 w 378"/>
                  <a:gd name="T27" fmla="*/ 28 h 372"/>
                  <a:gd name="T28" fmla="*/ 124 w 378"/>
                  <a:gd name="T29" fmla="*/ 34 h 372"/>
                  <a:gd name="T30" fmla="*/ 108 w 378"/>
                  <a:gd name="T31" fmla="*/ 36 h 372"/>
                  <a:gd name="T32" fmla="*/ 96 w 378"/>
                  <a:gd name="T33" fmla="*/ 48 h 372"/>
                  <a:gd name="T34" fmla="*/ 88 w 378"/>
                  <a:gd name="T35" fmla="*/ 60 h 372"/>
                  <a:gd name="T36" fmla="*/ 58 w 378"/>
                  <a:gd name="T37" fmla="*/ 84 h 372"/>
                  <a:gd name="T38" fmla="*/ 48 w 378"/>
                  <a:gd name="T39" fmla="*/ 126 h 372"/>
                  <a:gd name="T40" fmla="*/ 18 w 378"/>
                  <a:gd name="T41" fmla="*/ 148 h 372"/>
                  <a:gd name="T42" fmla="*/ 12 w 378"/>
                  <a:gd name="T43" fmla="*/ 170 h 372"/>
                  <a:gd name="T44" fmla="*/ 32 w 378"/>
                  <a:gd name="T45" fmla="*/ 166 h 372"/>
                  <a:gd name="T46" fmla="*/ 32 w 378"/>
                  <a:gd name="T47" fmla="*/ 176 h 372"/>
                  <a:gd name="T48" fmla="*/ 16 w 378"/>
                  <a:gd name="T49" fmla="*/ 192 h 372"/>
                  <a:gd name="T50" fmla="*/ 38 w 378"/>
                  <a:gd name="T51" fmla="*/ 214 h 372"/>
                  <a:gd name="T52" fmla="*/ 50 w 378"/>
                  <a:gd name="T53" fmla="*/ 206 h 372"/>
                  <a:gd name="T54" fmla="*/ 58 w 378"/>
                  <a:gd name="T55" fmla="*/ 194 h 372"/>
                  <a:gd name="T56" fmla="*/ 56 w 378"/>
                  <a:gd name="T57" fmla="*/ 210 h 372"/>
                  <a:gd name="T58" fmla="*/ 76 w 378"/>
                  <a:gd name="T59" fmla="*/ 308 h 372"/>
                  <a:gd name="T60" fmla="*/ 102 w 378"/>
                  <a:gd name="T61" fmla="*/ 352 h 372"/>
                  <a:gd name="T62" fmla="*/ 114 w 378"/>
                  <a:gd name="T63" fmla="*/ 370 h 372"/>
                  <a:gd name="T64" fmla="*/ 132 w 378"/>
                  <a:gd name="T65" fmla="*/ 370 h 372"/>
                  <a:gd name="T66" fmla="*/ 134 w 378"/>
                  <a:gd name="T67" fmla="*/ 362 h 372"/>
                  <a:gd name="T68" fmla="*/ 146 w 378"/>
                  <a:gd name="T69" fmla="*/ 348 h 372"/>
                  <a:gd name="T70" fmla="*/ 160 w 378"/>
                  <a:gd name="T71" fmla="*/ 318 h 372"/>
                  <a:gd name="T72" fmla="*/ 162 w 378"/>
                  <a:gd name="T73" fmla="*/ 280 h 372"/>
                  <a:gd name="T74" fmla="*/ 182 w 378"/>
                  <a:gd name="T75" fmla="*/ 268 h 372"/>
                  <a:gd name="T76" fmla="*/ 224 w 378"/>
                  <a:gd name="T77" fmla="*/ 232 h 372"/>
                  <a:gd name="T78" fmla="*/ 248 w 378"/>
                  <a:gd name="T79" fmla="*/ 202 h 372"/>
                  <a:gd name="T80" fmla="*/ 262 w 378"/>
                  <a:gd name="T81" fmla="*/ 194 h 372"/>
                  <a:gd name="T82" fmla="*/ 266 w 378"/>
                  <a:gd name="T83" fmla="*/ 176 h 372"/>
                  <a:gd name="T84" fmla="*/ 266 w 378"/>
                  <a:gd name="T85" fmla="*/ 160 h 372"/>
                  <a:gd name="T86" fmla="*/ 282 w 378"/>
                  <a:gd name="T87" fmla="*/ 150 h 372"/>
                  <a:gd name="T88" fmla="*/ 294 w 378"/>
                  <a:gd name="T89" fmla="*/ 156 h 372"/>
                  <a:gd name="T90" fmla="*/ 304 w 378"/>
                  <a:gd name="T91" fmla="*/ 170 h 372"/>
                  <a:gd name="T92" fmla="*/ 312 w 378"/>
                  <a:gd name="T93" fmla="*/ 164 h 372"/>
                  <a:gd name="T94" fmla="*/ 318 w 378"/>
                  <a:gd name="T95" fmla="*/ 182 h 372"/>
                  <a:gd name="T96" fmla="*/ 324 w 378"/>
                  <a:gd name="T97" fmla="*/ 184 h 372"/>
                  <a:gd name="T98" fmla="*/ 322 w 378"/>
                  <a:gd name="T99" fmla="*/ 168 h 372"/>
                  <a:gd name="T100" fmla="*/ 336 w 378"/>
                  <a:gd name="T101" fmla="*/ 168 h 372"/>
                  <a:gd name="T102" fmla="*/ 346 w 378"/>
                  <a:gd name="T103" fmla="*/ 152 h 372"/>
                  <a:gd name="T104" fmla="*/ 370 w 378"/>
                  <a:gd name="T105" fmla="*/ 130 h 372"/>
                  <a:gd name="T106" fmla="*/ 378 w 378"/>
                  <a:gd name="T107" fmla="*/ 114 h 372"/>
                  <a:gd name="T108" fmla="*/ 344 w 378"/>
                  <a:gd name="T109" fmla="*/ 114 h 372"/>
                  <a:gd name="T110" fmla="*/ 322 w 378"/>
                  <a:gd name="T111" fmla="*/ 130 h 372"/>
                  <a:gd name="T112" fmla="*/ 306 w 378"/>
                  <a:gd name="T113" fmla="*/ 136 h 372"/>
                  <a:gd name="T114" fmla="*/ 282 w 378"/>
                  <a:gd name="T115" fmla="*/ 13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8" h="372">
                    <a:moveTo>
                      <a:pt x="264" y="138"/>
                    </a:moveTo>
                    <a:lnTo>
                      <a:pt x="262" y="136"/>
                    </a:lnTo>
                    <a:lnTo>
                      <a:pt x="260" y="134"/>
                    </a:lnTo>
                    <a:lnTo>
                      <a:pt x="260" y="130"/>
                    </a:lnTo>
                    <a:lnTo>
                      <a:pt x="262" y="128"/>
                    </a:lnTo>
                    <a:lnTo>
                      <a:pt x="262" y="126"/>
                    </a:lnTo>
                    <a:lnTo>
                      <a:pt x="262" y="126"/>
                    </a:lnTo>
                    <a:lnTo>
                      <a:pt x="262" y="122"/>
                    </a:lnTo>
                    <a:lnTo>
                      <a:pt x="264" y="118"/>
                    </a:lnTo>
                    <a:lnTo>
                      <a:pt x="264" y="114"/>
                    </a:lnTo>
                    <a:lnTo>
                      <a:pt x="264" y="114"/>
                    </a:lnTo>
                    <a:lnTo>
                      <a:pt x="264" y="110"/>
                    </a:lnTo>
                    <a:lnTo>
                      <a:pt x="262" y="110"/>
                    </a:lnTo>
                    <a:lnTo>
                      <a:pt x="260" y="110"/>
                    </a:lnTo>
                    <a:lnTo>
                      <a:pt x="258" y="110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6" y="114"/>
                    </a:lnTo>
                    <a:lnTo>
                      <a:pt x="256" y="116"/>
                    </a:lnTo>
                    <a:lnTo>
                      <a:pt x="256" y="120"/>
                    </a:lnTo>
                    <a:lnTo>
                      <a:pt x="254" y="122"/>
                    </a:lnTo>
                    <a:lnTo>
                      <a:pt x="254" y="126"/>
                    </a:lnTo>
                    <a:lnTo>
                      <a:pt x="254" y="128"/>
                    </a:lnTo>
                    <a:lnTo>
                      <a:pt x="254" y="130"/>
                    </a:lnTo>
                    <a:lnTo>
                      <a:pt x="254" y="130"/>
                    </a:lnTo>
                    <a:lnTo>
                      <a:pt x="226" y="126"/>
                    </a:lnTo>
                    <a:lnTo>
                      <a:pt x="218" y="122"/>
                    </a:lnTo>
                    <a:lnTo>
                      <a:pt x="206" y="120"/>
                    </a:lnTo>
                    <a:lnTo>
                      <a:pt x="196" y="118"/>
                    </a:lnTo>
                    <a:lnTo>
                      <a:pt x="192" y="116"/>
                    </a:lnTo>
                    <a:lnTo>
                      <a:pt x="186" y="114"/>
                    </a:lnTo>
                    <a:lnTo>
                      <a:pt x="180" y="112"/>
                    </a:lnTo>
                    <a:lnTo>
                      <a:pt x="176" y="108"/>
                    </a:lnTo>
                    <a:lnTo>
                      <a:pt x="172" y="104"/>
                    </a:lnTo>
                    <a:lnTo>
                      <a:pt x="168" y="102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2" y="94"/>
                    </a:lnTo>
                    <a:lnTo>
                      <a:pt x="160" y="90"/>
                    </a:lnTo>
                    <a:lnTo>
                      <a:pt x="158" y="88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4" y="80"/>
                    </a:lnTo>
                    <a:lnTo>
                      <a:pt x="166" y="78"/>
                    </a:lnTo>
                    <a:lnTo>
                      <a:pt x="166" y="78"/>
                    </a:lnTo>
                    <a:lnTo>
                      <a:pt x="162" y="72"/>
                    </a:lnTo>
                    <a:lnTo>
                      <a:pt x="160" y="64"/>
                    </a:lnTo>
                    <a:lnTo>
                      <a:pt x="160" y="58"/>
                    </a:lnTo>
                    <a:lnTo>
                      <a:pt x="162" y="52"/>
                    </a:lnTo>
                    <a:lnTo>
                      <a:pt x="164" y="48"/>
                    </a:lnTo>
                    <a:lnTo>
                      <a:pt x="166" y="44"/>
                    </a:lnTo>
                    <a:lnTo>
                      <a:pt x="170" y="42"/>
                    </a:lnTo>
                    <a:lnTo>
                      <a:pt x="172" y="40"/>
                    </a:lnTo>
                    <a:lnTo>
                      <a:pt x="174" y="40"/>
                    </a:lnTo>
                    <a:lnTo>
                      <a:pt x="168" y="28"/>
                    </a:lnTo>
                    <a:lnTo>
                      <a:pt x="174" y="22"/>
                    </a:lnTo>
                    <a:lnTo>
                      <a:pt x="172" y="20"/>
                    </a:lnTo>
                    <a:lnTo>
                      <a:pt x="170" y="14"/>
                    </a:lnTo>
                    <a:lnTo>
                      <a:pt x="170" y="10"/>
                    </a:lnTo>
                    <a:lnTo>
                      <a:pt x="170" y="6"/>
                    </a:lnTo>
                    <a:lnTo>
                      <a:pt x="168" y="6"/>
                    </a:lnTo>
                    <a:lnTo>
                      <a:pt x="168" y="2"/>
                    </a:lnTo>
                    <a:lnTo>
                      <a:pt x="164" y="0"/>
                    </a:lnTo>
                    <a:lnTo>
                      <a:pt x="160" y="0"/>
                    </a:lnTo>
                    <a:lnTo>
                      <a:pt x="156" y="0"/>
                    </a:lnTo>
                    <a:lnTo>
                      <a:pt x="152" y="0"/>
                    </a:lnTo>
                    <a:lnTo>
                      <a:pt x="150" y="0"/>
                    </a:lnTo>
                    <a:lnTo>
                      <a:pt x="146" y="2"/>
                    </a:lnTo>
                    <a:lnTo>
                      <a:pt x="146" y="2"/>
                    </a:lnTo>
                    <a:lnTo>
                      <a:pt x="144" y="2"/>
                    </a:lnTo>
                    <a:lnTo>
                      <a:pt x="140" y="6"/>
                    </a:lnTo>
                    <a:lnTo>
                      <a:pt x="140" y="8"/>
                    </a:lnTo>
                    <a:lnTo>
                      <a:pt x="138" y="12"/>
                    </a:lnTo>
                    <a:lnTo>
                      <a:pt x="138" y="12"/>
                    </a:lnTo>
                    <a:lnTo>
                      <a:pt x="126" y="14"/>
                    </a:lnTo>
                    <a:lnTo>
                      <a:pt x="120" y="14"/>
                    </a:lnTo>
                    <a:lnTo>
                      <a:pt x="114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6" y="22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8" y="26"/>
                    </a:lnTo>
                    <a:lnTo>
                      <a:pt x="112" y="28"/>
                    </a:lnTo>
                    <a:lnTo>
                      <a:pt x="114" y="28"/>
                    </a:lnTo>
                    <a:lnTo>
                      <a:pt x="116" y="28"/>
                    </a:lnTo>
                    <a:lnTo>
                      <a:pt x="118" y="28"/>
                    </a:lnTo>
                    <a:lnTo>
                      <a:pt x="120" y="30"/>
                    </a:lnTo>
                    <a:lnTo>
                      <a:pt x="124" y="32"/>
                    </a:lnTo>
                    <a:lnTo>
                      <a:pt x="124" y="34"/>
                    </a:lnTo>
                    <a:lnTo>
                      <a:pt x="124" y="36"/>
                    </a:lnTo>
                    <a:lnTo>
                      <a:pt x="124" y="38"/>
                    </a:lnTo>
                    <a:lnTo>
                      <a:pt x="122" y="36"/>
                    </a:lnTo>
                    <a:lnTo>
                      <a:pt x="118" y="36"/>
                    </a:lnTo>
                    <a:lnTo>
                      <a:pt x="114" y="36"/>
                    </a:lnTo>
                    <a:lnTo>
                      <a:pt x="108" y="36"/>
                    </a:lnTo>
                    <a:lnTo>
                      <a:pt x="106" y="38"/>
                    </a:lnTo>
                    <a:lnTo>
                      <a:pt x="102" y="38"/>
                    </a:lnTo>
                    <a:lnTo>
                      <a:pt x="102" y="38"/>
                    </a:lnTo>
                    <a:lnTo>
                      <a:pt x="98" y="40"/>
                    </a:lnTo>
                    <a:lnTo>
                      <a:pt x="96" y="44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0" y="54"/>
                    </a:lnTo>
                    <a:lnTo>
                      <a:pt x="90" y="58"/>
                    </a:lnTo>
                    <a:lnTo>
                      <a:pt x="88" y="60"/>
                    </a:lnTo>
                    <a:lnTo>
                      <a:pt x="84" y="64"/>
                    </a:lnTo>
                    <a:lnTo>
                      <a:pt x="82" y="68"/>
                    </a:lnTo>
                    <a:lnTo>
                      <a:pt x="78" y="70"/>
                    </a:lnTo>
                    <a:lnTo>
                      <a:pt x="76" y="72"/>
                    </a:lnTo>
                    <a:lnTo>
                      <a:pt x="76" y="74"/>
                    </a:lnTo>
                    <a:lnTo>
                      <a:pt x="58" y="84"/>
                    </a:lnTo>
                    <a:lnTo>
                      <a:pt x="46" y="94"/>
                    </a:lnTo>
                    <a:lnTo>
                      <a:pt x="40" y="104"/>
                    </a:lnTo>
                    <a:lnTo>
                      <a:pt x="38" y="112"/>
                    </a:lnTo>
                    <a:lnTo>
                      <a:pt x="38" y="118"/>
                    </a:lnTo>
                    <a:lnTo>
                      <a:pt x="40" y="122"/>
                    </a:lnTo>
                    <a:lnTo>
                      <a:pt x="48" y="126"/>
                    </a:lnTo>
                    <a:lnTo>
                      <a:pt x="44" y="146"/>
                    </a:lnTo>
                    <a:lnTo>
                      <a:pt x="38" y="146"/>
                    </a:lnTo>
                    <a:lnTo>
                      <a:pt x="24" y="146"/>
                    </a:lnTo>
                    <a:lnTo>
                      <a:pt x="22" y="146"/>
                    </a:lnTo>
                    <a:lnTo>
                      <a:pt x="20" y="146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0" y="166"/>
                    </a:lnTo>
                    <a:lnTo>
                      <a:pt x="2" y="168"/>
                    </a:lnTo>
                    <a:lnTo>
                      <a:pt x="2" y="168"/>
                    </a:lnTo>
                    <a:lnTo>
                      <a:pt x="6" y="170"/>
                    </a:lnTo>
                    <a:lnTo>
                      <a:pt x="12" y="170"/>
                    </a:lnTo>
                    <a:lnTo>
                      <a:pt x="18" y="170"/>
                    </a:lnTo>
                    <a:lnTo>
                      <a:pt x="24" y="168"/>
                    </a:lnTo>
                    <a:lnTo>
                      <a:pt x="26" y="168"/>
                    </a:lnTo>
                    <a:lnTo>
                      <a:pt x="28" y="166"/>
                    </a:lnTo>
                    <a:lnTo>
                      <a:pt x="30" y="166"/>
                    </a:lnTo>
                    <a:lnTo>
                      <a:pt x="32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6"/>
                    </a:lnTo>
                    <a:lnTo>
                      <a:pt x="36" y="168"/>
                    </a:lnTo>
                    <a:lnTo>
                      <a:pt x="34" y="170"/>
                    </a:lnTo>
                    <a:lnTo>
                      <a:pt x="32" y="176"/>
                    </a:lnTo>
                    <a:lnTo>
                      <a:pt x="28" y="180"/>
                    </a:lnTo>
                    <a:lnTo>
                      <a:pt x="24" y="184"/>
                    </a:lnTo>
                    <a:lnTo>
                      <a:pt x="20" y="188"/>
                    </a:lnTo>
                    <a:lnTo>
                      <a:pt x="16" y="190"/>
                    </a:lnTo>
                    <a:lnTo>
                      <a:pt x="16" y="190"/>
                    </a:lnTo>
                    <a:lnTo>
                      <a:pt x="16" y="192"/>
                    </a:lnTo>
                    <a:lnTo>
                      <a:pt x="16" y="194"/>
                    </a:lnTo>
                    <a:lnTo>
                      <a:pt x="18" y="198"/>
                    </a:lnTo>
                    <a:lnTo>
                      <a:pt x="20" y="202"/>
                    </a:lnTo>
                    <a:lnTo>
                      <a:pt x="24" y="206"/>
                    </a:lnTo>
                    <a:lnTo>
                      <a:pt x="30" y="210"/>
                    </a:lnTo>
                    <a:lnTo>
                      <a:pt x="38" y="214"/>
                    </a:lnTo>
                    <a:lnTo>
                      <a:pt x="40" y="214"/>
                    </a:lnTo>
                    <a:lnTo>
                      <a:pt x="42" y="214"/>
                    </a:lnTo>
                    <a:lnTo>
                      <a:pt x="44" y="214"/>
                    </a:lnTo>
                    <a:lnTo>
                      <a:pt x="46" y="210"/>
                    </a:lnTo>
                    <a:lnTo>
                      <a:pt x="50" y="206"/>
                    </a:lnTo>
                    <a:lnTo>
                      <a:pt x="50" y="206"/>
                    </a:lnTo>
                    <a:lnTo>
                      <a:pt x="50" y="204"/>
                    </a:lnTo>
                    <a:lnTo>
                      <a:pt x="50" y="200"/>
                    </a:lnTo>
                    <a:lnTo>
                      <a:pt x="52" y="196"/>
                    </a:lnTo>
                    <a:lnTo>
                      <a:pt x="54" y="194"/>
                    </a:lnTo>
                    <a:lnTo>
                      <a:pt x="58" y="192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6" y="204"/>
                    </a:lnTo>
                    <a:lnTo>
                      <a:pt x="58" y="206"/>
                    </a:lnTo>
                    <a:lnTo>
                      <a:pt x="58" y="208"/>
                    </a:lnTo>
                    <a:lnTo>
                      <a:pt x="56" y="210"/>
                    </a:lnTo>
                    <a:lnTo>
                      <a:pt x="56" y="212"/>
                    </a:lnTo>
                    <a:lnTo>
                      <a:pt x="56" y="216"/>
                    </a:lnTo>
                    <a:lnTo>
                      <a:pt x="56" y="220"/>
                    </a:lnTo>
                    <a:lnTo>
                      <a:pt x="56" y="228"/>
                    </a:lnTo>
                    <a:lnTo>
                      <a:pt x="60" y="258"/>
                    </a:lnTo>
                    <a:lnTo>
                      <a:pt x="76" y="308"/>
                    </a:lnTo>
                    <a:lnTo>
                      <a:pt x="92" y="336"/>
                    </a:lnTo>
                    <a:lnTo>
                      <a:pt x="94" y="336"/>
                    </a:lnTo>
                    <a:lnTo>
                      <a:pt x="96" y="340"/>
                    </a:lnTo>
                    <a:lnTo>
                      <a:pt x="98" y="344"/>
                    </a:lnTo>
                    <a:lnTo>
                      <a:pt x="102" y="352"/>
                    </a:lnTo>
                    <a:lnTo>
                      <a:pt x="102" y="352"/>
                    </a:lnTo>
                    <a:lnTo>
                      <a:pt x="104" y="354"/>
                    </a:lnTo>
                    <a:lnTo>
                      <a:pt x="108" y="358"/>
                    </a:lnTo>
                    <a:lnTo>
                      <a:pt x="110" y="362"/>
                    </a:lnTo>
                    <a:lnTo>
                      <a:pt x="112" y="366"/>
                    </a:lnTo>
                    <a:lnTo>
                      <a:pt x="114" y="370"/>
                    </a:lnTo>
                    <a:lnTo>
                      <a:pt x="114" y="370"/>
                    </a:lnTo>
                    <a:lnTo>
                      <a:pt x="116" y="372"/>
                    </a:lnTo>
                    <a:lnTo>
                      <a:pt x="120" y="372"/>
                    </a:lnTo>
                    <a:lnTo>
                      <a:pt x="126" y="372"/>
                    </a:lnTo>
                    <a:lnTo>
                      <a:pt x="130" y="372"/>
                    </a:lnTo>
                    <a:lnTo>
                      <a:pt x="132" y="372"/>
                    </a:lnTo>
                    <a:lnTo>
                      <a:pt x="132" y="370"/>
                    </a:lnTo>
                    <a:lnTo>
                      <a:pt x="132" y="370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2" y="368"/>
                    </a:lnTo>
                    <a:lnTo>
                      <a:pt x="134" y="364"/>
                    </a:lnTo>
                    <a:lnTo>
                      <a:pt x="134" y="362"/>
                    </a:lnTo>
                    <a:lnTo>
                      <a:pt x="138" y="358"/>
                    </a:lnTo>
                    <a:lnTo>
                      <a:pt x="140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6" y="352"/>
                    </a:lnTo>
                    <a:lnTo>
                      <a:pt x="146" y="348"/>
                    </a:lnTo>
                    <a:lnTo>
                      <a:pt x="150" y="346"/>
                    </a:lnTo>
                    <a:lnTo>
                      <a:pt x="152" y="344"/>
                    </a:lnTo>
                    <a:lnTo>
                      <a:pt x="154" y="342"/>
                    </a:lnTo>
                    <a:lnTo>
                      <a:pt x="156" y="338"/>
                    </a:lnTo>
                    <a:lnTo>
                      <a:pt x="158" y="330"/>
                    </a:lnTo>
                    <a:lnTo>
                      <a:pt x="160" y="318"/>
                    </a:lnTo>
                    <a:lnTo>
                      <a:pt x="158" y="308"/>
                    </a:lnTo>
                    <a:lnTo>
                      <a:pt x="156" y="302"/>
                    </a:lnTo>
                    <a:lnTo>
                      <a:pt x="156" y="296"/>
                    </a:lnTo>
                    <a:lnTo>
                      <a:pt x="156" y="290"/>
                    </a:lnTo>
                    <a:lnTo>
                      <a:pt x="158" y="284"/>
                    </a:lnTo>
                    <a:lnTo>
                      <a:pt x="162" y="280"/>
                    </a:lnTo>
                    <a:lnTo>
                      <a:pt x="166" y="278"/>
                    </a:lnTo>
                    <a:lnTo>
                      <a:pt x="168" y="276"/>
                    </a:lnTo>
                    <a:lnTo>
                      <a:pt x="170" y="276"/>
                    </a:lnTo>
                    <a:lnTo>
                      <a:pt x="174" y="274"/>
                    </a:lnTo>
                    <a:lnTo>
                      <a:pt x="178" y="270"/>
                    </a:lnTo>
                    <a:lnTo>
                      <a:pt x="182" y="268"/>
                    </a:lnTo>
                    <a:lnTo>
                      <a:pt x="184" y="266"/>
                    </a:lnTo>
                    <a:lnTo>
                      <a:pt x="190" y="260"/>
                    </a:lnTo>
                    <a:lnTo>
                      <a:pt x="198" y="252"/>
                    </a:lnTo>
                    <a:lnTo>
                      <a:pt x="208" y="244"/>
                    </a:lnTo>
                    <a:lnTo>
                      <a:pt x="218" y="236"/>
                    </a:lnTo>
                    <a:lnTo>
                      <a:pt x="224" y="232"/>
                    </a:lnTo>
                    <a:lnTo>
                      <a:pt x="226" y="230"/>
                    </a:lnTo>
                    <a:lnTo>
                      <a:pt x="232" y="228"/>
                    </a:lnTo>
                    <a:lnTo>
                      <a:pt x="236" y="222"/>
                    </a:lnTo>
                    <a:lnTo>
                      <a:pt x="242" y="216"/>
                    </a:lnTo>
                    <a:lnTo>
                      <a:pt x="246" y="210"/>
                    </a:lnTo>
                    <a:lnTo>
                      <a:pt x="248" y="202"/>
                    </a:lnTo>
                    <a:lnTo>
                      <a:pt x="248" y="202"/>
                    </a:lnTo>
                    <a:lnTo>
                      <a:pt x="250" y="200"/>
                    </a:lnTo>
                    <a:lnTo>
                      <a:pt x="250" y="198"/>
                    </a:lnTo>
                    <a:lnTo>
                      <a:pt x="254" y="196"/>
                    </a:lnTo>
                    <a:lnTo>
                      <a:pt x="258" y="194"/>
                    </a:lnTo>
                    <a:lnTo>
                      <a:pt x="262" y="194"/>
                    </a:lnTo>
                    <a:lnTo>
                      <a:pt x="270" y="196"/>
                    </a:lnTo>
                    <a:lnTo>
                      <a:pt x="270" y="182"/>
                    </a:lnTo>
                    <a:lnTo>
                      <a:pt x="270" y="182"/>
                    </a:lnTo>
                    <a:lnTo>
                      <a:pt x="270" y="180"/>
                    </a:lnTo>
                    <a:lnTo>
                      <a:pt x="268" y="176"/>
                    </a:lnTo>
                    <a:lnTo>
                      <a:pt x="266" y="176"/>
                    </a:lnTo>
                    <a:lnTo>
                      <a:pt x="266" y="174"/>
                    </a:lnTo>
                    <a:lnTo>
                      <a:pt x="264" y="172"/>
                    </a:lnTo>
                    <a:lnTo>
                      <a:pt x="264" y="168"/>
                    </a:lnTo>
                    <a:lnTo>
                      <a:pt x="264" y="164"/>
                    </a:lnTo>
                    <a:lnTo>
                      <a:pt x="266" y="162"/>
                    </a:lnTo>
                    <a:lnTo>
                      <a:pt x="266" y="160"/>
                    </a:lnTo>
                    <a:lnTo>
                      <a:pt x="266" y="158"/>
                    </a:lnTo>
                    <a:lnTo>
                      <a:pt x="268" y="154"/>
                    </a:lnTo>
                    <a:lnTo>
                      <a:pt x="268" y="152"/>
                    </a:lnTo>
                    <a:lnTo>
                      <a:pt x="270" y="150"/>
                    </a:lnTo>
                    <a:lnTo>
                      <a:pt x="274" y="150"/>
                    </a:lnTo>
                    <a:lnTo>
                      <a:pt x="282" y="150"/>
                    </a:lnTo>
                    <a:lnTo>
                      <a:pt x="288" y="150"/>
                    </a:lnTo>
                    <a:lnTo>
                      <a:pt x="288" y="150"/>
                    </a:lnTo>
                    <a:lnTo>
                      <a:pt x="290" y="150"/>
                    </a:lnTo>
                    <a:lnTo>
                      <a:pt x="290" y="150"/>
                    </a:lnTo>
                    <a:lnTo>
                      <a:pt x="292" y="152"/>
                    </a:lnTo>
                    <a:lnTo>
                      <a:pt x="294" y="156"/>
                    </a:lnTo>
                    <a:lnTo>
                      <a:pt x="294" y="164"/>
                    </a:lnTo>
                    <a:lnTo>
                      <a:pt x="298" y="178"/>
                    </a:lnTo>
                    <a:lnTo>
                      <a:pt x="300" y="176"/>
                    </a:lnTo>
                    <a:lnTo>
                      <a:pt x="300" y="176"/>
                    </a:lnTo>
                    <a:lnTo>
                      <a:pt x="302" y="174"/>
                    </a:lnTo>
                    <a:lnTo>
                      <a:pt x="304" y="170"/>
                    </a:lnTo>
                    <a:lnTo>
                      <a:pt x="304" y="168"/>
                    </a:lnTo>
                    <a:lnTo>
                      <a:pt x="306" y="164"/>
                    </a:lnTo>
                    <a:lnTo>
                      <a:pt x="308" y="162"/>
                    </a:lnTo>
                    <a:lnTo>
                      <a:pt x="308" y="162"/>
                    </a:lnTo>
                    <a:lnTo>
                      <a:pt x="310" y="162"/>
                    </a:lnTo>
                    <a:lnTo>
                      <a:pt x="312" y="164"/>
                    </a:lnTo>
                    <a:lnTo>
                      <a:pt x="312" y="168"/>
                    </a:lnTo>
                    <a:lnTo>
                      <a:pt x="314" y="176"/>
                    </a:lnTo>
                    <a:lnTo>
                      <a:pt x="316" y="184"/>
                    </a:lnTo>
                    <a:lnTo>
                      <a:pt x="316" y="184"/>
                    </a:lnTo>
                    <a:lnTo>
                      <a:pt x="316" y="182"/>
                    </a:lnTo>
                    <a:lnTo>
                      <a:pt x="318" y="182"/>
                    </a:lnTo>
                    <a:lnTo>
                      <a:pt x="320" y="182"/>
                    </a:lnTo>
                    <a:lnTo>
                      <a:pt x="320" y="184"/>
                    </a:lnTo>
                    <a:lnTo>
                      <a:pt x="320" y="184"/>
                    </a:lnTo>
                    <a:lnTo>
                      <a:pt x="322" y="184"/>
                    </a:lnTo>
                    <a:lnTo>
                      <a:pt x="324" y="184"/>
                    </a:lnTo>
                    <a:lnTo>
                      <a:pt x="324" y="184"/>
                    </a:lnTo>
                    <a:lnTo>
                      <a:pt x="324" y="182"/>
                    </a:lnTo>
                    <a:lnTo>
                      <a:pt x="324" y="178"/>
                    </a:lnTo>
                    <a:lnTo>
                      <a:pt x="322" y="174"/>
                    </a:lnTo>
                    <a:lnTo>
                      <a:pt x="322" y="170"/>
                    </a:lnTo>
                    <a:lnTo>
                      <a:pt x="322" y="168"/>
                    </a:lnTo>
                    <a:lnTo>
                      <a:pt x="322" y="168"/>
                    </a:lnTo>
                    <a:lnTo>
                      <a:pt x="324" y="168"/>
                    </a:lnTo>
                    <a:lnTo>
                      <a:pt x="328" y="170"/>
                    </a:lnTo>
                    <a:lnTo>
                      <a:pt x="330" y="172"/>
                    </a:lnTo>
                    <a:lnTo>
                      <a:pt x="332" y="172"/>
                    </a:lnTo>
                    <a:lnTo>
                      <a:pt x="334" y="170"/>
                    </a:lnTo>
                    <a:lnTo>
                      <a:pt x="336" y="168"/>
                    </a:lnTo>
                    <a:lnTo>
                      <a:pt x="338" y="166"/>
                    </a:lnTo>
                    <a:lnTo>
                      <a:pt x="340" y="164"/>
                    </a:lnTo>
                    <a:lnTo>
                      <a:pt x="342" y="164"/>
                    </a:lnTo>
                    <a:lnTo>
                      <a:pt x="344" y="160"/>
                    </a:lnTo>
                    <a:lnTo>
                      <a:pt x="344" y="156"/>
                    </a:lnTo>
                    <a:lnTo>
                      <a:pt x="346" y="152"/>
                    </a:lnTo>
                    <a:lnTo>
                      <a:pt x="348" y="146"/>
                    </a:lnTo>
                    <a:lnTo>
                      <a:pt x="350" y="142"/>
                    </a:lnTo>
                    <a:lnTo>
                      <a:pt x="354" y="140"/>
                    </a:lnTo>
                    <a:lnTo>
                      <a:pt x="358" y="138"/>
                    </a:lnTo>
                    <a:lnTo>
                      <a:pt x="368" y="134"/>
                    </a:lnTo>
                    <a:lnTo>
                      <a:pt x="370" y="130"/>
                    </a:lnTo>
                    <a:lnTo>
                      <a:pt x="370" y="128"/>
                    </a:lnTo>
                    <a:lnTo>
                      <a:pt x="372" y="126"/>
                    </a:lnTo>
                    <a:lnTo>
                      <a:pt x="374" y="124"/>
                    </a:lnTo>
                    <a:lnTo>
                      <a:pt x="374" y="120"/>
                    </a:lnTo>
                    <a:lnTo>
                      <a:pt x="376" y="116"/>
                    </a:lnTo>
                    <a:lnTo>
                      <a:pt x="378" y="114"/>
                    </a:lnTo>
                    <a:lnTo>
                      <a:pt x="378" y="110"/>
                    </a:lnTo>
                    <a:lnTo>
                      <a:pt x="378" y="108"/>
                    </a:lnTo>
                    <a:lnTo>
                      <a:pt x="376" y="108"/>
                    </a:lnTo>
                    <a:lnTo>
                      <a:pt x="366" y="110"/>
                    </a:lnTo>
                    <a:lnTo>
                      <a:pt x="354" y="112"/>
                    </a:lnTo>
                    <a:lnTo>
                      <a:pt x="344" y="114"/>
                    </a:lnTo>
                    <a:lnTo>
                      <a:pt x="330" y="112"/>
                    </a:lnTo>
                    <a:lnTo>
                      <a:pt x="330" y="112"/>
                    </a:lnTo>
                    <a:lnTo>
                      <a:pt x="328" y="116"/>
                    </a:lnTo>
                    <a:lnTo>
                      <a:pt x="326" y="120"/>
                    </a:lnTo>
                    <a:lnTo>
                      <a:pt x="324" y="124"/>
                    </a:lnTo>
                    <a:lnTo>
                      <a:pt x="322" y="130"/>
                    </a:lnTo>
                    <a:lnTo>
                      <a:pt x="320" y="134"/>
                    </a:lnTo>
                    <a:lnTo>
                      <a:pt x="318" y="136"/>
                    </a:lnTo>
                    <a:lnTo>
                      <a:pt x="316" y="138"/>
                    </a:lnTo>
                    <a:lnTo>
                      <a:pt x="314" y="138"/>
                    </a:lnTo>
                    <a:lnTo>
                      <a:pt x="310" y="138"/>
                    </a:lnTo>
                    <a:lnTo>
                      <a:pt x="306" y="136"/>
                    </a:lnTo>
                    <a:lnTo>
                      <a:pt x="302" y="136"/>
                    </a:lnTo>
                    <a:lnTo>
                      <a:pt x="298" y="136"/>
                    </a:lnTo>
                    <a:lnTo>
                      <a:pt x="294" y="138"/>
                    </a:lnTo>
                    <a:lnTo>
                      <a:pt x="290" y="136"/>
                    </a:lnTo>
                    <a:lnTo>
                      <a:pt x="284" y="136"/>
                    </a:lnTo>
                    <a:lnTo>
                      <a:pt x="282" y="136"/>
                    </a:lnTo>
                    <a:lnTo>
                      <a:pt x="280" y="136"/>
                    </a:lnTo>
                    <a:lnTo>
                      <a:pt x="264" y="13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3" name="Freeform 207">
                <a:extLst>
                  <a:ext uri="{FF2B5EF4-FFF2-40B4-BE49-F238E27FC236}">
                    <a16:creationId xmlns:a16="http://schemas.microsoft.com/office/drawing/2014/main" id="{83CCF95D-F8D9-4E7C-ABC7-8228E60F25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609" y="2590"/>
                <a:ext cx="196" cy="136"/>
              </a:xfrm>
              <a:custGeom>
                <a:avLst/>
                <a:gdLst>
                  <a:gd name="T0" fmla="*/ 194 w 196"/>
                  <a:gd name="T1" fmla="*/ 36 h 136"/>
                  <a:gd name="T2" fmla="*/ 184 w 196"/>
                  <a:gd name="T3" fmla="*/ 36 h 136"/>
                  <a:gd name="T4" fmla="*/ 166 w 196"/>
                  <a:gd name="T5" fmla="*/ 38 h 136"/>
                  <a:gd name="T6" fmla="*/ 162 w 196"/>
                  <a:gd name="T7" fmla="*/ 40 h 136"/>
                  <a:gd name="T8" fmla="*/ 156 w 196"/>
                  <a:gd name="T9" fmla="*/ 44 h 136"/>
                  <a:gd name="T10" fmla="*/ 154 w 196"/>
                  <a:gd name="T11" fmla="*/ 50 h 136"/>
                  <a:gd name="T12" fmla="*/ 134 w 196"/>
                  <a:gd name="T13" fmla="*/ 66 h 136"/>
                  <a:gd name="T14" fmla="*/ 132 w 196"/>
                  <a:gd name="T15" fmla="*/ 66 h 136"/>
                  <a:gd name="T16" fmla="*/ 128 w 196"/>
                  <a:gd name="T17" fmla="*/ 66 h 136"/>
                  <a:gd name="T18" fmla="*/ 122 w 196"/>
                  <a:gd name="T19" fmla="*/ 72 h 136"/>
                  <a:gd name="T20" fmla="*/ 122 w 196"/>
                  <a:gd name="T21" fmla="*/ 84 h 136"/>
                  <a:gd name="T22" fmla="*/ 102 w 196"/>
                  <a:gd name="T23" fmla="*/ 102 h 136"/>
                  <a:gd name="T24" fmla="*/ 94 w 196"/>
                  <a:gd name="T25" fmla="*/ 102 h 136"/>
                  <a:gd name="T26" fmla="*/ 84 w 196"/>
                  <a:gd name="T27" fmla="*/ 104 h 136"/>
                  <a:gd name="T28" fmla="*/ 74 w 196"/>
                  <a:gd name="T29" fmla="*/ 110 h 136"/>
                  <a:gd name="T30" fmla="*/ 68 w 196"/>
                  <a:gd name="T31" fmla="*/ 118 h 136"/>
                  <a:gd name="T32" fmla="*/ 60 w 196"/>
                  <a:gd name="T33" fmla="*/ 124 h 136"/>
                  <a:gd name="T34" fmla="*/ 56 w 196"/>
                  <a:gd name="T35" fmla="*/ 128 h 136"/>
                  <a:gd name="T36" fmla="*/ 52 w 196"/>
                  <a:gd name="T37" fmla="*/ 130 h 136"/>
                  <a:gd name="T38" fmla="*/ 32 w 196"/>
                  <a:gd name="T39" fmla="*/ 136 h 136"/>
                  <a:gd name="T40" fmla="*/ 12 w 196"/>
                  <a:gd name="T41" fmla="*/ 132 h 136"/>
                  <a:gd name="T42" fmla="*/ 0 w 196"/>
                  <a:gd name="T43" fmla="*/ 80 h 136"/>
                  <a:gd name="T44" fmla="*/ 12 w 196"/>
                  <a:gd name="T45" fmla="*/ 42 h 136"/>
                  <a:gd name="T46" fmla="*/ 32 w 196"/>
                  <a:gd name="T47" fmla="*/ 32 h 136"/>
                  <a:gd name="T48" fmla="*/ 38 w 196"/>
                  <a:gd name="T49" fmla="*/ 30 h 136"/>
                  <a:gd name="T50" fmla="*/ 48 w 196"/>
                  <a:gd name="T51" fmla="*/ 24 h 136"/>
                  <a:gd name="T52" fmla="*/ 56 w 196"/>
                  <a:gd name="T53" fmla="*/ 14 h 136"/>
                  <a:gd name="T54" fmla="*/ 60 w 196"/>
                  <a:gd name="T55" fmla="*/ 8 h 136"/>
                  <a:gd name="T56" fmla="*/ 66 w 196"/>
                  <a:gd name="T57" fmla="*/ 10 h 136"/>
                  <a:gd name="T58" fmla="*/ 74 w 196"/>
                  <a:gd name="T59" fmla="*/ 10 h 136"/>
                  <a:gd name="T60" fmla="*/ 92 w 196"/>
                  <a:gd name="T61" fmla="*/ 12 h 136"/>
                  <a:gd name="T62" fmla="*/ 122 w 196"/>
                  <a:gd name="T63" fmla="*/ 2 h 136"/>
                  <a:gd name="T64" fmla="*/ 140 w 196"/>
                  <a:gd name="T65" fmla="*/ 8 h 136"/>
                  <a:gd name="T66" fmla="*/ 142 w 196"/>
                  <a:gd name="T67" fmla="*/ 12 h 136"/>
                  <a:gd name="T68" fmla="*/ 150 w 196"/>
                  <a:gd name="T69" fmla="*/ 16 h 136"/>
                  <a:gd name="T70" fmla="*/ 158 w 196"/>
                  <a:gd name="T71" fmla="*/ 20 h 136"/>
                  <a:gd name="T72" fmla="*/ 194 w 196"/>
                  <a:gd name="T73" fmla="*/ 20 h 136"/>
                  <a:gd name="T74" fmla="*/ 194 w 196"/>
                  <a:gd name="T75" fmla="*/ 24 h 136"/>
                  <a:gd name="T76" fmla="*/ 196 w 196"/>
                  <a:gd name="T77" fmla="*/ 3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96" h="136">
                    <a:moveTo>
                      <a:pt x="196" y="36"/>
                    </a:moveTo>
                    <a:lnTo>
                      <a:pt x="194" y="36"/>
                    </a:lnTo>
                    <a:lnTo>
                      <a:pt x="190" y="36"/>
                    </a:lnTo>
                    <a:lnTo>
                      <a:pt x="184" y="36"/>
                    </a:lnTo>
                    <a:lnTo>
                      <a:pt x="176" y="36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2" y="40"/>
                    </a:lnTo>
                    <a:lnTo>
                      <a:pt x="160" y="42"/>
                    </a:lnTo>
                    <a:lnTo>
                      <a:pt x="156" y="44"/>
                    </a:lnTo>
                    <a:lnTo>
                      <a:pt x="154" y="46"/>
                    </a:lnTo>
                    <a:lnTo>
                      <a:pt x="154" y="50"/>
                    </a:lnTo>
                    <a:lnTo>
                      <a:pt x="138" y="56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2" y="66"/>
                    </a:lnTo>
                    <a:lnTo>
                      <a:pt x="130" y="66"/>
                    </a:lnTo>
                    <a:lnTo>
                      <a:pt x="128" y="66"/>
                    </a:lnTo>
                    <a:lnTo>
                      <a:pt x="124" y="68"/>
                    </a:lnTo>
                    <a:lnTo>
                      <a:pt x="122" y="72"/>
                    </a:lnTo>
                    <a:lnTo>
                      <a:pt x="122" y="76"/>
                    </a:lnTo>
                    <a:lnTo>
                      <a:pt x="122" y="84"/>
                    </a:lnTo>
                    <a:lnTo>
                      <a:pt x="104" y="102"/>
                    </a:lnTo>
                    <a:lnTo>
                      <a:pt x="102" y="102"/>
                    </a:lnTo>
                    <a:lnTo>
                      <a:pt x="98" y="102"/>
                    </a:lnTo>
                    <a:lnTo>
                      <a:pt x="94" y="102"/>
                    </a:lnTo>
                    <a:lnTo>
                      <a:pt x="88" y="104"/>
                    </a:lnTo>
                    <a:lnTo>
                      <a:pt x="84" y="104"/>
                    </a:lnTo>
                    <a:lnTo>
                      <a:pt x="78" y="108"/>
                    </a:lnTo>
                    <a:lnTo>
                      <a:pt x="74" y="110"/>
                    </a:lnTo>
                    <a:lnTo>
                      <a:pt x="72" y="114"/>
                    </a:lnTo>
                    <a:lnTo>
                      <a:pt x="68" y="118"/>
                    </a:lnTo>
                    <a:lnTo>
                      <a:pt x="64" y="122"/>
                    </a:lnTo>
                    <a:lnTo>
                      <a:pt x="60" y="124"/>
                    </a:lnTo>
                    <a:lnTo>
                      <a:pt x="58" y="128"/>
                    </a:lnTo>
                    <a:lnTo>
                      <a:pt x="56" y="128"/>
                    </a:lnTo>
                    <a:lnTo>
                      <a:pt x="54" y="130"/>
                    </a:lnTo>
                    <a:lnTo>
                      <a:pt x="52" y="130"/>
                    </a:lnTo>
                    <a:lnTo>
                      <a:pt x="44" y="134"/>
                    </a:lnTo>
                    <a:lnTo>
                      <a:pt x="32" y="136"/>
                    </a:lnTo>
                    <a:lnTo>
                      <a:pt x="20" y="134"/>
                    </a:lnTo>
                    <a:lnTo>
                      <a:pt x="12" y="132"/>
                    </a:lnTo>
                    <a:lnTo>
                      <a:pt x="2" y="110"/>
                    </a:lnTo>
                    <a:lnTo>
                      <a:pt x="0" y="80"/>
                    </a:lnTo>
                    <a:lnTo>
                      <a:pt x="10" y="64"/>
                    </a:lnTo>
                    <a:lnTo>
                      <a:pt x="12" y="42"/>
                    </a:lnTo>
                    <a:lnTo>
                      <a:pt x="28" y="42"/>
                    </a:lnTo>
                    <a:lnTo>
                      <a:pt x="32" y="32"/>
                    </a:lnTo>
                    <a:lnTo>
                      <a:pt x="34" y="32"/>
                    </a:lnTo>
                    <a:lnTo>
                      <a:pt x="38" y="30"/>
                    </a:lnTo>
                    <a:lnTo>
                      <a:pt x="42" y="28"/>
                    </a:lnTo>
                    <a:lnTo>
                      <a:pt x="48" y="24"/>
                    </a:lnTo>
                    <a:lnTo>
                      <a:pt x="52" y="20"/>
                    </a:lnTo>
                    <a:lnTo>
                      <a:pt x="56" y="14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80" y="10"/>
                    </a:lnTo>
                    <a:lnTo>
                      <a:pt x="92" y="12"/>
                    </a:lnTo>
                    <a:lnTo>
                      <a:pt x="108" y="10"/>
                    </a:lnTo>
                    <a:lnTo>
                      <a:pt x="122" y="2"/>
                    </a:lnTo>
                    <a:lnTo>
                      <a:pt x="132" y="0"/>
                    </a:lnTo>
                    <a:lnTo>
                      <a:pt x="140" y="8"/>
                    </a:lnTo>
                    <a:lnTo>
                      <a:pt x="140" y="10"/>
                    </a:lnTo>
                    <a:lnTo>
                      <a:pt x="142" y="12"/>
                    </a:lnTo>
                    <a:lnTo>
                      <a:pt x="146" y="14"/>
                    </a:lnTo>
                    <a:lnTo>
                      <a:pt x="150" y="16"/>
                    </a:lnTo>
                    <a:lnTo>
                      <a:pt x="154" y="18"/>
                    </a:lnTo>
                    <a:lnTo>
                      <a:pt x="158" y="20"/>
                    </a:lnTo>
                    <a:lnTo>
                      <a:pt x="162" y="20"/>
                    </a:lnTo>
                    <a:lnTo>
                      <a:pt x="194" y="20"/>
                    </a:lnTo>
                    <a:lnTo>
                      <a:pt x="194" y="22"/>
                    </a:lnTo>
                    <a:lnTo>
                      <a:pt x="194" y="24"/>
                    </a:lnTo>
                    <a:lnTo>
                      <a:pt x="194" y="30"/>
                    </a:lnTo>
                    <a:lnTo>
                      <a:pt x="196" y="34"/>
                    </a:lnTo>
                    <a:lnTo>
                      <a:pt x="196" y="3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4" name="Freeform 208">
                <a:extLst>
                  <a:ext uri="{FF2B5EF4-FFF2-40B4-BE49-F238E27FC236}">
                    <a16:creationId xmlns:a16="http://schemas.microsoft.com/office/drawing/2014/main" id="{0CCDEAD8-974F-4D6B-818D-E1A39C4A54B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01" y="2464"/>
                <a:ext cx="116" cy="172"/>
              </a:xfrm>
              <a:custGeom>
                <a:avLst/>
                <a:gdLst>
                  <a:gd name="T0" fmla="*/ 112 w 116"/>
                  <a:gd name="T1" fmla="*/ 4 h 172"/>
                  <a:gd name="T2" fmla="*/ 94 w 116"/>
                  <a:gd name="T3" fmla="*/ 20 h 172"/>
                  <a:gd name="T4" fmla="*/ 76 w 116"/>
                  <a:gd name="T5" fmla="*/ 34 h 172"/>
                  <a:gd name="T6" fmla="*/ 66 w 116"/>
                  <a:gd name="T7" fmla="*/ 42 h 172"/>
                  <a:gd name="T8" fmla="*/ 58 w 116"/>
                  <a:gd name="T9" fmla="*/ 48 h 172"/>
                  <a:gd name="T10" fmla="*/ 54 w 116"/>
                  <a:gd name="T11" fmla="*/ 50 h 172"/>
                  <a:gd name="T12" fmla="*/ 18 w 116"/>
                  <a:gd name="T13" fmla="*/ 46 h 172"/>
                  <a:gd name="T14" fmla="*/ 16 w 116"/>
                  <a:gd name="T15" fmla="*/ 52 h 172"/>
                  <a:gd name="T16" fmla="*/ 18 w 116"/>
                  <a:gd name="T17" fmla="*/ 60 h 172"/>
                  <a:gd name="T18" fmla="*/ 18 w 116"/>
                  <a:gd name="T19" fmla="*/ 64 h 172"/>
                  <a:gd name="T20" fmla="*/ 18 w 116"/>
                  <a:gd name="T21" fmla="*/ 70 h 172"/>
                  <a:gd name="T22" fmla="*/ 10 w 116"/>
                  <a:gd name="T23" fmla="*/ 72 h 172"/>
                  <a:gd name="T24" fmla="*/ 4 w 116"/>
                  <a:gd name="T25" fmla="*/ 70 h 172"/>
                  <a:gd name="T26" fmla="*/ 0 w 116"/>
                  <a:gd name="T27" fmla="*/ 70 h 172"/>
                  <a:gd name="T28" fmla="*/ 12 w 116"/>
                  <a:gd name="T29" fmla="*/ 90 h 172"/>
                  <a:gd name="T30" fmla="*/ 16 w 116"/>
                  <a:gd name="T31" fmla="*/ 112 h 172"/>
                  <a:gd name="T32" fmla="*/ 20 w 116"/>
                  <a:gd name="T33" fmla="*/ 114 h 172"/>
                  <a:gd name="T34" fmla="*/ 26 w 116"/>
                  <a:gd name="T35" fmla="*/ 120 h 172"/>
                  <a:gd name="T36" fmla="*/ 34 w 116"/>
                  <a:gd name="T37" fmla="*/ 124 h 172"/>
                  <a:gd name="T38" fmla="*/ 40 w 116"/>
                  <a:gd name="T39" fmla="*/ 128 h 172"/>
                  <a:gd name="T40" fmla="*/ 42 w 116"/>
                  <a:gd name="T41" fmla="*/ 132 h 172"/>
                  <a:gd name="T42" fmla="*/ 42 w 116"/>
                  <a:gd name="T43" fmla="*/ 134 h 172"/>
                  <a:gd name="T44" fmla="*/ 42 w 116"/>
                  <a:gd name="T45" fmla="*/ 140 h 172"/>
                  <a:gd name="T46" fmla="*/ 40 w 116"/>
                  <a:gd name="T47" fmla="*/ 156 h 172"/>
                  <a:gd name="T48" fmla="*/ 42 w 116"/>
                  <a:gd name="T49" fmla="*/ 164 h 172"/>
                  <a:gd name="T50" fmla="*/ 48 w 116"/>
                  <a:gd name="T51" fmla="*/ 170 h 172"/>
                  <a:gd name="T52" fmla="*/ 56 w 116"/>
                  <a:gd name="T53" fmla="*/ 172 h 172"/>
                  <a:gd name="T54" fmla="*/ 64 w 116"/>
                  <a:gd name="T55" fmla="*/ 172 h 172"/>
                  <a:gd name="T56" fmla="*/ 72 w 116"/>
                  <a:gd name="T57" fmla="*/ 166 h 172"/>
                  <a:gd name="T58" fmla="*/ 76 w 116"/>
                  <a:gd name="T59" fmla="*/ 160 h 172"/>
                  <a:gd name="T60" fmla="*/ 78 w 116"/>
                  <a:gd name="T61" fmla="*/ 136 h 172"/>
                  <a:gd name="T62" fmla="*/ 76 w 116"/>
                  <a:gd name="T63" fmla="*/ 120 h 172"/>
                  <a:gd name="T64" fmla="*/ 70 w 116"/>
                  <a:gd name="T65" fmla="*/ 112 h 172"/>
                  <a:gd name="T66" fmla="*/ 66 w 116"/>
                  <a:gd name="T67" fmla="*/ 108 h 172"/>
                  <a:gd name="T68" fmla="*/ 62 w 116"/>
                  <a:gd name="T69" fmla="*/ 106 h 172"/>
                  <a:gd name="T70" fmla="*/ 54 w 116"/>
                  <a:gd name="T71" fmla="*/ 96 h 172"/>
                  <a:gd name="T72" fmla="*/ 54 w 116"/>
                  <a:gd name="T73" fmla="*/ 90 h 172"/>
                  <a:gd name="T74" fmla="*/ 56 w 116"/>
                  <a:gd name="T75" fmla="*/ 86 h 172"/>
                  <a:gd name="T76" fmla="*/ 58 w 116"/>
                  <a:gd name="T77" fmla="*/ 84 h 172"/>
                  <a:gd name="T78" fmla="*/ 60 w 116"/>
                  <a:gd name="T79" fmla="*/ 84 h 172"/>
                  <a:gd name="T80" fmla="*/ 86 w 116"/>
                  <a:gd name="T81" fmla="*/ 56 h 172"/>
                  <a:gd name="T82" fmla="*/ 98 w 116"/>
                  <a:gd name="T83" fmla="*/ 42 h 172"/>
                  <a:gd name="T84" fmla="*/ 110 w 116"/>
                  <a:gd name="T85" fmla="*/ 20 h 172"/>
                  <a:gd name="T86" fmla="*/ 114 w 116"/>
                  <a:gd name="T87" fmla="*/ 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6" h="172">
                    <a:moveTo>
                      <a:pt x="116" y="0"/>
                    </a:moveTo>
                    <a:lnTo>
                      <a:pt x="112" y="4"/>
                    </a:lnTo>
                    <a:lnTo>
                      <a:pt x="104" y="10"/>
                    </a:lnTo>
                    <a:lnTo>
                      <a:pt x="94" y="20"/>
                    </a:lnTo>
                    <a:lnTo>
                      <a:pt x="84" y="28"/>
                    </a:lnTo>
                    <a:lnTo>
                      <a:pt x="76" y="34"/>
                    </a:lnTo>
                    <a:lnTo>
                      <a:pt x="70" y="38"/>
                    </a:lnTo>
                    <a:lnTo>
                      <a:pt x="66" y="42"/>
                    </a:lnTo>
                    <a:lnTo>
                      <a:pt x="62" y="46"/>
                    </a:lnTo>
                    <a:lnTo>
                      <a:pt x="58" y="48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22" y="46"/>
                    </a:lnTo>
                    <a:lnTo>
                      <a:pt x="18" y="46"/>
                    </a:lnTo>
                    <a:lnTo>
                      <a:pt x="18" y="48"/>
                    </a:lnTo>
                    <a:lnTo>
                      <a:pt x="16" y="52"/>
                    </a:lnTo>
                    <a:lnTo>
                      <a:pt x="16" y="56"/>
                    </a:lnTo>
                    <a:lnTo>
                      <a:pt x="18" y="60"/>
                    </a:lnTo>
                    <a:lnTo>
                      <a:pt x="18" y="62"/>
                    </a:lnTo>
                    <a:lnTo>
                      <a:pt x="18" y="64"/>
                    </a:lnTo>
                    <a:lnTo>
                      <a:pt x="20" y="66"/>
                    </a:lnTo>
                    <a:lnTo>
                      <a:pt x="18" y="70"/>
                    </a:lnTo>
                    <a:lnTo>
                      <a:pt x="14" y="72"/>
                    </a:lnTo>
                    <a:lnTo>
                      <a:pt x="10" y="72"/>
                    </a:lnTo>
                    <a:lnTo>
                      <a:pt x="8" y="72"/>
                    </a:lnTo>
                    <a:lnTo>
                      <a:pt x="4" y="70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0" y="92"/>
                    </a:lnTo>
                    <a:lnTo>
                      <a:pt x="12" y="90"/>
                    </a:lnTo>
                    <a:lnTo>
                      <a:pt x="22" y="98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2" y="116"/>
                    </a:lnTo>
                    <a:lnTo>
                      <a:pt x="26" y="120"/>
                    </a:lnTo>
                    <a:lnTo>
                      <a:pt x="30" y="122"/>
                    </a:lnTo>
                    <a:lnTo>
                      <a:pt x="34" y="124"/>
                    </a:lnTo>
                    <a:lnTo>
                      <a:pt x="36" y="126"/>
                    </a:lnTo>
                    <a:lnTo>
                      <a:pt x="40" y="128"/>
                    </a:lnTo>
                    <a:lnTo>
                      <a:pt x="42" y="130"/>
                    </a:lnTo>
                    <a:lnTo>
                      <a:pt x="42" y="132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2" y="136"/>
                    </a:lnTo>
                    <a:lnTo>
                      <a:pt x="42" y="140"/>
                    </a:lnTo>
                    <a:lnTo>
                      <a:pt x="42" y="148"/>
                    </a:lnTo>
                    <a:lnTo>
                      <a:pt x="40" y="156"/>
                    </a:lnTo>
                    <a:lnTo>
                      <a:pt x="40" y="160"/>
                    </a:lnTo>
                    <a:lnTo>
                      <a:pt x="42" y="164"/>
                    </a:lnTo>
                    <a:lnTo>
                      <a:pt x="46" y="168"/>
                    </a:lnTo>
                    <a:lnTo>
                      <a:pt x="48" y="170"/>
                    </a:lnTo>
                    <a:lnTo>
                      <a:pt x="52" y="170"/>
                    </a:lnTo>
                    <a:lnTo>
                      <a:pt x="56" y="172"/>
                    </a:lnTo>
                    <a:lnTo>
                      <a:pt x="60" y="172"/>
                    </a:lnTo>
                    <a:lnTo>
                      <a:pt x="64" y="172"/>
                    </a:lnTo>
                    <a:lnTo>
                      <a:pt x="68" y="168"/>
                    </a:lnTo>
                    <a:lnTo>
                      <a:pt x="72" y="166"/>
                    </a:lnTo>
                    <a:lnTo>
                      <a:pt x="74" y="162"/>
                    </a:lnTo>
                    <a:lnTo>
                      <a:pt x="76" y="160"/>
                    </a:lnTo>
                    <a:lnTo>
                      <a:pt x="76" y="160"/>
                    </a:lnTo>
                    <a:lnTo>
                      <a:pt x="78" y="136"/>
                    </a:lnTo>
                    <a:lnTo>
                      <a:pt x="78" y="128"/>
                    </a:lnTo>
                    <a:lnTo>
                      <a:pt x="76" y="120"/>
                    </a:lnTo>
                    <a:lnTo>
                      <a:pt x="74" y="116"/>
                    </a:lnTo>
                    <a:lnTo>
                      <a:pt x="70" y="112"/>
                    </a:lnTo>
                    <a:lnTo>
                      <a:pt x="68" y="108"/>
                    </a:lnTo>
                    <a:lnTo>
                      <a:pt x="66" y="108"/>
                    </a:lnTo>
                    <a:lnTo>
                      <a:pt x="64" y="106"/>
                    </a:lnTo>
                    <a:lnTo>
                      <a:pt x="62" y="106"/>
                    </a:lnTo>
                    <a:lnTo>
                      <a:pt x="58" y="100"/>
                    </a:lnTo>
                    <a:lnTo>
                      <a:pt x="54" y="96"/>
                    </a:lnTo>
                    <a:lnTo>
                      <a:pt x="54" y="92"/>
                    </a:lnTo>
                    <a:lnTo>
                      <a:pt x="54" y="90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60" y="84"/>
                    </a:lnTo>
                    <a:lnTo>
                      <a:pt x="60" y="84"/>
                    </a:lnTo>
                    <a:lnTo>
                      <a:pt x="74" y="70"/>
                    </a:lnTo>
                    <a:lnTo>
                      <a:pt x="86" y="56"/>
                    </a:lnTo>
                    <a:lnTo>
                      <a:pt x="94" y="46"/>
                    </a:lnTo>
                    <a:lnTo>
                      <a:pt x="98" y="42"/>
                    </a:lnTo>
                    <a:lnTo>
                      <a:pt x="104" y="32"/>
                    </a:lnTo>
                    <a:lnTo>
                      <a:pt x="110" y="20"/>
                    </a:lnTo>
                    <a:lnTo>
                      <a:pt x="114" y="12"/>
                    </a:lnTo>
                    <a:lnTo>
                      <a:pt x="114" y="8"/>
                    </a:lnTo>
                    <a:lnTo>
                      <a:pt x="11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5" name="Freeform 209">
                <a:extLst>
                  <a:ext uri="{FF2B5EF4-FFF2-40B4-BE49-F238E27FC236}">
                    <a16:creationId xmlns:a16="http://schemas.microsoft.com/office/drawing/2014/main" id="{F658E94C-DECF-4842-9FD7-996EFEFBE6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967" y="2350"/>
                <a:ext cx="420" cy="174"/>
              </a:xfrm>
              <a:custGeom>
                <a:avLst/>
                <a:gdLst>
                  <a:gd name="T0" fmla="*/ 26 w 420"/>
                  <a:gd name="T1" fmla="*/ 20 h 174"/>
                  <a:gd name="T2" fmla="*/ 26 w 420"/>
                  <a:gd name="T3" fmla="*/ 18 h 174"/>
                  <a:gd name="T4" fmla="*/ 30 w 420"/>
                  <a:gd name="T5" fmla="*/ 14 h 174"/>
                  <a:gd name="T6" fmla="*/ 36 w 420"/>
                  <a:gd name="T7" fmla="*/ 10 h 174"/>
                  <a:gd name="T8" fmla="*/ 48 w 420"/>
                  <a:gd name="T9" fmla="*/ 12 h 174"/>
                  <a:gd name="T10" fmla="*/ 58 w 420"/>
                  <a:gd name="T11" fmla="*/ 14 h 174"/>
                  <a:gd name="T12" fmla="*/ 78 w 420"/>
                  <a:gd name="T13" fmla="*/ 18 h 174"/>
                  <a:gd name="T14" fmla="*/ 106 w 420"/>
                  <a:gd name="T15" fmla="*/ 42 h 174"/>
                  <a:gd name="T16" fmla="*/ 108 w 420"/>
                  <a:gd name="T17" fmla="*/ 40 h 174"/>
                  <a:gd name="T18" fmla="*/ 114 w 420"/>
                  <a:gd name="T19" fmla="*/ 36 h 174"/>
                  <a:gd name="T20" fmla="*/ 120 w 420"/>
                  <a:gd name="T21" fmla="*/ 28 h 174"/>
                  <a:gd name="T22" fmla="*/ 122 w 420"/>
                  <a:gd name="T23" fmla="*/ 20 h 174"/>
                  <a:gd name="T24" fmla="*/ 128 w 420"/>
                  <a:gd name="T25" fmla="*/ 18 h 174"/>
                  <a:gd name="T26" fmla="*/ 136 w 420"/>
                  <a:gd name="T27" fmla="*/ 14 h 174"/>
                  <a:gd name="T28" fmla="*/ 154 w 420"/>
                  <a:gd name="T29" fmla="*/ 0 h 174"/>
                  <a:gd name="T30" fmla="*/ 178 w 420"/>
                  <a:gd name="T31" fmla="*/ 4 h 174"/>
                  <a:gd name="T32" fmla="*/ 200 w 420"/>
                  <a:gd name="T33" fmla="*/ 2 h 174"/>
                  <a:gd name="T34" fmla="*/ 234 w 420"/>
                  <a:gd name="T35" fmla="*/ 12 h 174"/>
                  <a:gd name="T36" fmla="*/ 256 w 420"/>
                  <a:gd name="T37" fmla="*/ 24 h 174"/>
                  <a:gd name="T38" fmla="*/ 274 w 420"/>
                  <a:gd name="T39" fmla="*/ 26 h 174"/>
                  <a:gd name="T40" fmla="*/ 304 w 420"/>
                  <a:gd name="T41" fmla="*/ 18 h 174"/>
                  <a:gd name="T42" fmla="*/ 318 w 420"/>
                  <a:gd name="T43" fmla="*/ 10 h 174"/>
                  <a:gd name="T44" fmla="*/ 322 w 420"/>
                  <a:gd name="T45" fmla="*/ 4 h 174"/>
                  <a:gd name="T46" fmla="*/ 322 w 420"/>
                  <a:gd name="T47" fmla="*/ 2 h 174"/>
                  <a:gd name="T48" fmla="*/ 342 w 420"/>
                  <a:gd name="T49" fmla="*/ 6 h 174"/>
                  <a:gd name="T50" fmla="*/ 378 w 420"/>
                  <a:gd name="T51" fmla="*/ 22 h 174"/>
                  <a:gd name="T52" fmla="*/ 372 w 420"/>
                  <a:gd name="T53" fmla="*/ 60 h 174"/>
                  <a:gd name="T54" fmla="*/ 382 w 420"/>
                  <a:gd name="T55" fmla="*/ 60 h 174"/>
                  <a:gd name="T56" fmla="*/ 394 w 420"/>
                  <a:gd name="T57" fmla="*/ 60 h 174"/>
                  <a:gd name="T58" fmla="*/ 404 w 420"/>
                  <a:gd name="T59" fmla="*/ 60 h 174"/>
                  <a:gd name="T60" fmla="*/ 412 w 420"/>
                  <a:gd name="T61" fmla="*/ 64 h 174"/>
                  <a:gd name="T62" fmla="*/ 418 w 420"/>
                  <a:gd name="T63" fmla="*/ 68 h 174"/>
                  <a:gd name="T64" fmla="*/ 420 w 420"/>
                  <a:gd name="T65" fmla="*/ 74 h 174"/>
                  <a:gd name="T66" fmla="*/ 414 w 420"/>
                  <a:gd name="T67" fmla="*/ 78 h 174"/>
                  <a:gd name="T68" fmla="*/ 404 w 420"/>
                  <a:gd name="T69" fmla="*/ 84 h 174"/>
                  <a:gd name="T70" fmla="*/ 390 w 420"/>
                  <a:gd name="T71" fmla="*/ 88 h 174"/>
                  <a:gd name="T72" fmla="*/ 374 w 420"/>
                  <a:gd name="T73" fmla="*/ 92 h 174"/>
                  <a:gd name="T74" fmla="*/ 360 w 420"/>
                  <a:gd name="T75" fmla="*/ 100 h 174"/>
                  <a:gd name="T76" fmla="*/ 360 w 420"/>
                  <a:gd name="T77" fmla="*/ 104 h 174"/>
                  <a:gd name="T78" fmla="*/ 358 w 420"/>
                  <a:gd name="T79" fmla="*/ 112 h 174"/>
                  <a:gd name="T80" fmla="*/ 354 w 420"/>
                  <a:gd name="T81" fmla="*/ 120 h 174"/>
                  <a:gd name="T82" fmla="*/ 344 w 420"/>
                  <a:gd name="T83" fmla="*/ 128 h 174"/>
                  <a:gd name="T84" fmla="*/ 322 w 420"/>
                  <a:gd name="T85" fmla="*/ 136 h 174"/>
                  <a:gd name="T86" fmla="*/ 280 w 420"/>
                  <a:gd name="T87" fmla="*/ 144 h 174"/>
                  <a:gd name="T88" fmla="*/ 246 w 420"/>
                  <a:gd name="T89" fmla="*/ 152 h 174"/>
                  <a:gd name="T90" fmla="*/ 232 w 420"/>
                  <a:gd name="T91" fmla="*/ 158 h 174"/>
                  <a:gd name="T92" fmla="*/ 204 w 420"/>
                  <a:gd name="T93" fmla="*/ 172 h 174"/>
                  <a:gd name="T94" fmla="*/ 176 w 420"/>
                  <a:gd name="T95" fmla="*/ 172 h 174"/>
                  <a:gd name="T96" fmla="*/ 162 w 420"/>
                  <a:gd name="T97" fmla="*/ 162 h 174"/>
                  <a:gd name="T98" fmla="*/ 144 w 420"/>
                  <a:gd name="T99" fmla="*/ 160 h 174"/>
                  <a:gd name="T100" fmla="*/ 116 w 420"/>
                  <a:gd name="T101" fmla="*/ 162 h 174"/>
                  <a:gd name="T102" fmla="*/ 88 w 420"/>
                  <a:gd name="T103" fmla="*/ 160 h 174"/>
                  <a:gd name="T104" fmla="*/ 76 w 420"/>
                  <a:gd name="T105" fmla="*/ 148 h 174"/>
                  <a:gd name="T106" fmla="*/ 76 w 420"/>
                  <a:gd name="T107" fmla="*/ 134 h 174"/>
                  <a:gd name="T108" fmla="*/ 66 w 420"/>
                  <a:gd name="T109" fmla="*/ 108 h 174"/>
                  <a:gd name="T110" fmla="*/ 44 w 420"/>
                  <a:gd name="T111" fmla="*/ 94 h 174"/>
                  <a:gd name="T112" fmla="*/ 16 w 420"/>
                  <a:gd name="T113" fmla="*/ 78 h 174"/>
                  <a:gd name="T114" fmla="*/ 0 w 420"/>
                  <a:gd name="T115" fmla="*/ 5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20" h="174">
                    <a:moveTo>
                      <a:pt x="4" y="32"/>
                    </a:moveTo>
                    <a:lnTo>
                      <a:pt x="26" y="20"/>
                    </a:lnTo>
                    <a:lnTo>
                      <a:pt x="26" y="20"/>
                    </a:lnTo>
                    <a:lnTo>
                      <a:pt x="26" y="18"/>
                    </a:lnTo>
                    <a:lnTo>
                      <a:pt x="28" y="16"/>
                    </a:lnTo>
                    <a:lnTo>
                      <a:pt x="30" y="14"/>
                    </a:lnTo>
                    <a:lnTo>
                      <a:pt x="32" y="12"/>
                    </a:lnTo>
                    <a:lnTo>
                      <a:pt x="36" y="10"/>
                    </a:lnTo>
                    <a:lnTo>
                      <a:pt x="40" y="10"/>
                    </a:lnTo>
                    <a:lnTo>
                      <a:pt x="48" y="12"/>
                    </a:lnTo>
                    <a:lnTo>
                      <a:pt x="56" y="14"/>
                    </a:lnTo>
                    <a:lnTo>
                      <a:pt x="58" y="14"/>
                    </a:lnTo>
                    <a:lnTo>
                      <a:pt x="68" y="14"/>
                    </a:lnTo>
                    <a:lnTo>
                      <a:pt x="78" y="18"/>
                    </a:lnTo>
                    <a:lnTo>
                      <a:pt x="88" y="24"/>
                    </a:lnTo>
                    <a:lnTo>
                      <a:pt x="106" y="42"/>
                    </a:lnTo>
                    <a:lnTo>
                      <a:pt x="106" y="42"/>
                    </a:lnTo>
                    <a:lnTo>
                      <a:pt x="108" y="40"/>
                    </a:lnTo>
                    <a:lnTo>
                      <a:pt x="112" y="40"/>
                    </a:lnTo>
                    <a:lnTo>
                      <a:pt x="114" y="36"/>
                    </a:lnTo>
                    <a:lnTo>
                      <a:pt x="118" y="34"/>
                    </a:lnTo>
                    <a:lnTo>
                      <a:pt x="120" y="28"/>
                    </a:lnTo>
                    <a:lnTo>
                      <a:pt x="120" y="22"/>
                    </a:lnTo>
                    <a:lnTo>
                      <a:pt x="122" y="20"/>
                    </a:lnTo>
                    <a:lnTo>
                      <a:pt x="126" y="18"/>
                    </a:lnTo>
                    <a:lnTo>
                      <a:pt x="128" y="18"/>
                    </a:lnTo>
                    <a:lnTo>
                      <a:pt x="132" y="18"/>
                    </a:lnTo>
                    <a:lnTo>
                      <a:pt x="136" y="14"/>
                    </a:lnTo>
                    <a:lnTo>
                      <a:pt x="144" y="6"/>
                    </a:lnTo>
                    <a:lnTo>
                      <a:pt x="154" y="0"/>
                    </a:lnTo>
                    <a:lnTo>
                      <a:pt x="166" y="0"/>
                    </a:lnTo>
                    <a:lnTo>
                      <a:pt x="178" y="4"/>
                    </a:lnTo>
                    <a:lnTo>
                      <a:pt x="190" y="4"/>
                    </a:lnTo>
                    <a:lnTo>
                      <a:pt x="200" y="2"/>
                    </a:lnTo>
                    <a:lnTo>
                      <a:pt x="216" y="4"/>
                    </a:lnTo>
                    <a:lnTo>
                      <a:pt x="234" y="12"/>
                    </a:lnTo>
                    <a:lnTo>
                      <a:pt x="254" y="24"/>
                    </a:lnTo>
                    <a:lnTo>
                      <a:pt x="256" y="24"/>
                    </a:lnTo>
                    <a:lnTo>
                      <a:pt x="262" y="26"/>
                    </a:lnTo>
                    <a:lnTo>
                      <a:pt x="274" y="26"/>
                    </a:lnTo>
                    <a:lnTo>
                      <a:pt x="292" y="22"/>
                    </a:lnTo>
                    <a:lnTo>
                      <a:pt x="304" y="18"/>
                    </a:lnTo>
                    <a:lnTo>
                      <a:pt x="312" y="14"/>
                    </a:lnTo>
                    <a:lnTo>
                      <a:pt x="318" y="10"/>
                    </a:lnTo>
                    <a:lnTo>
                      <a:pt x="320" y="6"/>
                    </a:lnTo>
                    <a:lnTo>
                      <a:pt x="322" y="4"/>
                    </a:lnTo>
                    <a:lnTo>
                      <a:pt x="322" y="2"/>
                    </a:lnTo>
                    <a:lnTo>
                      <a:pt x="322" y="2"/>
                    </a:lnTo>
                    <a:lnTo>
                      <a:pt x="330" y="2"/>
                    </a:lnTo>
                    <a:lnTo>
                      <a:pt x="342" y="6"/>
                    </a:lnTo>
                    <a:lnTo>
                      <a:pt x="356" y="14"/>
                    </a:lnTo>
                    <a:lnTo>
                      <a:pt x="378" y="22"/>
                    </a:lnTo>
                    <a:lnTo>
                      <a:pt x="372" y="60"/>
                    </a:lnTo>
                    <a:lnTo>
                      <a:pt x="372" y="60"/>
                    </a:lnTo>
                    <a:lnTo>
                      <a:pt x="376" y="60"/>
                    </a:lnTo>
                    <a:lnTo>
                      <a:pt x="382" y="60"/>
                    </a:lnTo>
                    <a:lnTo>
                      <a:pt x="388" y="60"/>
                    </a:lnTo>
                    <a:lnTo>
                      <a:pt x="394" y="60"/>
                    </a:lnTo>
                    <a:lnTo>
                      <a:pt x="398" y="60"/>
                    </a:lnTo>
                    <a:lnTo>
                      <a:pt x="404" y="60"/>
                    </a:lnTo>
                    <a:lnTo>
                      <a:pt x="408" y="62"/>
                    </a:lnTo>
                    <a:lnTo>
                      <a:pt x="412" y="64"/>
                    </a:lnTo>
                    <a:lnTo>
                      <a:pt x="416" y="66"/>
                    </a:lnTo>
                    <a:lnTo>
                      <a:pt x="418" y="68"/>
                    </a:lnTo>
                    <a:lnTo>
                      <a:pt x="420" y="72"/>
                    </a:lnTo>
                    <a:lnTo>
                      <a:pt x="420" y="74"/>
                    </a:lnTo>
                    <a:lnTo>
                      <a:pt x="420" y="76"/>
                    </a:lnTo>
                    <a:lnTo>
                      <a:pt x="414" y="78"/>
                    </a:lnTo>
                    <a:lnTo>
                      <a:pt x="410" y="82"/>
                    </a:lnTo>
                    <a:lnTo>
                      <a:pt x="404" y="84"/>
                    </a:lnTo>
                    <a:lnTo>
                      <a:pt x="398" y="86"/>
                    </a:lnTo>
                    <a:lnTo>
                      <a:pt x="390" y="88"/>
                    </a:lnTo>
                    <a:lnTo>
                      <a:pt x="382" y="88"/>
                    </a:lnTo>
                    <a:lnTo>
                      <a:pt x="374" y="92"/>
                    </a:lnTo>
                    <a:lnTo>
                      <a:pt x="366" y="96"/>
                    </a:lnTo>
                    <a:lnTo>
                      <a:pt x="360" y="100"/>
                    </a:lnTo>
                    <a:lnTo>
                      <a:pt x="360" y="100"/>
                    </a:lnTo>
                    <a:lnTo>
                      <a:pt x="360" y="104"/>
                    </a:lnTo>
                    <a:lnTo>
                      <a:pt x="360" y="106"/>
                    </a:lnTo>
                    <a:lnTo>
                      <a:pt x="358" y="112"/>
                    </a:lnTo>
                    <a:lnTo>
                      <a:pt x="358" y="116"/>
                    </a:lnTo>
                    <a:lnTo>
                      <a:pt x="354" y="120"/>
                    </a:lnTo>
                    <a:lnTo>
                      <a:pt x="350" y="126"/>
                    </a:lnTo>
                    <a:lnTo>
                      <a:pt x="344" y="128"/>
                    </a:lnTo>
                    <a:lnTo>
                      <a:pt x="338" y="132"/>
                    </a:lnTo>
                    <a:lnTo>
                      <a:pt x="322" y="136"/>
                    </a:lnTo>
                    <a:lnTo>
                      <a:pt x="302" y="140"/>
                    </a:lnTo>
                    <a:lnTo>
                      <a:pt x="280" y="144"/>
                    </a:lnTo>
                    <a:lnTo>
                      <a:pt x="262" y="148"/>
                    </a:lnTo>
                    <a:lnTo>
                      <a:pt x="246" y="152"/>
                    </a:lnTo>
                    <a:lnTo>
                      <a:pt x="238" y="154"/>
                    </a:lnTo>
                    <a:lnTo>
                      <a:pt x="232" y="158"/>
                    </a:lnTo>
                    <a:lnTo>
                      <a:pt x="218" y="166"/>
                    </a:lnTo>
                    <a:lnTo>
                      <a:pt x="204" y="172"/>
                    </a:lnTo>
                    <a:lnTo>
                      <a:pt x="186" y="174"/>
                    </a:lnTo>
                    <a:lnTo>
                      <a:pt x="176" y="172"/>
                    </a:lnTo>
                    <a:lnTo>
                      <a:pt x="170" y="166"/>
                    </a:lnTo>
                    <a:lnTo>
                      <a:pt x="162" y="162"/>
                    </a:lnTo>
                    <a:lnTo>
                      <a:pt x="156" y="160"/>
                    </a:lnTo>
                    <a:lnTo>
                      <a:pt x="144" y="160"/>
                    </a:lnTo>
                    <a:lnTo>
                      <a:pt x="132" y="162"/>
                    </a:lnTo>
                    <a:lnTo>
                      <a:pt x="116" y="162"/>
                    </a:lnTo>
                    <a:lnTo>
                      <a:pt x="102" y="162"/>
                    </a:lnTo>
                    <a:lnTo>
                      <a:pt x="88" y="160"/>
                    </a:lnTo>
                    <a:lnTo>
                      <a:pt x="80" y="156"/>
                    </a:lnTo>
                    <a:lnTo>
                      <a:pt x="76" y="148"/>
                    </a:lnTo>
                    <a:lnTo>
                      <a:pt x="76" y="144"/>
                    </a:lnTo>
                    <a:lnTo>
                      <a:pt x="76" y="134"/>
                    </a:lnTo>
                    <a:lnTo>
                      <a:pt x="72" y="120"/>
                    </a:lnTo>
                    <a:lnTo>
                      <a:pt x="66" y="108"/>
                    </a:lnTo>
                    <a:lnTo>
                      <a:pt x="56" y="100"/>
                    </a:lnTo>
                    <a:lnTo>
                      <a:pt x="44" y="94"/>
                    </a:lnTo>
                    <a:lnTo>
                      <a:pt x="30" y="88"/>
                    </a:lnTo>
                    <a:lnTo>
                      <a:pt x="16" y="78"/>
                    </a:lnTo>
                    <a:lnTo>
                      <a:pt x="6" y="66"/>
                    </a:lnTo>
                    <a:lnTo>
                      <a:pt x="0" y="50"/>
                    </a:lnTo>
                    <a:lnTo>
                      <a:pt x="4" y="3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6" name="Freeform 210">
                <a:extLst>
                  <a:ext uri="{FF2B5EF4-FFF2-40B4-BE49-F238E27FC236}">
                    <a16:creationId xmlns:a16="http://schemas.microsoft.com/office/drawing/2014/main" id="{1677D84E-F7FA-480A-BBE4-CCF73D460CC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5" y="2296"/>
                <a:ext cx="790" cy="574"/>
              </a:xfrm>
              <a:custGeom>
                <a:avLst/>
                <a:gdLst>
                  <a:gd name="T0" fmla="*/ 258 w 790"/>
                  <a:gd name="T1" fmla="*/ 162 h 574"/>
                  <a:gd name="T2" fmla="*/ 310 w 790"/>
                  <a:gd name="T3" fmla="*/ 218 h 574"/>
                  <a:gd name="T4" fmla="*/ 396 w 790"/>
                  <a:gd name="T5" fmla="*/ 226 h 574"/>
                  <a:gd name="T6" fmla="*/ 514 w 790"/>
                  <a:gd name="T7" fmla="*/ 190 h 574"/>
                  <a:gd name="T8" fmla="*/ 584 w 790"/>
                  <a:gd name="T9" fmla="*/ 142 h 574"/>
                  <a:gd name="T10" fmla="*/ 606 w 790"/>
                  <a:gd name="T11" fmla="*/ 118 h 574"/>
                  <a:gd name="T12" fmla="*/ 588 w 790"/>
                  <a:gd name="T13" fmla="*/ 56 h 574"/>
                  <a:gd name="T14" fmla="*/ 658 w 790"/>
                  <a:gd name="T15" fmla="*/ 8 h 574"/>
                  <a:gd name="T16" fmla="*/ 678 w 790"/>
                  <a:gd name="T17" fmla="*/ 52 h 574"/>
                  <a:gd name="T18" fmla="*/ 712 w 790"/>
                  <a:gd name="T19" fmla="*/ 90 h 574"/>
                  <a:gd name="T20" fmla="*/ 734 w 790"/>
                  <a:gd name="T21" fmla="*/ 108 h 574"/>
                  <a:gd name="T22" fmla="*/ 762 w 790"/>
                  <a:gd name="T23" fmla="*/ 104 h 574"/>
                  <a:gd name="T24" fmla="*/ 790 w 790"/>
                  <a:gd name="T25" fmla="*/ 78 h 574"/>
                  <a:gd name="T26" fmla="*/ 778 w 790"/>
                  <a:gd name="T27" fmla="*/ 120 h 574"/>
                  <a:gd name="T28" fmla="*/ 698 w 790"/>
                  <a:gd name="T29" fmla="*/ 208 h 574"/>
                  <a:gd name="T30" fmla="*/ 660 w 790"/>
                  <a:gd name="T31" fmla="*/ 216 h 574"/>
                  <a:gd name="T32" fmla="*/ 644 w 790"/>
                  <a:gd name="T33" fmla="*/ 224 h 574"/>
                  <a:gd name="T34" fmla="*/ 636 w 790"/>
                  <a:gd name="T35" fmla="*/ 242 h 574"/>
                  <a:gd name="T36" fmla="*/ 618 w 790"/>
                  <a:gd name="T37" fmla="*/ 270 h 574"/>
                  <a:gd name="T38" fmla="*/ 600 w 790"/>
                  <a:gd name="T39" fmla="*/ 268 h 574"/>
                  <a:gd name="T40" fmla="*/ 596 w 790"/>
                  <a:gd name="T41" fmla="*/ 254 h 574"/>
                  <a:gd name="T42" fmla="*/ 556 w 790"/>
                  <a:gd name="T43" fmla="*/ 264 h 574"/>
                  <a:gd name="T44" fmla="*/ 560 w 790"/>
                  <a:gd name="T45" fmla="*/ 282 h 574"/>
                  <a:gd name="T46" fmla="*/ 590 w 790"/>
                  <a:gd name="T47" fmla="*/ 294 h 574"/>
                  <a:gd name="T48" fmla="*/ 624 w 790"/>
                  <a:gd name="T49" fmla="*/ 298 h 574"/>
                  <a:gd name="T50" fmla="*/ 592 w 790"/>
                  <a:gd name="T51" fmla="*/ 316 h 574"/>
                  <a:gd name="T52" fmla="*/ 582 w 790"/>
                  <a:gd name="T53" fmla="*/ 336 h 574"/>
                  <a:gd name="T54" fmla="*/ 608 w 790"/>
                  <a:gd name="T55" fmla="*/ 390 h 574"/>
                  <a:gd name="T56" fmla="*/ 614 w 790"/>
                  <a:gd name="T57" fmla="*/ 422 h 574"/>
                  <a:gd name="T58" fmla="*/ 560 w 790"/>
                  <a:gd name="T59" fmla="*/ 502 h 574"/>
                  <a:gd name="T60" fmla="*/ 482 w 790"/>
                  <a:gd name="T61" fmla="*/ 534 h 574"/>
                  <a:gd name="T62" fmla="*/ 468 w 790"/>
                  <a:gd name="T63" fmla="*/ 546 h 574"/>
                  <a:gd name="T64" fmla="*/ 454 w 790"/>
                  <a:gd name="T65" fmla="*/ 574 h 574"/>
                  <a:gd name="T66" fmla="*/ 460 w 790"/>
                  <a:gd name="T67" fmla="*/ 548 h 574"/>
                  <a:gd name="T68" fmla="*/ 442 w 790"/>
                  <a:gd name="T69" fmla="*/ 532 h 574"/>
                  <a:gd name="T70" fmla="*/ 408 w 790"/>
                  <a:gd name="T71" fmla="*/ 516 h 574"/>
                  <a:gd name="T72" fmla="*/ 372 w 790"/>
                  <a:gd name="T73" fmla="*/ 514 h 574"/>
                  <a:gd name="T74" fmla="*/ 358 w 790"/>
                  <a:gd name="T75" fmla="*/ 524 h 574"/>
                  <a:gd name="T76" fmla="*/ 356 w 790"/>
                  <a:gd name="T77" fmla="*/ 542 h 574"/>
                  <a:gd name="T78" fmla="*/ 338 w 790"/>
                  <a:gd name="T79" fmla="*/ 548 h 574"/>
                  <a:gd name="T80" fmla="*/ 334 w 790"/>
                  <a:gd name="T81" fmla="*/ 534 h 574"/>
                  <a:gd name="T82" fmla="*/ 308 w 790"/>
                  <a:gd name="T83" fmla="*/ 520 h 574"/>
                  <a:gd name="T84" fmla="*/ 304 w 790"/>
                  <a:gd name="T85" fmla="*/ 452 h 574"/>
                  <a:gd name="T86" fmla="*/ 232 w 790"/>
                  <a:gd name="T87" fmla="*/ 440 h 574"/>
                  <a:gd name="T88" fmla="*/ 186 w 790"/>
                  <a:gd name="T89" fmla="*/ 454 h 574"/>
                  <a:gd name="T90" fmla="*/ 180 w 790"/>
                  <a:gd name="T91" fmla="*/ 450 h 574"/>
                  <a:gd name="T92" fmla="*/ 92 w 790"/>
                  <a:gd name="T93" fmla="*/ 380 h 574"/>
                  <a:gd name="T94" fmla="*/ 90 w 790"/>
                  <a:gd name="T95" fmla="*/ 346 h 574"/>
                  <a:gd name="T96" fmla="*/ 60 w 790"/>
                  <a:gd name="T97" fmla="*/ 330 h 574"/>
                  <a:gd name="T98" fmla="*/ 22 w 790"/>
                  <a:gd name="T99" fmla="*/ 308 h 574"/>
                  <a:gd name="T100" fmla="*/ 10 w 790"/>
                  <a:gd name="T101" fmla="*/ 282 h 574"/>
                  <a:gd name="T102" fmla="*/ 0 w 790"/>
                  <a:gd name="T103" fmla="*/ 266 h 574"/>
                  <a:gd name="T104" fmla="*/ 40 w 790"/>
                  <a:gd name="T105" fmla="*/ 246 h 574"/>
                  <a:gd name="T106" fmla="*/ 60 w 790"/>
                  <a:gd name="T107" fmla="*/ 240 h 574"/>
                  <a:gd name="T108" fmla="*/ 84 w 790"/>
                  <a:gd name="T109" fmla="*/ 212 h 574"/>
                  <a:gd name="T110" fmla="*/ 74 w 790"/>
                  <a:gd name="T111" fmla="*/ 188 h 574"/>
                  <a:gd name="T112" fmla="*/ 90 w 790"/>
                  <a:gd name="T113" fmla="*/ 176 h 574"/>
                  <a:gd name="T114" fmla="*/ 110 w 790"/>
                  <a:gd name="T115" fmla="*/ 164 h 574"/>
                  <a:gd name="T116" fmla="*/ 134 w 790"/>
                  <a:gd name="T117" fmla="*/ 130 h 574"/>
                  <a:gd name="T118" fmla="*/ 164 w 790"/>
                  <a:gd name="T119" fmla="*/ 102 h 574"/>
                  <a:gd name="T120" fmla="*/ 180 w 790"/>
                  <a:gd name="T121" fmla="*/ 86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90" h="574">
                    <a:moveTo>
                      <a:pt x="194" y="86"/>
                    </a:moveTo>
                    <a:lnTo>
                      <a:pt x="192" y="104"/>
                    </a:lnTo>
                    <a:lnTo>
                      <a:pt x="198" y="120"/>
                    </a:lnTo>
                    <a:lnTo>
                      <a:pt x="208" y="132"/>
                    </a:lnTo>
                    <a:lnTo>
                      <a:pt x="222" y="142"/>
                    </a:lnTo>
                    <a:lnTo>
                      <a:pt x="236" y="148"/>
                    </a:lnTo>
                    <a:lnTo>
                      <a:pt x="248" y="154"/>
                    </a:lnTo>
                    <a:lnTo>
                      <a:pt x="258" y="162"/>
                    </a:lnTo>
                    <a:lnTo>
                      <a:pt x="264" y="174"/>
                    </a:lnTo>
                    <a:lnTo>
                      <a:pt x="268" y="188"/>
                    </a:lnTo>
                    <a:lnTo>
                      <a:pt x="270" y="198"/>
                    </a:lnTo>
                    <a:lnTo>
                      <a:pt x="270" y="202"/>
                    </a:lnTo>
                    <a:lnTo>
                      <a:pt x="272" y="210"/>
                    </a:lnTo>
                    <a:lnTo>
                      <a:pt x="280" y="214"/>
                    </a:lnTo>
                    <a:lnTo>
                      <a:pt x="294" y="216"/>
                    </a:lnTo>
                    <a:lnTo>
                      <a:pt x="310" y="218"/>
                    </a:lnTo>
                    <a:lnTo>
                      <a:pt x="324" y="216"/>
                    </a:lnTo>
                    <a:lnTo>
                      <a:pt x="338" y="214"/>
                    </a:lnTo>
                    <a:lnTo>
                      <a:pt x="348" y="214"/>
                    </a:lnTo>
                    <a:lnTo>
                      <a:pt x="356" y="216"/>
                    </a:lnTo>
                    <a:lnTo>
                      <a:pt x="362" y="222"/>
                    </a:lnTo>
                    <a:lnTo>
                      <a:pt x="368" y="226"/>
                    </a:lnTo>
                    <a:lnTo>
                      <a:pt x="380" y="228"/>
                    </a:lnTo>
                    <a:lnTo>
                      <a:pt x="396" y="226"/>
                    </a:lnTo>
                    <a:lnTo>
                      <a:pt x="412" y="220"/>
                    </a:lnTo>
                    <a:lnTo>
                      <a:pt x="424" y="212"/>
                    </a:lnTo>
                    <a:lnTo>
                      <a:pt x="432" y="208"/>
                    </a:lnTo>
                    <a:lnTo>
                      <a:pt x="440" y="206"/>
                    </a:lnTo>
                    <a:lnTo>
                      <a:pt x="454" y="202"/>
                    </a:lnTo>
                    <a:lnTo>
                      <a:pt x="474" y="198"/>
                    </a:lnTo>
                    <a:lnTo>
                      <a:pt x="494" y="194"/>
                    </a:lnTo>
                    <a:lnTo>
                      <a:pt x="514" y="190"/>
                    </a:lnTo>
                    <a:lnTo>
                      <a:pt x="530" y="186"/>
                    </a:lnTo>
                    <a:lnTo>
                      <a:pt x="542" y="180"/>
                    </a:lnTo>
                    <a:lnTo>
                      <a:pt x="548" y="172"/>
                    </a:lnTo>
                    <a:lnTo>
                      <a:pt x="552" y="164"/>
                    </a:lnTo>
                    <a:lnTo>
                      <a:pt x="552" y="156"/>
                    </a:lnTo>
                    <a:lnTo>
                      <a:pt x="552" y="154"/>
                    </a:lnTo>
                    <a:lnTo>
                      <a:pt x="568" y="146"/>
                    </a:lnTo>
                    <a:lnTo>
                      <a:pt x="584" y="142"/>
                    </a:lnTo>
                    <a:lnTo>
                      <a:pt x="590" y="142"/>
                    </a:lnTo>
                    <a:lnTo>
                      <a:pt x="596" y="140"/>
                    </a:lnTo>
                    <a:lnTo>
                      <a:pt x="604" y="138"/>
                    </a:lnTo>
                    <a:lnTo>
                      <a:pt x="608" y="134"/>
                    </a:lnTo>
                    <a:lnTo>
                      <a:pt x="612" y="130"/>
                    </a:lnTo>
                    <a:lnTo>
                      <a:pt x="612" y="126"/>
                    </a:lnTo>
                    <a:lnTo>
                      <a:pt x="610" y="122"/>
                    </a:lnTo>
                    <a:lnTo>
                      <a:pt x="606" y="118"/>
                    </a:lnTo>
                    <a:lnTo>
                      <a:pt x="600" y="116"/>
                    </a:lnTo>
                    <a:lnTo>
                      <a:pt x="596" y="114"/>
                    </a:lnTo>
                    <a:lnTo>
                      <a:pt x="592" y="114"/>
                    </a:lnTo>
                    <a:lnTo>
                      <a:pt x="590" y="114"/>
                    </a:lnTo>
                    <a:lnTo>
                      <a:pt x="562" y="114"/>
                    </a:lnTo>
                    <a:lnTo>
                      <a:pt x="570" y="76"/>
                    </a:lnTo>
                    <a:lnTo>
                      <a:pt x="588" y="60"/>
                    </a:lnTo>
                    <a:lnTo>
                      <a:pt x="588" y="56"/>
                    </a:lnTo>
                    <a:lnTo>
                      <a:pt x="588" y="46"/>
                    </a:lnTo>
                    <a:lnTo>
                      <a:pt x="590" y="34"/>
                    </a:lnTo>
                    <a:lnTo>
                      <a:pt x="594" y="20"/>
                    </a:lnTo>
                    <a:lnTo>
                      <a:pt x="602" y="8"/>
                    </a:lnTo>
                    <a:lnTo>
                      <a:pt x="614" y="2"/>
                    </a:lnTo>
                    <a:lnTo>
                      <a:pt x="634" y="0"/>
                    </a:lnTo>
                    <a:lnTo>
                      <a:pt x="648" y="2"/>
                    </a:lnTo>
                    <a:lnTo>
                      <a:pt x="658" y="8"/>
                    </a:lnTo>
                    <a:lnTo>
                      <a:pt x="664" y="20"/>
                    </a:lnTo>
                    <a:lnTo>
                      <a:pt x="666" y="22"/>
                    </a:lnTo>
                    <a:lnTo>
                      <a:pt x="666" y="24"/>
                    </a:lnTo>
                    <a:lnTo>
                      <a:pt x="668" y="30"/>
                    </a:lnTo>
                    <a:lnTo>
                      <a:pt x="672" y="36"/>
                    </a:lnTo>
                    <a:lnTo>
                      <a:pt x="674" y="42"/>
                    </a:lnTo>
                    <a:lnTo>
                      <a:pt x="676" y="50"/>
                    </a:lnTo>
                    <a:lnTo>
                      <a:pt x="678" y="52"/>
                    </a:lnTo>
                    <a:lnTo>
                      <a:pt x="686" y="60"/>
                    </a:lnTo>
                    <a:lnTo>
                      <a:pt x="694" y="70"/>
                    </a:lnTo>
                    <a:lnTo>
                      <a:pt x="700" y="80"/>
                    </a:lnTo>
                    <a:lnTo>
                      <a:pt x="702" y="92"/>
                    </a:lnTo>
                    <a:lnTo>
                      <a:pt x="704" y="92"/>
                    </a:lnTo>
                    <a:lnTo>
                      <a:pt x="706" y="92"/>
                    </a:lnTo>
                    <a:lnTo>
                      <a:pt x="708" y="90"/>
                    </a:lnTo>
                    <a:lnTo>
                      <a:pt x="712" y="90"/>
                    </a:lnTo>
                    <a:lnTo>
                      <a:pt x="716" y="90"/>
                    </a:lnTo>
                    <a:lnTo>
                      <a:pt x="722" y="92"/>
                    </a:lnTo>
                    <a:lnTo>
                      <a:pt x="726" y="94"/>
                    </a:lnTo>
                    <a:lnTo>
                      <a:pt x="730" y="98"/>
                    </a:lnTo>
                    <a:lnTo>
                      <a:pt x="732" y="104"/>
                    </a:lnTo>
                    <a:lnTo>
                      <a:pt x="732" y="104"/>
                    </a:lnTo>
                    <a:lnTo>
                      <a:pt x="734" y="106"/>
                    </a:lnTo>
                    <a:lnTo>
                      <a:pt x="734" y="108"/>
                    </a:lnTo>
                    <a:lnTo>
                      <a:pt x="736" y="112"/>
                    </a:lnTo>
                    <a:lnTo>
                      <a:pt x="738" y="114"/>
                    </a:lnTo>
                    <a:lnTo>
                      <a:pt x="742" y="114"/>
                    </a:lnTo>
                    <a:lnTo>
                      <a:pt x="746" y="114"/>
                    </a:lnTo>
                    <a:lnTo>
                      <a:pt x="752" y="112"/>
                    </a:lnTo>
                    <a:lnTo>
                      <a:pt x="758" y="108"/>
                    </a:lnTo>
                    <a:lnTo>
                      <a:pt x="760" y="108"/>
                    </a:lnTo>
                    <a:lnTo>
                      <a:pt x="762" y="104"/>
                    </a:lnTo>
                    <a:lnTo>
                      <a:pt x="764" y="100"/>
                    </a:lnTo>
                    <a:lnTo>
                      <a:pt x="768" y="94"/>
                    </a:lnTo>
                    <a:lnTo>
                      <a:pt x="774" y="90"/>
                    </a:lnTo>
                    <a:lnTo>
                      <a:pt x="778" y="84"/>
                    </a:lnTo>
                    <a:lnTo>
                      <a:pt x="784" y="80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78"/>
                    </a:lnTo>
                    <a:lnTo>
                      <a:pt x="790" y="80"/>
                    </a:lnTo>
                    <a:lnTo>
                      <a:pt x="790" y="82"/>
                    </a:lnTo>
                    <a:lnTo>
                      <a:pt x="790" y="86"/>
                    </a:lnTo>
                    <a:lnTo>
                      <a:pt x="790" y="90"/>
                    </a:lnTo>
                    <a:lnTo>
                      <a:pt x="788" y="96"/>
                    </a:lnTo>
                    <a:lnTo>
                      <a:pt x="786" y="104"/>
                    </a:lnTo>
                    <a:lnTo>
                      <a:pt x="784" y="108"/>
                    </a:lnTo>
                    <a:lnTo>
                      <a:pt x="778" y="120"/>
                    </a:lnTo>
                    <a:lnTo>
                      <a:pt x="772" y="132"/>
                    </a:lnTo>
                    <a:lnTo>
                      <a:pt x="762" y="144"/>
                    </a:lnTo>
                    <a:lnTo>
                      <a:pt x="752" y="156"/>
                    </a:lnTo>
                    <a:lnTo>
                      <a:pt x="744" y="164"/>
                    </a:lnTo>
                    <a:lnTo>
                      <a:pt x="740" y="174"/>
                    </a:lnTo>
                    <a:lnTo>
                      <a:pt x="720" y="190"/>
                    </a:lnTo>
                    <a:lnTo>
                      <a:pt x="698" y="208"/>
                    </a:lnTo>
                    <a:lnTo>
                      <a:pt x="698" y="208"/>
                    </a:lnTo>
                    <a:lnTo>
                      <a:pt x="696" y="210"/>
                    </a:lnTo>
                    <a:lnTo>
                      <a:pt x="694" y="212"/>
                    </a:lnTo>
                    <a:lnTo>
                      <a:pt x="690" y="214"/>
                    </a:lnTo>
                    <a:lnTo>
                      <a:pt x="686" y="216"/>
                    </a:lnTo>
                    <a:lnTo>
                      <a:pt x="680" y="218"/>
                    </a:lnTo>
                    <a:lnTo>
                      <a:pt x="672" y="218"/>
                    </a:lnTo>
                    <a:lnTo>
                      <a:pt x="666" y="218"/>
                    </a:lnTo>
                    <a:lnTo>
                      <a:pt x="660" y="216"/>
                    </a:lnTo>
                    <a:lnTo>
                      <a:pt x="656" y="216"/>
                    </a:lnTo>
                    <a:lnTo>
                      <a:pt x="654" y="216"/>
                    </a:lnTo>
                    <a:lnTo>
                      <a:pt x="652" y="216"/>
                    </a:lnTo>
                    <a:lnTo>
                      <a:pt x="652" y="216"/>
                    </a:lnTo>
                    <a:lnTo>
                      <a:pt x="648" y="216"/>
                    </a:lnTo>
                    <a:lnTo>
                      <a:pt x="646" y="218"/>
                    </a:lnTo>
                    <a:lnTo>
                      <a:pt x="644" y="220"/>
                    </a:lnTo>
                    <a:lnTo>
                      <a:pt x="644" y="224"/>
                    </a:lnTo>
                    <a:lnTo>
                      <a:pt x="646" y="228"/>
                    </a:lnTo>
                    <a:lnTo>
                      <a:pt x="646" y="232"/>
                    </a:lnTo>
                    <a:lnTo>
                      <a:pt x="646" y="236"/>
                    </a:lnTo>
                    <a:lnTo>
                      <a:pt x="646" y="238"/>
                    </a:lnTo>
                    <a:lnTo>
                      <a:pt x="644" y="240"/>
                    </a:lnTo>
                    <a:lnTo>
                      <a:pt x="642" y="242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2" y="240"/>
                    </a:lnTo>
                    <a:lnTo>
                      <a:pt x="630" y="240"/>
                    </a:lnTo>
                    <a:lnTo>
                      <a:pt x="628" y="240"/>
                    </a:lnTo>
                    <a:lnTo>
                      <a:pt x="628" y="262"/>
                    </a:lnTo>
                    <a:lnTo>
                      <a:pt x="628" y="262"/>
                    </a:lnTo>
                    <a:lnTo>
                      <a:pt x="626" y="264"/>
                    </a:lnTo>
                    <a:lnTo>
                      <a:pt x="622" y="268"/>
                    </a:lnTo>
                    <a:lnTo>
                      <a:pt x="618" y="270"/>
                    </a:lnTo>
                    <a:lnTo>
                      <a:pt x="612" y="274"/>
                    </a:lnTo>
                    <a:lnTo>
                      <a:pt x="608" y="276"/>
                    </a:lnTo>
                    <a:lnTo>
                      <a:pt x="606" y="276"/>
                    </a:lnTo>
                    <a:lnTo>
                      <a:pt x="604" y="276"/>
                    </a:lnTo>
                    <a:lnTo>
                      <a:pt x="602" y="274"/>
                    </a:lnTo>
                    <a:lnTo>
                      <a:pt x="600" y="274"/>
                    </a:lnTo>
                    <a:lnTo>
                      <a:pt x="600" y="272"/>
                    </a:lnTo>
                    <a:lnTo>
                      <a:pt x="600" y="268"/>
                    </a:lnTo>
                    <a:lnTo>
                      <a:pt x="602" y="264"/>
                    </a:lnTo>
                    <a:lnTo>
                      <a:pt x="606" y="262"/>
                    </a:lnTo>
                    <a:lnTo>
                      <a:pt x="608" y="258"/>
                    </a:lnTo>
                    <a:lnTo>
                      <a:pt x="608" y="256"/>
                    </a:lnTo>
                    <a:lnTo>
                      <a:pt x="608" y="254"/>
                    </a:lnTo>
                    <a:lnTo>
                      <a:pt x="604" y="252"/>
                    </a:lnTo>
                    <a:lnTo>
                      <a:pt x="600" y="252"/>
                    </a:lnTo>
                    <a:lnTo>
                      <a:pt x="596" y="254"/>
                    </a:lnTo>
                    <a:lnTo>
                      <a:pt x="592" y="256"/>
                    </a:lnTo>
                    <a:lnTo>
                      <a:pt x="586" y="260"/>
                    </a:lnTo>
                    <a:lnTo>
                      <a:pt x="582" y="264"/>
                    </a:lnTo>
                    <a:lnTo>
                      <a:pt x="574" y="266"/>
                    </a:lnTo>
                    <a:lnTo>
                      <a:pt x="568" y="266"/>
                    </a:lnTo>
                    <a:lnTo>
                      <a:pt x="562" y="266"/>
                    </a:lnTo>
                    <a:lnTo>
                      <a:pt x="558" y="266"/>
                    </a:lnTo>
                    <a:lnTo>
                      <a:pt x="556" y="264"/>
                    </a:lnTo>
                    <a:lnTo>
                      <a:pt x="554" y="264"/>
                    </a:lnTo>
                    <a:lnTo>
                      <a:pt x="554" y="264"/>
                    </a:lnTo>
                    <a:lnTo>
                      <a:pt x="552" y="266"/>
                    </a:lnTo>
                    <a:lnTo>
                      <a:pt x="550" y="268"/>
                    </a:lnTo>
                    <a:lnTo>
                      <a:pt x="550" y="270"/>
                    </a:lnTo>
                    <a:lnTo>
                      <a:pt x="552" y="274"/>
                    </a:lnTo>
                    <a:lnTo>
                      <a:pt x="554" y="278"/>
                    </a:lnTo>
                    <a:lnTo>
                      <a:pt x="560" y="282"/>
                    </a:lnTo>
                    <a:lnTo>
                      <a:pt x="566" y="286"/>
                    </a:lnTo>
                    <a:lnTo>
                      <a:pt x="570" y="290"/>
                    </a:lnTo>
                    <a:lnTo>
                      <a:pt x="574" y="294"/>
                    </a:lnTo>
                    <a:lnTo>
                      <a:pt x="578" y="296"/>
                    </a:lnTo>
                    <a:lnTo>
                      <a:pt x="578" y="296"/>
                    </a:lnTo>
                    <a:lnTo>
                      <a:pt x="580" y="296"/>
                    </a:lnTo>
                    <a:lnTo>
                      <a:pt x="584" y="294"/>
                    </a:lnTo>
                    <a:lnTo>
                      <a:pt x="590" y="294"/>
                    </a:lnTo>
                    <a:lnTo>
                      <a:pt x="594" y="292"/>
                    </a:lnTo>
                    <a:lnTo>
                      <a:pt x="600" y="292"/>
                    </a:lnTo>
                    <a:lnTo>
                      <a:pt x="604" y="290"/>
                    </a:lnTo>
                    <a:lnTo>
                      <a:pt x="610" y="290"/>
                    </a:lnTo>
                    <a:lnTo>
                      <a:pt x="616" y="292"/>
                    </a:lnTo>
                    <a:lnTo>
                      <a:pt x="620" y="294"/>
                    </a:lnTo>
                    <a:lnTo>
                      <a:pt x="622" y="296"/>
                    </a:lnTo>
                    <a:lnTo>
                      <a:pt x="624" y="298"/>
                    </a:lnTo>
                    <a:lnTo>
                      <a:pt x="624" y="300"/>
                    </a:lnTo>
                    <a:lnTo>
                      <a:pt x="620" y="302"/>
                    </a:lnTo>
                    <a:lnTo>
                      <a:pt x="616" y="304"/>
                    </a:lnTo>
                    <a:lnTo>
                      <a:pt x="610" y="306"/>
                    </a:lnTo>
                    <a:lnTo>
                      <a:pt x="604" y="308"/>
                    </a:lnTo>
                    <a:lnTo>
                      <a:pt x="600" y="312"/>
                    </a:lnTo>
                    <a:lnTo>
                      <a:pt x="596" y="314"/>
                    </a:lnTo>
                    <a:lnTo>
                      <a:pt x="592" y="316"/>
                    </a:lnTo>
                    <a:lnTo>
                      <a:pt x="590" y="316"/>
                    </a:lnTo>
                    <a:lnTo>
                      <a:pt x="590" y="316"/>
                    </a:lnTo>
                    <a:lnTo>
                      <a:pt x="588" y="318"/>
                    </a:lnTo>
                    <a:lnTo>
                      <a:pt x="584" y="320"/>
                    </a:lnTo>
                    <a:lnTo>
                      <a:pt x="582" y="324"/>
                    </a:lnTo>
                    <a:lnTo>
                      <a:pt x="580" y="326"/>
                    </a:lnTo>
                    <a:lnTo>
                      <a:pt x="580" y="332"/>
                    </a:lnTo>
                    <a:lnTo>
                      <a:pt x="582" y="336"/>
                    </a:lnTo>
                    <a:lnTo>
                      <a:pt x="586" y="342"/>
                    </a:lnTo>
                    <a:lnTo>
                      <a:pt x="590" y="348"/>
                    </a:lnTo>
                    <a:lnTo>
                      <a:pt x="594" y="352"/>
                    </a:lnTo>
                    <a:lnTo>
                      <a:pt x="596" y="358"/>
                    </a:lnTo>
                    <a:lnTo>
                      <a:pt x="598" y="362"/>
                    </a:lnTo>
                    <a:lnTo>
                      <a:pt x="600" y="364"/>
                    </a:lnTo>
                    <a:lnTo>
                      <a:pt x="600" y="366"/>
                    </a:lnTo>
                    <a:lnTo>
                      <a:pt x="608" y="390"/>
                    </a:lnTo>
                    <a:lnTo>
                      <a:pt x="610" y="390"/>
                    </a:lnTo>
                    <a:lnTo>
                      <a:pt x="610" y="394"/>
                    </a:lnTo>
                    <a:lnTo>
                      <a:pt x="612" y="398"/>
                    </a:lnTo>
                    <a:lnTo>
                      <a:pt x="614" y="402"/>
                    </a:lnTo>
                    <a:lnTo>
                      <a:pt x="614" y="406"/>
                    </a:lnTo>
                    <a:lnTo>
                      <a:pt x="614" y="412"/>
                    </a:lnTo>
                    <a:lnTo>
                      <a:pt x="614" y="416"/>
                    </a:lnTo>
                    <a:lnTo>
                      <a:pt x="614" y="422"/>
                    </a:lnTo>
                    <a:lnTo>
                      <a:pt x="612" y="426"/>
                    </a:lnTo>
                    <a:lnTo>
                      <a:pt x="610" y="430"/>
                    </a:lnTo>
                    <a:lnTo>
                      <a:pt x="606" y="434"/>
                    </a:lnTo>
                    <a:lnTo>
                      <a:pt x="606" y="436"/>
                    </a:lnTo>
                    <a:lnTo>
                      <a:pt x="604" y="438"/>
                    </a:lnTo>
                    <a:lnTo>
                      <a:pt x="592" y="458"/>
                    </a:lnTo>
                    <a:lnTo>
                      <a:pt x="582" y="482"/>
                    </a:lnTo>
                    <a:lnTo>
                      <a:pt x="560" y="502"/>
                    </a:lnTo>
                    <a:lnTo>
                      <a:pt x="544" y="512"/>
                    </a:lnTo>
                    <a:lnTo>
                      <a:pt x="540" y="520"/>
                    </a:lnTo>
                    <a:lnTo>
                      <a:pt x="536" y="520"/>
                    </a:lnTo>
                    <a:lnTo>
                      <a:pt x="526" y="522"/>
                    </a:lnTo>
                    <a:lnTo>
                      <a:pt x="514" y="522"/>
                    </a:lnTo>
                    <a:lnTo>
                      <a:pt x="502" y="520"/>
                    </a:lnTo>
                    <a:lnTo>
                      <a:pt x="494" y="532"/>
                    </a:lnTo>
                    <a:lnTo>
                      <a:pt x="482" y="534"/>
                    </a:lnTo>
                    <a:lnTo>
                      <a:pt x="482" y="534"/>
                    </a:lnTo>
                    <a:lnTo>
                      <a:pt x="480" y="534"/>
                    </a:lnTo>
                    <a:lnTo>
                      <a:pt x="478" y="534"/>
                    </a:lnTo>
                    <a:lnTo>
                      <a:pt x="474" y="536"/>
                    </a:lnTo>
                    <a:lnTo>
                      <a:pt x="472" y="536"/>
                    </a:lnTo>
                    <a:lnTo>
                      <a:pt x="470" y="540"/>
                    </a:lnTo>
                    <a:lnTo>
                      <a:pt x="468" y="542"/>
                    </a:lnTo>
                    <a:lnTo>
                      <a:pt x="468" y="546"/>
                    </a:lnTo>
                    <a:lnTo>
                      <a:pt x="470" y="552"/>
                    </a:lnTo>
                    <a:lnTo>
                      <a:pt x="470" y="558"/>
                    </a:lnTo>
                    <a:lnTo>
                      <a:pt x="470" y="564"/>
                    </a:lnTo>
                    <a:lnTo>
                      <a:pt x="470" y="568"/>
                    </a:lnTo>
                    <a:lnTo>
                      <a:pt x="470" y="570"/>
                    </a:lnTo>
                    <a:lnTo>
                      <a:pt x="468" y="572"/>
                    </a:lnTo>
                    <a:lnTo>
                      <a:pt x="456" y="574"/>
                    </a:lnTo>
                    <a:lnTo>
                      <a:pt x="454" y="574"/>
                    </a:lnTo>
                    <a:lnTo>
                      <a:pt x="452" y="572"/>
                    </a:lnTo>
                    <a:lnTo>
                      <a:pt x="450" y="570"/>
                    </a:lnTo>
                    <a:lnTo>
                      <a:pt x="450" y="566"/>
                    </a:lnTo>
                    <a:lnTo>
                      <a:pt x="450" y="564"/>
                    </a:lnTo>
                    <a:lnTo>
                      <a:pt x="452" y="560"/>
                    </a:lnTo>
                    <a:lnTo>
                      <a:pt x="456" y="556"/>
                    </a:lnTo>
                    <a:lnTo>
                      <a:pt x="458" y="552"/>
                    </a:lnTo>
                    <a:lnTo>
                      <a:pt x="460" y="548"/>
                    </a:lnTo>
                    <a:lnTo>
                      <a:pt x="460" y="544"/>
                    </a:lnTo>
                    <a:lnTo>
                      <a:pt x="458" y="540"/>
                    </a:lnTo>
                    <a:lnTo>
                      <a:pt x="456" y="538"/>
                    </a:lnTo>
                    <a:lnTo>
                      <a:pt x="452" y="536"/>
                    </a:lnTo>
                    <a:lnTo>
                      <a:pt x="448" y="536"/>
                    </a:lnTo>
                    <a:lnTo>
                      <a:pt x="444" y="534"/>
                    </a:lnTo>
                    <a:lnTo>
                      <a:pt x="442" y="532"/>
                    </a:lnTo>
                    <a:lnTo>
                      <a:pt x="442" y="532"/>
                    </a:lnTo>
                    <a:lnTo>
                      <a:pt x="438" y="534"/>
                    </a:lnTo>
                    <a:lnTo>
                      <a:pt x="434" y="536"/>
                    </a:lnTo>
                    <a:lnTo>
                      <a:pt x="434" y="538"/>
                    </a:lnTo>
                    <a:lnTo>
                      <a:pt x="432" y="538"/>
                    </a:lnTo>
                    <a:lnTo>
                      <a:pt x="430" y="528"/>
                    </a:lnTo>
                    <a:lnTo>
                      <a:pt x="418" y="516"/>
                    </a:lnTo>
                    <a:lnTo>
                      <a:pt x="412" y="514"/>
                    </a:lnTo>
                    <a:lnTo>
                      <a:pt x="408" y="516"/>
                    </a:lnTo>
                    <a:lnTo>
                      <a:pt x="402" y="516"/>
                    </a:lnTo>
                    <a:lnTo>
                      <a:pt x="396" y="516"/>
                    </a:lnTo>
                    <a:lnTo>
                      <a:pt x="390" y="516"/>
                    </a:lnTo>
                    <a:lnTo>
                      <a:pt x="386" y="514"/>
                    </a:lnTo>
                    <a:lnTo>
                      <a:pt x="382" y="514"/>
                    </a:lnTo>
                    <a:lnTo>
                      <a:pt x="382" y="514"/>
                    </a:lnTo>
                    <a:lnTo>
                      <a:pt x="378" y="514"/>
                    </a:lnTo>
                    <a:lnTo>
                      <a:pt x="372" y="514"/>
                    </a:lnTo>
                    <a:lnTo>
                      <a:pt x="370" y="516"/>
                    </a:lnTo>
                    <a:lnTo>
                      <a:pt x="368" y="516"/>
                    </a:lnTo>
                    <a:lnTo>
                      <a:pt x="364" y="516"/>
                    </a:lnTo>
                    <a:lnTo>
                      <a:pt x="362" y="518"/>
                    </a:lnTo>
                    <a:lnTo>
                      <a:pt x="362" y="520"/>
                    </a:lnTo>
                    <a:lnTo>
                      <a:pt x="362" y="520"/>
                    </a:lnTo>
                    <a:lnTo>
                      <a:pt x="362" y="522"/>
                    </a:lnTo>
                    <a:lnTo>
                      <a:pt x="358" y="524"/>
                    </a:lnTo>
                    <a:lnTo>
                      <a:pt x="356" y="526"/>
                    </a:lnTo>
                    <a:lnTo>
                      <a:pt x="356" y="526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28"/>
                    </a:lnTo>
                    <a:lnTo>
                      <a:pt x="356" y="532"/>
                    </a:lnTo>
                    <a:lnTo>
                      <a:pt x="358" y="538"/>
                    </a:lnTo>
                    <a:lnTo>
                      <a:pt x="356" y="542"/>
                    </a:lnTo>
                    <a:lnTo>
                      <a:pt x="356" y="544"/>
                    </a:lnTo>
                    <a:lnTo>
                      <a:pt x="354" y="544"/>
                    </a:lnTo>
                    <a:lnTo>
                      <a:pt x="352" y="544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4"/>
                    </a:lnTo>
                    <a:lnTo>
                      <a:pt x="342" y="546"/>
                    </a:lnTo>
                    <a:lnTo>
                      <a:pt x="338" y="548"/>
                    </a:lnTo>
                    <a:lnTo>
                      <a:pt x="334" y="548"/>
                    </a:lnTo>
                    <a:lnTo>
                      <a:pt x="332" y="548"/>
                    </a:lnTo>
                    <a:lnTo>
                      <a:pt x="332" y="548"/>
                    </a:lnTo>
                    <a:lnTo>
                      <a:pt x="332" y="546"/>
                    </a:lnTo>
                    <a:lnTo>
                      <a:pt x="332" y="542"/>
                    </a:lnTo>
                    <a:lnTo>
                      <a:pt x="334" y="538"/>
                    </a:lnTo>
                    <a:lnTo>
                      <a:pt x="334" y="536"/>
                    </a:lnTo>
                    <a:lnTo>
                      <a:pt x="334" y="534"/>
                    </a:lnTo>
                    <a:lnTo>
                      <a:pt x="326" y="528"/>
                    </a:lnTo>
                    <a:lnTo>
                      <a:pt x="320" y="530"/>
                    </a:lnTo>
                    <a:lnTo>
                      <a:pt x="316" y="530"/>
                    </a:lnTo>
                    <a:lnTo>
                      <a:pt x="312" y="528"/>
                    </a:lnTo>
                    <a:lnTo>
                      <a:pt x="310" y="526"/>
                    </a:lnTo>
                    <a:lnTo>
                      <a:pt x="308" y="524"/>
                    </a:lnTo>
                    <a:lnTo>
                      <a:pt x="308" y="522"/>
                    </a:lnTo>
                    <a:lnTo>
                      <a:pt x="308" y="520"/>
                    </a:lnTo>
                    <a:lnTo>
                      <a:pt x="308" y="520"/>
                    </a:lnTo>
                    <a:lnTo>
                      <a:pt x="312" y="498"/>
                    </a:lnTo>
                    <a:lnTo>
                      <a:pt x="316" y="488"/>
                    </a:lnTo>
                    <a:lnTo>
                      <a:pt x="320" y="484"/>
                    </a:lnTo>
                    <a:lnTo>
                      <a:pt x="320" y="484"/>
                    </a:lnTo>
                    <a:lnTo>
                      <a:pt x="316" y="470"/>
                    </a:lnTo>
                    <a:lnTo>
                      <a:pt x="310" y="458"/>
                    </a:lnTo>
                    <a:lnTo>
                      <a:pt x="304" y="452"/>
                    </a:lnTo>
                    <a:lnTo>
                      <a:pt x="300" y="450"/>
                    </a:lnTo>
                    <a:lnTo>
                      <a:pt x="300" y="448"/>
                    </a:lnTo>
                    <a:lnTo>
                      <a:pt x="298" y="448"/>
                    </a:lnTo>
                    <a:lnTo>
                      <a:pt x="264" y="452"/>
                    </a:lnTo>
                    <a:lnTo>
                      <a:pt x="252" y="450"/>
                    </a:lnTo>
                    <a:lnTo>
                      <a:pt x="248" y="446"/>
                    </a:lnTo>
                    <a:lnTo>
                      <a:pt x="242" y="442"/>
                    </a:lnTo>
                    <a:lnTo>
                      <a:pt x="232" y="440"/>
                    </a:lnTo>
                    <a:lnTo>
                      <a:pt x="222" y="440"/>
                    </a:lnTo>
                    <a:lnTo>
                      <a:pt x="216" y="438"/>
                    </a:lnTo>
                    <a:lnTo>
                      <a:pt x="208" y="440"/>
                    </a:lnTo>
                    <a:lnTo>
                      <a:pt x="200" y="444"/>
                    </a:lnTo>
                    <a:lnTo>
                      <a:pt x="196" y="446"/>
                    </a:lnTo>
                    <a:lnTo>
                      <a:pt x="192" y="450"/>
                    </a:lnTo>
                    <a:lnTo>
                      <a:pt x="188" y="452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4"/>
                    </a:lnTo>
                    <a:lnTo>
                      <a:pt x="186" y="452"/>
                    </a:lnTo>
                    <a:lnTo>
                      <a:pt x="186" y="452"/>
                    </a:lnTo>
                    <a:lnTo>
                      <a:pt x="184" y="450"/>
                    </a:lnTo>
                    <a:lnTo>
                      <a:pt x="184" y="448"/>
                    </a:lnTo>
                    <a:lnTo>
                      <a:pt x="182" y="450"/>
                    </a:lnTo>
                    <a:lnTo>
                      <a:pt x="180" y="450"/>
                    </a:lnTo>
                    <a:lnTo>
                      <a:pt x="178" y="450"/>
                    </a:lnTo>
                    <a:lnTo>
                      <a:pt x="178" y="452"/>
                    </a:lnTo>
                    <a:lnTo>
                      <a:pt x="114" y="438"/>
                    </a:lnTo>
                    <a:lnTo>
                      <a:pt x="88" y="416"/>
                    </a:lnTo>
                    <a:lnTo>
                      <a:pt x="82" y="402"/>
                    </a:lnTo>
                    <a:lnTo>
                      <a:pt x="82" y="392"/>
                    </a:lnTo>
                    <a:lnTo>
                      <a:pt x="88" y="384"/>
                    </a:lnTo>
                    <a:lnTo>
                      <a:pt x="92" y="380"/>
                    </a:lnTo>
                    <a:lnTo>
                      <a:pt x="94" y="380"/>
                    </a:lnTo>
                    <a:lnTo>
                      <a:pt x="88" y="366"/>
                    </a:lnTo>
                    <a:lnTo>
                      <a:pt x="96" y="362"/>
                    </a:lnTo>
                    <a:lnTo>
                      <a:pt x="94" y="358"/>
                    </a:lnTo>
                    <a:lnTo>
                      <a:pt x="92" y="354"/>
                    </a:lnTo>
                    <a:lnTo>
                      <a:pt x="92" y="350"/>
                    </a:lnTo>
                    <a:lnTo>
                      <a:pt x="90" y="348"/>
                    </a:lnTo>
                    <a:lnTo>
                      <a:pt x="90" y="346"/>
                    </a:lnTo>
                    <a:lnTo>
                      <a:pt x="88" y="342"/>
                    </a:lnTo>
                    <a:lnTo>
                      <a:pt x="86" y="340"/>
                    </a:lnTo>
                    <a:lnTo>
                      <a:pt x="82" y="338"/>
                    </a:lnTo>
                    <a:lnTo>
                      <a:pt x="76" y="336"/>
                    </a:lnTo>
                    <a:lnTo>
                      <a:pt x="72" y="336"/>
                    </a:lnTo>
                    <a:lnTo>
                      <a:pt x="66" y="334"/>
                    </a:lnTo>
                    <a:lnTo>
                      <a:pt x="62" y="332"/>
                    </a:lnTo>
                    <a:lnTo>
                      <a:pt x="60" y="330"/>
                    </a:lnTo>
                    <a:lnTo>
                      <a:pt x="58" y="328"/>
                    </a:lnTo>
                    <a:lnTo>
                      <a:pt x="50" y="330"/>
                    </a:lnTo>
                    <a:lnTo>
                      <a:pt x="30" y="332"/>
                    </a:lnTo>
                    <a:lnTo>
                      <a:pt x="28" y="314"/>
                    </a:lnTo>
                    <a:lnTo>
                      <a:pt x="26" y="312"/>
                    </a:lnTo>
                    <a:lnTo>
                      <a:pt x="26" y="312"/>
                    </a:lnTo>
                    <a:lnTo>
                      <a:pt x="24" y="310"/>
                    </a:lnTo>
                    <a:lnTo>
                      <a:pt x="22" y="308"/>
                    </a:lnTo>
                    <a:lnTo>
                      <a:pt x="20" y="304"/>
                    </a:lnTo>
                    <a:lnTo>
                      <a:pt x="18" y="300"/>
                    </a:lnTo>
                    <a:lnTo>
                      <a:pt x="16" y="294"/>
                    </a:lnTo>
                    <a:lnTo>
                      <a:pt x="16" y="290"/>
                    </a:lnTo>
                    <a:lnTo>
                      <a:pt x="16" y="290"/>
                    </a:lnTo>
                    <a:lnTo>
                      <a:pt x="14" y="286"/>
                    </a:lnTo>
                    <a:lnTo>
                      <a:pt x="12" y="284"/>
                    </a:lnTo>
                    <a:lnTo>
                      <a:pt x="10" y="282"/>
                    </a:lnTo>
                    <a:lnTo>
                      <a:pt x="6" y="282"/>
                    </a:lnTo>
                    <a:lnTo>
                      <a:pt x="4" y="280"/>
                    </a:lnTo>
                    <a:lnTo>
                      <a:pt x="2" y="280"/>
                    </a:lnTo>
                    <a:lnTo>
                      <a:pt x="0" y="27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0" y="270"/>
                    </a:lnTo>
                    <a:lnTo>
                      <a:pt x="0" y="266"/>
                    </a:lnTo>
                    <a:lnTo>
                      <a:pt x="0" y="264"/>
                    </a:lnTo>
                    <a:lnTo>
                      <a:pt x="2" y="260"/>
                    </a:lnTo>
                    <a:lnTo>
                      <a:pt x="4" y="256"/>
                    </a:lnTo>
                    <a:lnTo>
                      <a:pt x="8" y="254"/>
                    </a:lnTo>
                    <a:lnTo>
                      <a:pt x="12" y="252"/>
                    </a:lnTo>
                    <a:lnTo>
                      <a:pt x="18" y="252"/>
                    </a:lnTo>
                    <a:lnTo>
                      <a:pt x="28" y="254"/>
                    </a:lnTo>
                    <a:lnTo>
                      <a:pt x="40" y="246"/>
                    </a:lnTo>
                    <a:lnTo>
                      <a:pt x="40" y="246"/>
                    </a:lnTo>
                    <a:lnTo>
                      <a:pt x="42" y="244"/>
                    </a:lnTo>
                    <a:lnTo>
                      <a:pt x="44" y="242"/>
                    </a:lnTo>
                    <a:lnTo>
                      <a:pt x="48" y="242"/>
                    </a:lnTo>
                    <a:lnTo>
                      <a:pt x="54" y="240"/>
                    </a:lnTo>
                    <a:lnTo>
                      <a:pt x="54" y="240"/>
                    </a:lnTo>
                    <a:lnTo>
                      <a:pt x="56" y="240"/>
                    </a:lnTo>
                    <a:lnTo>
                      <a:pt x="60" y="240"/>
                    </a:lnTo>
                    <a:lnTo>
                      <a:pt x="64" y="238"/>
                    </a:lnTo>
                    <a:lnTo>
                      <a:pt x="70" y="236"/>
                    </a:lnTo>
                    <a:lnTo>
                      <a:pt x="74" y="232"/>
                    </a:lnTo>
                    <a:lnTo>
                      <a:pt x="78" y="226"/>
                    </a:lnTo>
                    <a:lnTo>
                      <a:pt x="80" y="220"/>
                    </a:lnTo>
                    <a:lnTo>
                      <a:pt x="82" y="218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4" y="208"/>
                    </a:lnTo>
                    <a:lnTo>
                      <a:pt x="84" y="206"/>
                    </a:lnTo>
                    <a:lnTo>
                      <a:pt x="84" y="202"/>
                    </a:lnTo>
                    <a:lnTo>
                      <a:pt x="80" y="202"/>
                    </a:lnTo>
                    <a:lnTo>
                      <a:pt x="78" y="198"/>
                    </a:lnTo>
                    <a:lnTo>
                      <a:pt x="76" y="196"/>
                    </a:lnTo>
                    <a:lnTo>
                      <a:pt x="74" y="192"/>
                    </a:lnTo>
                    <a:lnTo>
                      <a:pt x="74" y="188"/>
                    </a:lnTo>
                    <a:lnTo>
                      <a:pt x="74" y="186"/>
                    </a:lnTo>
                    <a:lnTo>
                      <a:pt x="80" y="184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8" y="180"/>
                    </a:lnTo>
                    <a:lnTo>
                      <a:pt x="88" y="180"/>
                    </a:lnTo>
                    <a:lnTo>
                      <a:pt x="90" y="178"/>
                    </a:lnTo>
                    <a:lnTo>
                      <a:pt x="90" y="176"/>
                    </a:lnTo>
                    <a:lnTo>
                      <a:pt x="90" y="174"/>
                    </a:lnTo>
                    <a:lnTo>
                      <a:pt x="90" y="172"/>
                    </a:lnTo>
                    <a:lnTo>
                      <a:pt x="90" y="172"/>
                    </a:lnTo>
                    <a:lnTo>
                      <a:pt x="94" y="172"/>
                    </a:lnTo>
                    <a:lnTo>
                      <a:pt x="98" y="170"/>
                    </a:lnTo>
                    <a:lnTo>
                      <a:pt x="102" y="170"/>
                    </a:lnTo>
                    <a:lnTo>
                      <a:pt x="106" y="168"/>
                    </a:lnTo>
                    <a:lnTo>
                      <a:pt x="110" y="164"/>
                    </a:lnTo>
                    <a:lnTo>
                      <a:pt x="112" y="158"/>
                    </a:lnTo>
                    <a:lnTo>
                      <a:pt x="116" y="152"/>
                    </a:lnTo>
                    <a:lnTo>
                      <a:pt x="116" y="146"/>
                    </a:lnTo>
                    <a:lnTo>
                      <a:pt x="116" y="142"/>
                    </a:lnTo>
                    <a:lnTo>
                      <a:pt x="120" y="136"/>
                    </a:lnTo>
                    <a:lnTo>
                      <a:pt x="124" y="134"/>
                    </a:lnTo>
                    <a:lnTo>
                      <a:pt x="128" y="132"/>
                    </a:lnTo>
                    <a:lnTo>
                      <a:pt x="134" y="130"/>
                    </a:lnTo>
                    <a:lnTo>
                      <a:pt x="140" y="130"/>
                    </a:lnTo>
                    <a:lnTo>
                      <a:pt x="144" y="128"/>
                    </a:lnTo>
                    <a:lnTo>
                      <a:pt x="146" y="124"/>
                    </a:lnTo>
                    <a:lnTo>
                      <a:pt x="148" y="120"/>
                    </a:lnTo>
                    <a:lnTo>
                      <a:pt x="150" y="114"/>
                    </a:lnTo>
                    <a:lnTo>
                      <a:pt x="154" y="110"/>
                    </a:lnTo>
                    <a:lnTo>
                      <a:pt x="158" y="104"/>
                    </a:lnTo>
                    <a:lnTo>
                      <a:pt x="164" y="102"/>
                    </a:lnTo>
                    <a:lnTo>
                      <a:pt x="172" y="100"/>
                    </a:lnTo>
                    <a:lnTo>
                      <a:pt x="176" y="100"/>
                    </a:lnTo>
                    <a:lnTo>
                      <a:pt x="178" y="98"/>
                    </a:lnTo>
                    <a:lnTo>
                      <a:pt x="180" y="96"/>
                    </a:lnTo>
                    <a:lnTo>
                      <a:pt x="180" y="94"/>
                    </a:lnTo>
                    <a:lnTo>
                      <a:pt x="180" y="92"/>
                    </a:lnTo>
                    <a:lnTo>
                      <a:pt x="180" y="90"/>
                    </a:lnTo>
                    <a:lnTo>
                      <a:pt x="180" y="86"/>
                    </a:lnTo>
                    <a:lnTo>
                      <a:pt x="182" y="82"/>
                    </a:lnTo>
                    <a:lnTo>
                      <a:pt x="186" y="80"/>
                    </a:lnTo>
                    <a:lnTo>
                      <a:pt x="190" y="76"/>
                    </a:lnTo>
                    <a:lnTo>
                      <a:pt x="194" y="74"/>
                    </a:lnTo>
                    <a:lnTo>
                      <a:pt x="216" y="74"/>
                    </a:lnTo>
                    <a:lnTo>
                      <a:pt x="194" y="8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7" name="Freeform 211">
                <a:extLst>
                  <a:ext uri="{FF2B5EF4-FFF2-40B4-BE49-F238E27FC236}">
                    <a16:creationId xmlns:a16="http://schemas.microsoft.com/office/drawing/2014/main" id="{1C2C1607-FA38-4010-9B1F-31EF6536701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33" y="2924"/>
                <a:ext cx="68" cy="56"/>
              </a:xfrm>
              <a:custGeom>
                <a:avLst/>
                <a:gdLst>
                  <a:gd name="T0" fmla="*/ 2 w 68"/>
                  <a:gd name="T1" fmla="*/ 36 h 56"/>
                  <a:gd name="T2" fmla="*/ 2 w 68"/>
                  <a:gd name="T3" fmla="*/ 32 h 56"/>
                  <a:gd name="T4" fmla="*/ 0 w 68"/>
                  <a:gd name="T5" fmla="*/ 22 h 56"/>
                  <a:gd name="T6" fmla="*/ 2 w 68"/>
                  <a:gd name="T7" fmla="*/ 10 h 56"/>
                  <a:gd name="T8" fmla="*/ 10 w 68"/>
                  <a:gd name="T9" fmla="*/ 4 h 56"/>
                  <a:gd name="T10" fmla="*/ 10 w 68"/>
                  <a:gd name="T11" fmla="*/ 2 h 56"/>
                  <a:gd name="T12" fmla="*/ 12 w 68"/>
                  <a:gd name="T13" fmla="*/ 2 h 56"/>
                  <a:gd name="T14" fmla="*/ 14 w 68"/>
                  <a:gd name="T15" fmla="*/ 2 h 56"/>
                  <a:gd name="T16" fmla="*/ 16 w 68"/>
                  <a:gd name="T17" fmla="*/ 0 h 56"/>
                  <a:gd name="T18" fmla="*/ 22 w 68"/>
                  <a:gd name="T19" fmla="*/ 0 h 56"/>
                  <a:gd name="T20" fmla="*/ 28 w 68"/>
                  <a:gd name="T21" fmla="*/ 2 h 56"/>
                  <a:gd name="T22" fmla="*/ 34 w 68"/>
                  <a:gd name="T23" fmla="*/ 4 h 56"/>
                  <a:gd name="T24" fmla="*/ 42 w 68"/>
                  <a:gd name="T25" fmla="*/ 10 h 56"/>
                  <a:gd name="T26" fmla="*/ 44 w 68"/>
                  <a:gd name="T27" fmla="*/ 8 h 56"/>
                  <a:gd name="T28" fmla="*/ 46 w 68"/>
                  <a:gd name="T29" fmla="*/ 8 h 56"/>
                  <a:gd name="T30" fmla="*/ 50 w 68"/>
                  <a:gd name="T31" fmla="*/ 8 h 56"/>
                  <a:gd name="T32" fmla="*/ 54 w 68"/>
                  <a:gd name="T33" fmla="*/ 8 h 56"/>
                  <a:gd name="T34" fmla="*/ 58 w 68"/>
                  <a:gd name="T35" fmla="*/ 8 h 56"/>
                  <a:gd name="T36" fmla="*/ 60 w 68"/>
                  <a:gd name="T37" fmla="*/ 8 h 56"/>
                  <a:gd name="T38" fmla="*/ 64 w 68"/>
                  <a:gd name="T39" fmla="*/ 10 h 56"/>
                  <a:gd name="T40" fmla="*/ 66 w 68"/>
                  <a:gd name="T41" fmla="*/ 12 h 56"/>
                  <a:gd name="T42" fmla="*/ 68 w 68"/>
                  <a:gd name="T43" fmla="*/ 16 h 56"/>
                  <a:gd name="T44" fmla="*/ 68 w 68"/>
                  <a:gd name="T45" fmla="*/ 18 h 56"/>
                  <a:gd name="T46" fmla="*/ 66 w 68"/>
                  <a:gd name="T47" fmla="*/ 22 h 56"/>
                  <a:gd name="T48" fmla="*/ 66 w 68"/>
                  <a:gd name="T49" fmla="*/ 26 h 56"/>
                  <a:gd name="T50" fmla="*/ 64 w 68"/>
                  <a:gd name="T51" fmla="*/ 30 h 56"/>
                  <a:gd name="T52" fmla="*/ 64 w 68"/>
                  <a:gd name="T53" fmla="*/ 32 h 56"/>
                  <a:gd name="T54" fmla="*/ 64 w 68"/>
                  <a:gd name="T55" fmla="*/ 34 h 56"/>
                  <a:gd name="T56" fmla="*/ 54 w 68"/>
                  <a:gd name="T57" fmla="*/ 38 h 56"/>
                  <a:gd name="T58" fmla="*/ 50 w 68"/>
                  <a:gd name="T59" fmla="*/ 42 h 56"/>
                  <a:gd name="T60" fmla="*/ 46 w 68"/>
                  <a:gd name="T61" fmla="*/ 42 h 56"/>
                  <a:gd name="T62" fmla="*/ 42 w 68"/>
                  <a:gd name="T63" fmla="*/ 52 h 56"/>
                  <a:gd name="T64" fmla="*/ 24 w 68"/>
                  <a:gd name="T65" fmla="*/ 56 h 56"/>
                  <a:gd name="T66" fmla="*/ 2 w 68"/>
                  <a:gd name="T67" fmla="*/ 3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8" h="56">
                    <a:moveTo>
                      <a:pt x="2" y="36"/>
                    </a:moveTo>
                    <a:lnTo>
                      <a:pt x="2" y="32"/>
                    </a:lnTo>
                    <a:lnTo>
                      <a:pt x="0" y="22"/>
                    </a:lnTo>
                    <a:lnTo>
                      <a:pt x="2" y="10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6" y="0"/>
                    </a:lnTo>
                    <a:lnTo>
                      <a:pt x="22" y="0"/>
                    </a:lnTo>
                    <a:lnTo>
                      <a:pt x="28" y="2"/>
                    </a:lnTo>
                    <a:lnTo>
                      <a:pt x="34" y="4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58" y="8"/>
                    </a:lnTo>
                    <a:lnTo>
                      <a:pt x="60" y="8"/>
                    </a:lnTo>
                    <a:lnTo>
                      <a:pt x="64" y="10"/>
                    </a:lnTo>
                    <a:lnTo>
                      <a:pt x="66" y="12"/>
                    </a:lnTo>
                    <a:lnTo>
                      <a:pt x="68" y="16"/>
                    </a:lnTo>
                    <a:lnTo>
                      <a:pt x="68" y="18"/>
                    </a:lnTo>
                    <a:lnTo>
                      <a:pt x="66" y="22"/>
                    </a:lnTo>
                    <a:lnTo>
                      <a:pt x="66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4"/>
                    </a:lnTo>
                    <a:lnTo>
                      <a:pt x="54" y="38"/>
                    </a:lnTo>
                    <a:lnTo>
                      <a:pt x="50" y="42"/>
                    </a:lnTo>
                    <a:lnTo>
                      <a:pt x="46" y="42"/>
                    </a:lnTo>
                    <a:lnTo>
                      <a:pt x="42" y="52"/>
                    </a:lnTo>
                    <a:lnTo>
                      <a:pt x="24" y="56"/>
                    </a:lnTo>
                    <a:lnTo>
                      <a:pt x="2" y="3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8" name="Freeform 212">
                <a:extLst>
                  <a:ext uri="{FF2B5EF4-FFF2-40B4-BE49-F238E27FC236}">
                    <a16:creationId xmlns:a16="http://schemas.microsoft.com/office/drawing/2014/main" id="{4A4902E0-8401-4712-8667-B3A62A710C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87" y="2650"/>
                <a:ext cx="36" cy="44"/>
              </a:xfrm>
              <a:custGeom>
                <a:avLst/>
                <a:gdLst>
                  <a:gd name="T0" fmla="*/ 6 w 36"/>
                  <a:gd name="T1" fmla="*/ 0 h 44"/>
                  <a:gd name="T2" fmla="*/ 6 w 36"/>
                  <a:gd name="T3" fmla="*/ 2 h 44"/>
                  <a:gd name="T4" fmla="*/ 2 w 36"/>
                  <a:gd name="T5" fmla="*/ 4 h 44"/>
                  <a:gd name="T6" fmla="*/ 0 w 36"/>
                  <a:gd name="T7" fmla="*/ 6 h 44"/>
                  <a:gd name="T8" fmla="*/ 0 w 36"/>
                  <a:gd name="T9" fmla="*/ 10 h 44"/>
                  <a:gd name="T10" fmla="*/ 2 w 36"/>
                  <a:gd name="T11" fmla="*/ 12 h 44"/>
                  <a:gd name="T12" fmla="*/ 4 w 36"/>
                  <a:gd name="T13" fmla="*/ 16 h 44"/>
                  <a:gd name="T14" fmla="*/ 8 w 36"/>
                  <a:gd name="T15" fmla="*/ 20 h 44"/>
                  <a:gd name="T16" fmla="*/ 10 w 36"/>
                  <a:gd name="T17" fmla="*/ 24 h 44"/>
                  <a:gd name="T18" fmla="*/ 14 w 36"/>
                  <a:gd name="T19" fmla="*/ 28 h 44"/>
                  <a:gd name="T20" fmla="*/ 16 w 36"/>
                  <a:gd name="T21" fmla="*/ 32 h 44"/>
                  <a:gd name="T22" fmla="*/ 16 w 36"/>
                  <a:gd name="T23" fmla="*/ 32 h 44"/>
                  <a:gd name="T24" fmla="*/ 16 w 36"/>
                  <a:gd name="T25" fmla="*/ 34 h 44"/>
                  <a:gd name="T26" fmla="*/ 16 w 36"/>
                  <a:gd name="T27" fmla="*/ 36 h 44"/>
                  <a:gd name="T28" fmla="*/ 16 w 36"/>
                  <a:gd name="T29" fmla="*/ 38 h 44"/>
                  <a:gd name="T30" fmla="*/ 18 w 36"/>
                  <a:gd name="T31" fmla="*/ 40 h 44"/>
                  <a:gd name="T32" fmla="*/ 18 w 36"/>
                  <a:gd name="T33" fmla="*/ 42 h 44"/>
                  <a:gd name="T34" fmla="*/ 22 w 36"/>
                  <a:gd name="T35" fmla="*/ 44 h 44"/>
                  <a:gd name="T36" fmla="*/ 26 w 36"/>
                  <a:gd name="T37" fmla="*/ 44 h 44"/>
                  <a:gd name="T38" fmla="*/ 30 w 36"/>
                  <a:gd name="T39" fmla="*/ 42 h 44"/>
                  <a:gd name="T40" fmla="*/ 34 w 36"/>
                  <a:gd name="T41" fmla="*/ 38 h 44"/>
                  <a:gd name="T42" fmla="*/ 34 w 36"/>
                  <a:gd name="T43" fmla="*/ 34 h 44"/>
                  <a:gd name="T44" fmla="*/ 34 w 36"/>
                  <a:gd name="T45" fmla="*/ 30 h 44"/>
                  <a:gd name="T46" fmla="*/ 34 w 36"/>
                  <a:gd name="T47" fmla="*/ 26 h 44"/>
                  <a:gd name="T48" fmla="*/ 34 w 36"/>
                  <a:gd name="T49" fmla="*/ 22 h 44"/>
                  <a:gd name="T50" fmla="*/ 34 w 36"/>
                  <a:gd name="T51" fmla="*/ 18 h 44"/>
                  <a:gd name="T52" fmla="*/ 34 w 36"/>
                  <a:gd name="T53" fmla="*/ 16 h 44"/>
                  <a:gd name="T54" fmla="*/ 36 w 36"/>
                  <a:gd name="T55" fmla="*/ 14 h 44"/>
                  <a:gd name="T56" fmla="*/ 34 w 36"/>
                  <a:gd name="T57" fmla="*/ 14 h 44"/>
                  <a:gd name="T58" fmla="*/ 32 w 36"/>
                  <a:gd name="T59" fmla="*/ 12 h 44"/>
                  <a:gd name="T60" fmla="*/ 28 w 36"/>
                  <a:gd name="T61" fmla="*/ 10 h 44"/>
                  <a:gd name="T62" fmla="*/ 24 w 36"/>
                  <a:gd name="T63" fmla="*/ 6 h 44"/>
                  <a:gd name="T64" fmla="*/ 20 w 36"/>
                  <a:gd name="T65" fmla="*/ 4 h 44"/>
                  <a:gd name="T66" fmla="*/ 18 w 36"/>
                  <a:gd name="T67" fmla="*/ 4 h 44"/>
                  <a:gd name="T68" fmla="*/ 12 w 36"/>
                  <a:gd name="T69" fmla="*/ 4 h 44"/>
                  <a:gd name="T70" fmla="*/ 10 w 36"/>
                  <a:gd name="T71" fmla="*/ 2 h 44"/>
                  <a:gd name="T72" fmla="*/ 8 w 36"/>
                  <a:gd name="T73" fmla="*/ 2 h 44"/>
                  <a:gd name="T74" fmla="*/ 6 w 36"/>
                  <a:gd name="T75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" h="44">
                    <a:moveTo>
                      <a:pt x="6" y="0"/>
                    </a:moveTo>
                    <a:lnTo>
                      <a:pt x="6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4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40"/>
                    </a:lnTo>
                    <a:lnTo>
                      <a:pt x="18" y="42"/>
                    </a:lnTo>
                    <a:lnTo>
                      <a:pt x="22" y="44"/>
                    </a:lnTo>
                    <a:lnTo>
                      <a:pt x="26" y="44"/>
                    </a:lnTo>
                    <a:lnTo>
                      <a:pt x="30" y="42"/>
                    </a:lnTo>
                    <a:lnTo>
                      <a:pt x="34" y="38"/>
                    </a:lnTo>
                    <a:lnTo>
                      <a:pt x="34" y="34"/>
                    </a:lnTo>
                    <a:lnTo>
                      <a:pt x="34" y="30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4" y="16"/>
                    </a:lnTo>
                    <a:lnTo>
                      <a:pt x="36" y="14"/>
                    </a:lnTo>
                    <a:lnTo>
                      <a:pt x="34" y="14"/>
                    </a:lnTo>
                    <a:lnTo>
                      <a:pt x="32" y="12"/>
                    </a:lnTo>
                    <a:lnTo>
                      <a:pt x="28" y="10"/>
                    </a:lnTo>
                    <a:lnTo>
                      <a:pt x="24" y="6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49" name="Freeform 213">
                <a:extLst>
                  <a:ext uri="{FF2B5EF4-FFF2-40B4-BE49-F238E27FC236}">
                    <a16:creationId xmlns:a16="http://schemas.microsoft.com/office/drawing/2014/main" id="{3C961182-1030-4828-BB62-A2071BB6F47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499" y="2528"/>
                <a:ext cx="144" cy="122"/>
              </a:xfrm>
              <a:custGeom>
                <a:avLst/>
                <a:gdLst>
                  <a:gd name="T0" fmla="*/ 0 w 144"/>
                  <a:gd name="T1" fmla="*/ 114 h 122"/>
                  <a:gd name="T2" fmla="*/ 22 w 144"/>
                  <a:gd name="T3" fmla="*/ 114 h 122"/>
                  <a:gd name="T4" fmla="*/ 58 w 144"/>
                  <a:gd name="T5" fmla="*/ 106 h 122"/>
                  <a:gd name="T6" fmla="*/ 62 w 144"/>
                  <a:gd name="T7" fmla="*/ 118 h 122"/>
                  <a:gd name="T8" fmla="*/ 66 w 144"/>
                  <a:gd name="T9" fmla="*/ 120 h 122"/>
                  <a:gd name="T10" fmla="*/ 74 w 144"/>
                  <a:gd name="T11" fmla="*/ 120 h 122"/>
                  <a:gd name="T12" fmla="*/ 82 w 144"/>
                  <a:gd name="T13" fmla="*/ 114 h 122"/>
                  <a:gd name="T14" fmla="*/ 86 w 144"/>
                  <a:gd name="T15" fmla="*/ 110 h 122"/>
                  <a:gd name="T16" fmla="*/ 102 w 144"/>
                  <a:gd name="T17" fmla="*/ 104 h 122"/>
                  <a:gd name="T18" fmla="*/ 106 w 144"/>
                  <a:gd name="T19" fmla="*/ 100 h 122"/>
                  <a:gd name="T20" fmla="*/ 116 w 144"/>
                  <a:gd name="T21" fmla="*/ 94 h 122"/>
                  <a:gd name="T22" fmla="*/ 124 w 144"/>
                  <a:gd name="T23" fmla="*/ 88 h 122"/>
                  <a:gd name="T24" fmla="*/ 128 w 144"/>
                  <a:gd name="T25" fmla="*/ 82 h 122"/>
                  <a:gd name="T26" fmla="*/ 132 w 144"/>
                  <a:gd name="T27" fmla="*/ 76 h 122"/>
                  <a:gd name="T28" fmla="*/ 136 w 144"/>
                  <a:gd name="T29" fmla="*/ 68 h 122"/>
                  <a:gd name="T30" fmla="*/ 138 w 144"/>
                  <a:gd name="T31" fmla="*/ 60 h 122"/>
                  <a:gd name="T32" fmla="*/ 138 w 144"/>
                  <a:gd name="T33" fmla="*/ 52 h 122"/>
                  <a:gd name="T34" fmla="*/ 136 w 144"/>
                  <a:gd name="T35" fmla="*/ 44 h 122"/>
                  <a:gd name="T36" fmla="*/ 136 w 144"/>
                  <a:gd name="T37" fmla="*/ 42 h 122"/>
                  <a:gd name="T38" fmla="*/ 140 w 144"/>
                  <a:gd name="T39" fmla="*/ 38 h 122"/>
                  <a:gd name="T40" fmla="*/ 144 w 144"/>
                  <a:gd name="T41" fmla="*/ 30 h 122"/>
                  <a:gd name="T42" fmla="*/ 144 w 144"/>
                  <a:gd name="T43" fmla="*/ 20 h 122"/>
                  <a:gd name="T44" fmla="*/ 142 w 144"/>
                  <a:gd name="T45" fmla="*/ 8 h 122"/>
                  <a:gd name="T46" fmla="*/ 140 w 144"/>
                  <a:gd name="T47" fmla="*/ 0 h 122"/>
                  <a:gd name="T48" fmla="*/ 138 w 144"/>
                  <a:gd name="T49" fmla="*/ 0 h 122"/>
                  <a:gd name="T50" fmla="*/ 132 w 144"/>
                  <a:gd name="T51" fmla="*/ 2 h 122"/>
                  <a:gd name="T52" fmla="*/ 122 w 144"/>
                  <a:gd name="T53" fmla="*/ 8 h 122"/>
                  <a:gd name="T54" fmla="*/ 116 w 144"/>
                  <a:gd name="T55" fmla="*/ 18 h 122"/>
                  <a:gd name="T56" fmla="*/ 114 w 144"/>
                  <a:gd name="T57" fmla="*/ 32 h 122"/>
                  <a:gd name="T58" fmla="*/ 112 w 144"/>
                  <a:gd name="T59" fmla="*/ 44 h 122"/>
                  <a:gd name="T60" fmla="*/ 108 w 144"/>
                  <a:gd name="T61" fmla="*/ 48 h 122"/>
                  <a:gd name="T62" fmla="*/ 102 w 144"/>
                  <a:gd name="T63" fmla="*/ 58 h 122"/>
                  <a:gd name="T64" fmla="*/ 94 w 144"/>
                  <a:gd name="T65" fmla="*/ 68 h 122"/>
                  <a:gd name="T66" fmla="*/ 82 w 144"/>
                  <a:gd name="T67" fmla="*/ 76 h 122"/>
                  <a:gd name="T68" fmla="*/ 72 w 144"/>
                  <a:gd name="T69" fmla="*/ 84 h 122"/>
                  <a:gd name="T70" fmla="*/ 64 w 144"/>
                  <a:gd name="T71" fmla="*/ 90 h 122"/>
                  <a:gd name="T72" fmla="*/ 40 w 144"/>
                  <a:gd name="T73" fmla="*/ 90 h 122"/>
                  <a:gd name="T74" fmla="*/ 6 w 144"/>
                  <a:gd name="T75" fmla="*/ 10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4" h="122">
                    <a:moveTo>
                      <a:pt x="6" y="106"/>
                    </a:moveTo>
                    <a:lnTo>
                      <a:pt x="0" y="114"/>
                    </a:lnTo>
                    <a:lnTo>
                      <a:pt x="14" y="118"/>
                    </a:lnTo>
                    <a:lnTo>
                      <a:pt x="22" y="114"/>
                    </a:lnTo>
                    <a:lnTo>
                      <a:pt x="38" y="110"/>
                    </a:lnTo>
                    <a:lnTo>
                      <a:pt x="58" y="106"/>
                    </a:lnTo>
                    <a:lnTo>
                      <a:pt x="62" y="118"/>
                    </a:lnTo>
                    <a:lnTo>
                      <a:pt x="62" y="118"/>
                    </a:lnTo>
                    <a:lnTo>
                      <a:pt x="62" y="120"/>
                    </a:lnTo>
                    <a:lnTo>
                      <a:pt x="66" y="120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8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6" y="110"/>
                    </a:lnTo>
                    <a:lnTo>
                      <a:pt x="100" y="106"/>
                    </a:lnTo>
                    <a:lnTo>
                      <a:pt x="102" y="104"/>
                    </a:lnTo>
                    <a:lnTo>
                      <a:pt x="104" y="104"/>
                    </a:lnTo>
                    <a:lnTo>
                      <a:pt x="106" y="100"/>
                    </a:lnTo>
                    <a:lnTo>
                      <a:pt x="112" y="98"/>
                    </a:lnTo>
                    <a:lnTo>
                      <a:pt x="116" y="94"/>
                    </a:lnTo>
                    <a:lnTo>
                      <a:pt x="120" y="90"/>
                    </a:lnTo>
                    <a:lnTo>
                      <a:pt x="124" y="88"/>
                    </a:lnTo>
                    <a:lnTo>
                      <a:pt x="126" y="84"/>
                    </a:lnTo>
                    <a:lnTo>
                      <a:pt x="128" y="82"/>
                    </a:lnTo>
                    <a:lnTo>
                      <a:pt x="130" y="80"/>
                    </a:lnTo>
                    <a:lnTo>
                      <a:pt x="132" y="76"/>
                    </a:lnTo>
                    <a:lnTo>
                      <a:pt x="134" y="72"/>
                    </a:lnTo>
                    <a:lnTo>
                      <a:pt x="136" y="68"/>
                    </a:lnTo>
                    <a:lnTo>
                      <a:pt x="138" y="64"/>
                    </a:lnTo>
                    <a:lnTo>
                      <a:pt x="138" y="60"/>
                    </a:lnTo>
                    <a:lnTo>
                      <a:pt x="138" y="58"/>
                    </a:lnTo>
                    <a:lnTo>
                      <a:pt x="138" y="52"/>
                    </a:lnTo>
                    <a:lnTo>
                      <a:pt x="136" y="4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2"/>
                    </a:lnTo>
                    <a:lnTo>
                      <a:pt x="138" y="40"/>
                    </a:lnTo>
                    <a:lnTo>
                      <a:pt x="140" y="38"/>
                    </a:lnTo>
                    <a:lnTo>
                      <a:pt x="142" y="34"/>
                    </a:lnTo>
                    <a:lnTo>
                      <a:pt x="144" y="30"/>
                    </a:lnTo>
                    <a:lnTo>
                      <a:pt x="144" y="26"/>
                    </a:lnTo>
                    <a:lnTo>
                      <a:pt x="144" y="20"/>
                    </a:lnTo>
                    <a:lnTo>
                      <a:pt x="142" y="14"/>
                    </a:lnTo>
                    <a:lnTo>
                      <a:pt x="142" y="8"/>
                    </a:lnTo>
                    <a:lnTo>
                      <a:pt x="140" y="4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2" y="8"/>
                    </a:lnTo>
                    <a:lnTo>
                      <a:pt x="118" y="12"/>
                    </a:lnTo>
                    <a:lnTo>
                      <a:pt x="116" y="18"/>
                    </a:lnTo>
                    <a:lnTo>
                      <a:pt x="114" y="26"/>
                    </a:lnTo>
                    <a:lnTo>
                      <a:pt x="114" y="32"/>
                    </a:lnTo>
                    <a:lnTo>
                      <a:pt x="112" y="38"/>
                    </a:lnTo>
                    <a:lnTo>
                      <a:pt x="112" y="44"/>
                    </a:lnTo>
                    <a:lnTo>
                      <a:pt x="110" y="46"/>
                    </a:lnTo>
                    <a:lnTo>
                      <a:pt x="108" y="48"/>
                    </a:lnTo>
                    <a:lnTo>
                      <a:pt x="106" y="52"/>
                    </a:lnTo>
                    <a:lnTo>
                      <a:pt x="102" y="58"/>
                    </a:lnTo>
                    <a:lnTo>
                      <a:pt x="98" y="62"/>
                    </a:lnTo>
                    <a:lnTo>
                      <a:pt x="94" y="68"/>
                    </a:lnTo>
                    <a:lnTo>
                      <a:pt x="88" y="72"/>
                    </a:lnTo>
                    <a:lnTo>
                      <a:pt x="82" y="76"/>
                    </a:lnTo>
                    <a:lnTo>
                      <a:pt x="76" y="80"/>
                    </a:lnTo>
                    <a:lnTo>
                      <a:pt x="72" y="84"/>
                    </a:lnTo>
                    <a:lnTo>
                      <a:pt x="68" y="88"/>
                    </a:lnTo>
                    <a:lnTo>
                      <a:pt x="64" y="90"/>
                    </a:lnTo>
                    <a:lnTo>
                      <a:pt x="64" y="90"/>
                    </a:lnTo>
                    <a:lnTo>
                      <a:pt x="40" y="90"/>
                    </a:lnTo>
                    <a:lnTo>
                      <a:pt x="22" y="96"/>
                    </a:lnTo>
                    <a:lnTo>
                      <a:pt x="6" y="10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0" name="Freeform 214">
                <a:extLst>
                  <a:ext uri="{FF2B5EF4-FFF2-40B4-BE49-F238E27FC236}">
                    <a16:creationId xmlns:a16="http://schemas.microsoft.com/office/drawing/2014/main" id="{4C32146E-C6FB-40D9-8943-9CDC1AD1CA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9" y="2644"/>
                <a:ext cx="24" cy="16"/>
              </a:xfrm>
              <a:custGeom>
                <a:avLst/>
                <a:gdLst>
                  <a:gd name="T0" fmla="*/ 8 w 24"/>
                  <a:gd name="T1" fmla="*/ 0 h 16"/>
                  <a:gd name="T2" fmla="*/ 0 w 24"/>
                  <a:gd name="T3" fmla="*/ 10 h 16"/>
                  <a:gd name="T4" fmla="*/ 8 w 24"/>
                  <a:gd name="T5" fmla="*/ 16 h 16"/>
                  <a:gd name="T6" fmla="*/ 18 w 24"/>
                  <a:gd name="T7" fmla="*/ 8 h 16"/>
                  <a:gd name="T8" fmla="*/ 24 w 24"/>
                  <a:gd name="T9" fmla="*/ 2 h 16"/>
                  <a:gd name="T10" fmla="*/ 8 w 24"/>
                  <a:gd name="T1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8" y="0"/>
                    </a:moveTo>
                    <a:lnTo>
                      <a:pt x="0" y="10"/>
                    </a:lnTo>
                    <a:lnTo>
                      <a:pt x="8" y="16"/>
                    </a:lnTo>
                    <a:lnTo>
                      <a:pt x="18" y="8"/>
                    </a:lnTo>
                    <a:lnTo>
                      <a:pt x="24" y="2"/>
                    </a:lnTo>
                    <a:lnTo>
                      <a:pt x="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1" name="Freeform 215">
                <a:extLst>
                  <a:ext uri="{FF2B5EF4-FFF2-40B4-BE49-F238E27FC236}">
                    <a16:creationId xmlns:a16="http://schemas.microsoft.com/office/drawing/2014/main" id="{2E7833E6-121B-4932-AFF3-286EE1CF89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17" y="2454"/>
                <a:ext cx="78" cy="60"/>
              </a:xfrm>
              <a:custGeom>
                <a:avLst/>
                <a:gdLst>
                  <a:gd name="T0" fmla="*/ 36 w 78"/>
                  <a:gd name="T1" fmla="*/ 6 h 60"/>
                  <a:gd name="T2" fmla="*/ 36 w 78"/>
                  <a:gd name="T3" fmla="*/ 6 h 60"/>
                  <a:gd name="T4" fmla="*/ 34 w 78"/>
                  <a:gd name="T5" fmla="*/ 4 h 60"/>
                  <a:gd name="T6" fmla="*/ 32 w 78"/>
                  <a:gd name="T7" fmla="*/ 2 h 60"/>
                  <a:gd name="T8" fmla="*/ 30 w 78"/>
                  <a:gd name="T9" fmla="*/ 0 h 60"/>
                  <a:gd name="T10" fmla="*/ 28 w 78"/>
                  <a:gd name="T11" fmla="*/ 0 h 60"/>
                  <a:gd name="T12" fmla="*/ 26 w 78"/>
                  <a:gd name="T13" fmla="*/ 2 h 60"/>
                  <a:gd name="T14" fmla="*/ 24 w 78"/>
                  <a:gd name="T15" fmla="*/ 4 h 60"/>
                  <a:gd name="T16" fmla="*/ 22 w 78"/>
                  <a:gd name="T17" fmla="*/ 12 h 60"/>
                  <a:gd name="T18" fmla="*/ 20 w 78"/>
                  <a:gd name="T19" fmla="*/ 18 h 60"/>
                  <a:gd name="T20" fmla="*/ 20 w 78"/>
                  <a:gd name="T21" fmla="*/ 22 h 60"/>
                  <a:gd name="T22" fmla="*/ 20 w 78"/>
                  <a:gd name="T23" fmla="*/ 26 h 60"/>
                  <a:gd name="T24" fmla="*/ 18 w 78"/>
                  <a:gd name="T25" fmla="*/ 28 h 60"/>
                  <a:gd name="T26" fmla="*/ 16 w 78"/>
                  <a:gd name="T27" fmla="*/ 32 h 60"/>
                  <a:gd name="T28" fmla="*/ 12 w 78"/>
                  <a:gd name="T29" fmla="*/ 36 h 60"/>
                  <a:gd name="T30" fmla="*/ 10 w 78"/>
                  <a:gd name="T31" fmla="*/ 42 h 60"/>
                  <a:gd name="T32" fmla="*/ 6 w 78"/>
                  <a:gd name="T33" fmla="*/ 46 h 60"/>
                  <a:gd name="T34" fmla="*/ 4 w 78"/>
                  <a:gd name="T35" fmla="*/ 48 h 60"/>
                  <a:gd name="T36" fmla="*/ 2 w 78"/>
                  <a:gd name="T37" fmla="*/ 50 h 60"/>
                  <a:gd name="T38" fmla="*/ 0 w 78"/>
                  <a:gd name="T39" fmla="*/ 52 h 60"/>
                  <a:gd name="T40" fmla="*/ 0 w 78"/>
                  <a:gd name="T41" fmla="*/ 54 h 60"/>
                  <a:gd name="T42" fmla="*/ 0 w 78"/>
                  <a:gd name="T43" fmla="*/ 56 h 60"/>
                  <a:gd name="T44" fmla="*/ 4 w 78"/>
                  <a:gd name="T45" fmla="*/ 56 h 60"/>
                  <a:gd name="T46" fmla="*/ 8 w 78"/>
                  <a:gd name="T47" fmla="*/ 58 h 60"/>
                  <a:gd name="T48" fmla="*/ 14 w 78"/>
                  <a:gd name="T49" fmla="*/ 58 h 60"/>
                  <a:gd name="T50" fmla="*/ 20 w 78"/>
                  <a:gd name="T51" fmla="*/ 58 h 60"/>
                  <a:gd name="T52" fmla="*/ 26 w 78"/>
                  <a:gd name="T53" fmla="*/ 58 h 60"/>
                  <a:gd name="T54" fmla="*/ 30 w 78"/>
                  <a:gd name="T55" fmla="*/ 56 h 60"/>
                  <a:gd name="T56" fmla="*/ 32 w 78"/>
                  <a:gd name="T57" fmla="*/ 56 h 60"/>
                  <a:gd name="T58" fmla="*/ 38 w 78"/>
                  <a:gd name="T59" fmla="*/ 60 h 60"/>
                  <a:gd name="T60" fmla="*/ 48 w 78"/>
                  <a:gd name="T61" fmla="*/ 58 h 60"/>
                  <a:gd name="T62" fmla="*/ 48 w 78"/>
                  <a:gd name="T63" fmla="*/ 58 h 60"/>
                  <a:gd name="T64" fmla="*/ 50 w 78"/>
                  <a:gd name="T65" fmla="*/ 56 h 60"/>
                  <a:gd name="T66" fmla="*/ 52 w 78"/>
                  <a:gd name="T67" fmla="*/ 52 h 60"/>
                  <a:gd name="T68" fmla="*/ 54 w 78"/>
                  <a:gd name="T69" fmla="*/ 50 h 60"/>
                  <a:gd name="T70" fmla="*/ 56 w 78"/>
                  <a:gd name="T71" fmla="*/ 46 h 60"/>
                  <a:gd name="T72" fmla="*/ 60 w 78"/>
                  <a:gd name="T73" fmla="*/ 44 h 60"/>
                  <a:gd name="T74" fmla="*/ 62 w 78"/>
                  <a:gd name="T75" fmla="*/ 44 h 60"/>
                  <a:gd name="T76" fmla="*/ 64 w 78"/>
                  <a:gd name="T77" fmla="*/ 44 h 60"/>
                  <a:gd name="T78" fmla="*/ 66 w 78"/>
                  <a:gd name="T79" fmla="*/ 42 h 60"/>
                  <a:gd name="T80" fmla="*/ 70 w 78"/>
                  <a:gd name="T81" fmla="*/ 40 h 60"/>
                  <a:gd name="T82" fmla="*/ 72 w 78"/>
                  <a:gd name="T83" fmla="*/ 38 h 60"/>
                  <a:gd name="T84" fmla="*/ 74 w 78"/>
                  <a:gd name="T85" fmla="*/ 36 h 60"/>
                  <a:gd name="T86" fmla="*/ 76 w 78"/>
                  <a:gd name="T87" fmla="*/ 34 h 60"/>
                  <a:gd name="T88" fmla="*/ 78 w 78"/>
                  <a:gd name="T89" fmla="*/ 32 h 60"/>
                  <a:gd name="T90" fmla="*/ 78 w 78"/>
                  <a:gd name="T91" fmla="*/ 32 h 60"/>
                  <a:gd name="T92" fmla="*/ 78 w 78"/>
                  <a:gd name="T93" fmla="*/ 30 h 60"/>
                  <a:gd name="T94" fmla="*/ 78 w 78"/>
                  <a:gd name="T95" fmla="*/ 26 h 60"/>
                  <a:gd name="T96" fmla="*/ 78 w 78"/>
                  <a:gd name="T97" fmla="*/ 24 h 60"/>
                  <a:gd name="T98" fmla="*/ 76 w 78"/>
                  <a:gd name="T99" fmla="*/ 22 h 60"/>
                  <a:gd name="T100" fmla="*/ 74 w 78"/>
                  <a:gd name="T101" fmla="*/ 20 h 60"/>
                  <a:gd name="T102" fmla="*/ 72 w 78"/>
                  <a:gd name="T103" fmla="*/ 22 h 60"/>
                  <a:gd name="T104" fmla="*/ 70 w 78"/>
                  <a:gd name="T105" fmla="*/ 24 h 60"/>
                  <a:gd name="T106" fmla="*/ 66 w 78"/>
                  <a:gd name="T107" fmla="*/ 26 h 60"/>
                  <a:gd name="T108" fmla="*/ 64 w 78"/>
                  <a:gd name="T109" fmla="*/ 26 h 60"/>
                  <a:gd name="T110" fmla="*/ 62 w 78"/>
                  <a:gd name="T111" fmla="*/ 26 h 60"/>
                  <a:gd name="T112" fmla="*/ 58 w 78"/>
                  <a:gd name="T113" fmla="*/ 24 h 60"/>
                  <a:gd name="T114" fmla="*/ 52 w 78"/>
                  <a:gd name="T115" fmla="*/ 22 h 60"/>
                  <a:gd name="T116" fmla="*/ 46 w 78"/>
                  <a:gd name="T117" fmla="*/ 20 h 60"/>
                  <a:gd name="T118" fmla="*/ 42 w 78"/>
                  <a:gd name="T119" fmla="*/ 16 h 60"/>
                  <a:gd name="T120" fmla="*/ 38 w 78"/>
                  <a:gd name="T121" fmla="*/ 12 h 60"/>
                  <a:gd name="T122" fmla="*/ 36 w 78"/>
                  <a:gd name="T123" fmla="*/ 6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8" h="60">
                    <a:moveTo>
                      <a:pt x="36" y="6"/>
                    </a:moveTo>
                    <a:lnTo>
                      <a:pt x="36" y="6"/>
                    </a:lnTo>
                    <a:lnTo>
                      <a:pt x="34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4"/>
                    </a:lnTo>
                    <a:lnTo>
                      <a:pt x="22" y="12"/>
                    </a:lnTo>
                    <a:lnTo>
                      <a:pt x="20" y="18"/>
                    </a:lnTo>
                    <a:lnTo>
                      <a:pt x="20" y="22"/>
                    </a:lnTo>
                    <a:lnTo>
                      <a:pt x="20" y="26"/>
                    </a:lnTo>
                    <a:lnTo>
                      <a:pt x="18" y="28"/>
                    </a:lnTo>
                    <a:lnTo>
                      <a:pt x="16" y="32"/>
                    </a:lnTo>
                    <a:lnTo>
                      <a:pt x="12" y="36"/>
                    </a:lnTo>
                    <a:lnTo>
                      <a:pt x="10" y="42"/>
                    </a:lnTo>
                    <a:lnTo>
                      <a:pt x="6" y="46"/>
                    </a:lnTo>
                    <a:lnTo>
                      <a:pt x="4" y="48"/>
                    </a:lnTo>
                    <a:lnTo>
                      <a:pt x="2" y="50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4" y="56"/>
                    </a:lnTo>
                    <a:lnTo>
                      <a:pt x="8" y="58"/>
                    </a:lnTo>
                    <a:lnTo>
                      <a:pt x="14" y="58"/>
                    </a:lnTo>
                    <a:lnTo>
                      <a:pt x="20" y="58"/>
                    </a:lnTo>
                    <a:lnTo>
                      <a:pt x="26" y="58"/>
                    </a:lnTo>
                    <a:lnTo>
                      <a:pt x="30" y="56"/>
                    </a:lnTo>
                    <a:lnTo>
                      <a:pt x="32" y="56"/>
                    </a:lnTo>
                    <a:lnTo>
                      <a:pt x="38" y="60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56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46"/>
                    </a:lnTo>
                    <a:lnTo>
                      <a:pt x="60" y="44"/>
                    </a:lnTo>
                    <a:lnTo>
                      <a:pt x="62" y="44"/>
                    </a:lnTo>
                    <a:lnTo>
                      <a:pt x="64" y="44"/>
                    </a:lnTo>
                    <a:lnTo>
                      <a:pt x="66" y="42"/>
                    </a:lnTo>
                    <a:lnTo>
                      <a:pt x="70" y="40"/>
                    </a:lnTo>
                    <a:lnTo>
                      <a:pt x="72" y="38"/>
                    </a:lnTo>
                    <a:lnTo>
                      <a:pt x="74" y="36"/>
                    </a:lnTo>
                    <a:lnTo>
                      <a:pt x="76" y="34"/>
                    </a:lnTo>
                    <a:lnTo>
                      <a:pt x="78" y="32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78" y="26"/>
                    </a:lnTo>
                    <a:lnTo>
                      <a:pt x="78" y="24"/>
                    </a:lnTo>
                    <a:lnTo>
                      <a:pt x="76" y="22"/>
                    </a:lnTo>
                    <a:lnTo>
                      <a:pt x="74" y="20"/>
                    </a:lnTo>
                    <a:lnTo>
                      <a:pt x="72" y="22"/>
                    </a:lnTo>
                    <a:lnTo>
                      <a:pt x="70" y="24"/>
                    </a:lnTo>
                    <a:lnTo>
                      <a:pt x="66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58" y="24"/>
                    </a:lnTo>
                    <a:lnTo>
                      <a:pt x="52" y="22"/>
                    </a:lnTo>
                    <a:lnTo>
                      <a:pt x="46" y="20"/>
                    </a:lnTo>
                    <a:lnTo>
                      <a:pt x="42" y="16"/>
                    </a:lnTo>
                    <a:lnTo>
                      <a:pt x="38" y="12"/>
                    </a:lnTo>
                    <a:lnTo>
                      <a:pt x="36" y="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2" name="Freeform 216">
                <a:extLst>
                  <a:ext uri="{FF2B5EF4-FFF2-40B4-BE49-F238E27FC236}">
                    <a16:creationId xmlns:a16="http://schemas.microsoft.com/office/drawing/2014/main" id="{38C676C0-6EE7-488E-8B1E-4A37091CE20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>
                  <a:gd name="T0" fmla="*/ 58 w 80"/>
                  <a:gd name="T1" fmla="*/ 0 h 34"/>
                  <a:gd name="T2" fmla="*/ 52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6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8 w 80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34">
                    <a:moveTo>
                      <a:pt x="58" y="0"/>
                    </a:moveTo>
                    <a:lnTo>
                      <a:pt x="52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3" name="Freeform 217">
                <a:extLst>
                  <a:ext uri="{FF2B5EF4-FFF2-40B4-BE49-F238E27FC236}">
                    <a16:creationId xmlns:a16="http://schemas.microsoft.com/office/drawing/2014/main" id="{A592BD33-C157-4BAE-8F19-BE9EE901E8A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777" y="2624"/>
                <a:ext cx="80" cy="34"/>
              </a:xfrm>
              <a:custGeom>
                <a:avLst/>
                <a:gdLst>
                  <a:gd name="T0" fmla="*/ 56 w 80"/>
                  <a:gd name="T1" fmla="*/ 0 h 34"/>
                  <a:gd name="T2" fmla="*/ 50 w 80"/>
                  <a:gd name="T3" fmla="*/ 2 h 34"/>
                  <a:gd name="T4" fmla="*/ 38 w 80"/>
                  <a:gd name="T5" fmla="*/ 2 h 34"/>
                  <a:gd name="T6" fmla="*/ 24 w 80"/>
                  <a:gd name="T7" fmla="*/ 2 h 34"/>
                  <a:gd name="T8" fmla="*/ 16 w 80"/>
                  <a:gd name="T9" fmla="*/ 2 h 34"/>
                  <a:gd name="T10" fmla="*/ 0 w 80"/>
                  <a:gd name="T11" fmla="*/ 16 h 34"/>
                  <a:gd name="T12" fmla="*/ 0 w 80"/>
                  <a:gd name="T13" fmla="*/ 22 h 34"/>
                  <a:gd name="T14" fmla="*/ 0 w 80"/>
                  <a:gd name="T15" fmla="*/ 22 h 34"/>
                  <a:gd name="T16" fmla="*/ 2 w 80"/>
                  <a:gd name="T17" fmla="*/ 24 h 34"/>
                  <a:gd name="T18" fmla="*/ 2 w 80"/>
                  <a:gd name="T19" fmla="*/ 28 h 34"/>
                  <a:gd name="T20" fmla="*/ 4 w 80"/>
                  <a:gd name="T21" fmla="*/ 30 h 34"/>
                  <a:gd name="T22" fmla="*/ 6 w 80"/>
                  <a:gd name="T23" fmla="*/ 30 h 34"/>
                  <a:gd name="T24" fmla="*/ 8 w 80"/>
                  <a:gd name="T25" fmla="*/ 30 h 34"/>
                  <a:gd name="T26" fmla="*/ 12 w 80"/>
                  <a:gd name="T27" fmla="*/ 28 h 34"/>
                  <a:gd name="T28" fmla="*/ 16 w 80"/>
                  <a:gd name="T29" fmla="*/ 28 h 34"/>
                  <a:gd name="T30" fmla="*/ 20 w 80"/>
                  <a:gd name="T31" fmla="*/ 30 h 34"/>
                  <a:gd name="T32" fmla="*/ 26 w 80"/>
                  <a:gd name="T33" fmla="*/ 34 h 34"/>
                  <a:gd name="T34" fmla="*/ 26 w 80"/>
                  <a:gd name="T35" fmla="*/ 32 h 34"/>
                  <a:gd name="T36" fmla="*/ 30 w 80"/>
                  <a:gd name="T37" fmla="*/ 28 h 34"/>
                  <a:gd name="T38" fmla="*/ 40 w 80"/>
                  <a:gd name="T39" fmla="*/ 26 h 34"/>
                  <a:gd name="T40" fmla="*/ 58 w 80"/>
                  <a:gd name="T41" fmla="*/ 24 h 34"/>
                  <a:gd name="T42" fmla="*/ 58 w 80"/>
                  <a:gd name="T43" fmla="*/ 24 h 34"/>
                  <a:gd name="T44" fmla="*/ 58 w 80"/>
                  <a:gd name="T45" fmla="*/ 22 h 34"/>
                  <a:gd name="T46" fmla="*/ 58 w 80"/>
                  <a:gd name="T47" fmla="*/ 20 h 34"/>
                  <a:gd name="T48" fmla="*/ 60 w 80"/>
                  <a:gd name="T49" fmla="*/ 16 h 34"/>
                  <a:gd name="T50" fmla="*/ 62 w 80"/>
                  <a:gd name="T51" fmla="*/ 14 h 34"/>
                  <a:gd name="T52" fmla="*/ 66 w 80"/>
                  <a:gd name="T53" fmla="*/ 12 h 34"/>
                  <a:gd name="T54" fmla="*/ 72 w 80"/>
                  <a:gd name="T55" fmla="*/ 10 h 34"/>
                  <a:gd name="T56" fmla="*/ 80 w 80"/>
                  <a:gd name="T57" fmla="*/ 10 h 34"/>
                  <a:gd name="T58" fmla="*/ 78 w 80"/>
                  <a:gd name="T59" fmla="*/ 8 h 34"/>
                  <a:gd name="T60" fmla="*/ 74 w 80"/>
                  <a:gd name="T61" fmla="*/ 8 h 34"/>
                  <a:gd name="T62" fmla="*/ 70 w 80"/>
                  <a:gd name="T63" fmla="*/ 8 h 34"/>
                  <a:gd name="T64" fmla="*/ 64 w 80"/>
                  <a:gd name="T65" fmla="*/ 6 h 34"/>
                  <a:gd name="T66" fmla="*/ 60 w 80"/>
                  <a:gd name="T67" fmla="*/ 4 h 34"/>
                  <a:gd name="T68" fmla="*/ 56 w 80"/>
                  <a:gd name="T6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0" h="34">
                    <a:moveTo>
                      <a:pt x="56" y="0"/>
                    </a:moveTo>
                    <a:lnTo>
                      <a:pt x="50" y="2"/>
                    </a:lnTo>
                    <a:lnTo>
                      <a:pt x="38" y="2"/>
                    </a:lnTo>
                    <a:lnTo>
                      <a:pt x="24" y="2"/>
                    </a:lnTo>
                    <a:lnTo>
                      <a:pt x="16" y="2"/>
                    </a:lnTo>
                    <a:lnTo>
                      <a:pt x="0" y="16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4"/>
                    </a:lnTo>
                    <a:lnTo>
                      <a:pt x="2" y="28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20" y="30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30" y="28"/>
                    </a:lnTo>
                    <a:lnTo>
                      <a:pt x="40" y="26"/>
                    </a:lnTo>
                    <a:lnTo>
                      <a:pt x="58" y="24"/>
                    </a:lnTo>
                    <a:lnTo>
                      <a:pt x="58" y="24"/>
                    </a:lnTo>
                    <a:lnTo>
                      <a:pt x="58" y="22"/>
                    </a:lnTo>
                    <a:lnTo>
                      <a:pt x="58" y="20"/>
                    </a:lnTo>
                    <a:lnTo>
                      <a:pt x="60" y="16"/>
                    </a:lnTo>
                    <a:lnTo>
                      <a:pt x="62" y="14"/>
                    </a:lnTo>
                    <a:lnTo>
                      <a:pt x="66" y="12"/>
                    </a:lnTo>
                    <a:lnTo>
                      <a:pt x="72" y="10"/>
                    </a:lnTo>
                    <a:lnTo>
                      <a:pt x="80" y="10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70" y="8"/>
                    </a:lnTo>
                    <a:lnTo>
                      <a:pt x="64" y="6"/>
                    </a:lnTo>
                    <a:lnTo>
                      <a:pt x="60" y="4"/>
                    </a:lnTo>
                    <a:lnTo>
                      <a:pt x="5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4" name="Freeform 218">
                <a:extLst>
                  <a:ext uri="{FF2B5EF4-FFF2-40B4-BE49-F238E27FC236}">
                    <a16:creationId xmlns:a16="http://schemas.microsoft.com/office/drawing/2014/main" id="{D1A7D5EA-BDE3-4460-8EDC-4CEAAD8897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5" y="1780"/>
                <a:ext cx="336" cy="412"/>
              </a:xfrm>
              <a:custGeom>
                <a:avLst/>
                <a:gdLst>
                  <a:gd name="T0" fmla="*/ 302 w 336"/>
                  <a:gd name="T1" fmla="*/ 44 h 412"/>
                  <a:gd name="T2" fmla="*/ 314 w 336"/>
                  <a:gd name="T3" fmla="*/ 42 h 412"/>
                  <a:gd name="T4" fmla="*/ 312 w 336"/>
                  <a:gd name="T5" fmla="*/ 42 h 412"/>
                  <a:gd name="T6" fmla="*/ 326 w 336"/>
                  <a:gd name="T7" fmla="*/ 38 h 412"/>
                  <a:gd name="T8" fmla="*/ 330 w 336"/>
                  <a:gd name="T9" fmla="*/ 22 h 412"/>
                  <a:gd name="T10" fmla="*/ 302 w 336"/>
                  <a:gd name="T11" fmla="*/ 4 h 412"/>
                  <a:gd name="T12" fmla="*/ 250 w 336"/>
                  <a:gd name="T13" fmla="*/ 8 h 412"/>
                  <a:gd name="T14" fmla="*/ 230 w 336"/>
                  <a:gd name="T15" fmla="*/ 14 h 412"/>
                  <a:gd name="T16" fmla="*/ 218 w 336"/>
                  <a:gd name="T17" fmla="*/ 20 h 412"/>
                  <a:gd name="T18" fmla="*/ 214 w 336"/>
                  <a:gd name="T19" fmla="*/ 26 h 412"/>
                  <a:gd name="T20" fmla="*/ 204 w 336"/>
                  <a:gd name="T21" fmla="*/ 36 h 412"/>
                  <a:gd name="T22" fmla="*/ 194 w 336"/>
                  <a:gd name="T23" fmla="*/ 34 h 412"/>
                  <a:gd name="T24" fmla="*/ 186 w 336"/>
                  <a:gd name="T25" fmla="*/ 34 h 412"/>
                  <a:gd name="T26" fmla="*/ 176 w 336"/>
                  <a:gd name="T27" fmla="*/ 48 h 412"/>
                  <a:gd name="T28" fmla="*/ 158 w 336"/>
                  <a:gd name="T29" fmla="*/ 58 h 412"/>
                  <a:gd name="T30" fmla="*/ 148 w 336"/>
                  <a:gd name="T31" fmla="*/ 76 h 412"/>
                  <a:gd name="T32" fmla="*/ 136 w 336"/>
                  <a:gd name="T33" fmla="*/ 114 h 412"/>
                  <a:gd name="T34" fmla="*/ 106 w 336"/>
                  <a:gd name="T35" fmla="*/ 170 h 412"/>
                  <a:gd name="T36" fmla="*/ 94 w 336"/>
                  <a:gd name="T37" fmla="*/ 200 h 412"/>
                  <a:gd name="T38" fmla="*/ 72 w 336"/>
                  <a:gd name="T39" fmla="*/ 230 h 412"/>
                  <a:gd name="T40" fmla="*/ 26 w 336"/>
                  <a:gd name="T41" fmla="*/ 278 h 412"/>
                  <a:gd name="T42" fmla="*/ 16 w 336"/>
                  <a:gd name="T43" fmla="*/ 284 h 412"/>
                  <a:gd name="T44" fmla="*/ 8 w 336"/>
                  <a:gd name="T45" fmla="*/ 300 h 412"/>
                  <a:gd name="T46" fmla="*/ 4 w 336"/>
                  <a:gd name="T47" fmla="*/ 334 h 412"/>
                  <a:gd name="T48" fmla="*/ 10 w 336"/>
                  <a:gd name="T49" fmla="*/ 344 h 412"/>
                  <a:gd name="T50" fmla="*/ 6 w 336"/>
                  <a:gd name="T51" fmla="*/ 352 h 412"/>
                  <a:gd name="T52" fmla="*/ 2 w 336"/>
                  <a:gd name="T53" fmla="*/ 364 h 412"/>
                  <a:gd name="T54" fmla="*/ 4 w 336"/>
                  <a:gd name="T55" fmla="*/ 384 h 412"/>
                  <a:gd name="T56" fmla="*/ 10 w 336"/>
                  <a:gd name="T57" fmla="*/ 400 h 412"/>
                  <a:gd name="T58" fmla="*/ 28 w 336"/>
                  <a:gd name="T59" fmla="*/ 412 h 412"/>
                  <a:gd name="T60" fmla="*/ 46 w 336"/>
                  <a:gd name="T61" fmla="*/ 402 h 412"/>
                  <a:gd name="T62" fmla="*/ 54 w 336"/>
                  <a:gd name="T63" fmla="*/ 390 h 412"/>
                  <a:gd name="T64" fmla="*/ 58 w 336"/>
                  <a:gd name="T65" fmla="*/ 376 h 412"/>
                  <a:gd name="T66" fmla="*/ 68 w 336"/>
                  <a:gd name="T67" fmla="*/ 370 h 412"/>
                  <a:gd name="T68" fmla="*/ 76 w 336"/>
                  <a:gd name="T69" fmla="*/ 358 h 412"/>
                  <a:gd name="T70" fmla="*/ 80 w 336"/>
                  <a:gd name="T71" fmla="*/ 342 h 412"/>
                  <a:gd name="T72" fmla="*/ 92 w 336"/>
                  <a:gd name="T73" fmla="*/ 354 h 412"/>
                  <a:gd name="T74" fmla="*/ 100 w 336"/>
                  <a:gd name="T75" fmla="*/ 318 h 412"/>
                  <a:gd name="T76" fmla="*/ 102 w 336"/>
                  <a:gd name="T77" fmla="*/ 260 h 412"/>
                  <a:gd name="T78" fmla="*/ 132 w 336"/>
                  <a:gd name="T79" fmla="*/ 198 h 412"/>
                  <a:gd name="T80" fmla="*/ 140 w 336"/>
                  <a:gd name="T81" fmla="*/ 178 h 412"/>
                  <a:gd name="T82" fmla="*/ 154 w 336"/>
                  <a:gd name="T83" fmla="*/ 162 h 412"/>
                  <a:gd name="T84" fmla="*/ 162 w 336"/>
                  <a:gd name="T85" fmla="*/ 134 h 412"/>
                  <a:gd name="T86" fmla="*/ 170 w 336"/>
                  <a:gd name="T87" fmla="*/ 112 h 412"/>
                  <a:gd name="T88" fmla="*/ 224 w 336"/>
                  <a:gd name="T89" fmla="*/ 64 h 412"/>
                  <a:gd name="T90" fmla="*/ 238 w 336"/>
                  <a:gd name="T91" fmla="*/ 66 h 412"/>
                  <a:gd name="T92" fmla="*/ 264 w 336"/>
                  <a:gd name="T93" fmla="*/ 70 h 412"/>
                  <a:gd name="T94" fmla="*/ 276 w 336"/>
                  <a:gd name="T95" fmla="*/ 64 h 412"/>
                  <a:gd name="T96" fmla="*/ 278 w 336"/>
                  <a:gd name="T97" fmla="*/ 56 h 412"/>
                  <a:gd name="T98" fmla="*/ 294 w 336"/>
                  <a:gd name="T99" fmla="*/ 50 h 412"/>
                  <a:gd name="T100" fmla="*/ 328 w 336"/>
                  <a:gd name="T101" fmla="*/ 64 h 412"/>
                  <a:gd name="T102" fmla="*/ 326 w 336"/>
                  <a:gd name="T103" fmla="*/ 52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6" h="412">
                    <a:moveTo>
                      <a:pt x="326" y="52"/>
                    </a:moveTo>
                    <a:lnTo>
                      <a:pt x="314" y="48"/>
                    </a:lnTo>
                    <a:lnTo>
                      <a:pt x="308" y="46"/>
                    </a:lnTo>
                    <a:lnTo>
                      <a:pt x="302" y="44"/>
                    </a:lnTo>
                    <a:lnTo>
                      <a:pt x="300" y="44"/>
                    </a:lnTo>
                    <a:lnTo>
                      <a:pt x="298" y="44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4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2" y="42"/>
                    </a:lnTo>
                    <a:lnTo>
                      <a:pt x="314" y="42"/>
                    </a:lnTo>
                    <a:lnTo>
                      <a:pt x="318" y="42"/>
                    </a:lnTo>
                    <a:lnTo>
                      <a:pt x="322" y="40"/>
                    </a:lnTo>
                    <a:lnTo>
                      <a:pt x="326" y="38"/>
                    </a:lnTo>
                    <a:lnTo>
                      <a:pt x="328" y="34"/>
                    </a:lnTo>
                    <a:lnTo>
                      <a:pt x="328" y="30"/>
                    </a:lnTo>
                    <a:lnTo>
                      <a:pt x="330" y="26"/>
                    </a:lnTo>
                    <a:lnTo>
                      <a:pt x="330" y="22"/>
                    </a:lnTo>
                    <a:lnTo>
                      <a:pt x="330" y="22"/>
                    </a:lnTo>
                    <a:lnTo>
                      <a:pt x="314" y="20"/>
                    </a:lnTo>
                    <a:lnTo>
                      <a:pt x="310" y="10"/>
                    </a:lnTo>
                    <a:lnTo>
                      <a:pt x="302" y="4"/>
                    </a:lnTo>
                    <a:lnTo>
                      <a:pt x="282" y="6"/>
                    </a:lnTo>
                    <a:lnTo>
                      <a:pt x="258" y="0"/>
                    </a:lnTo>
                    <a:lnTo>
                      <a:pt x="256" y="4"/>
                    </a:lnTo>
                    <a:lnTo>
                      <a:pt x="250" y="8"/>
                    </a:lnTo>
                    <a:lnTo>
                      <a:pt x="246" y="12"/>
                    </a:lnTo>
                    <a:lnTo>
                      <a:pt x="240" y="12"/>
                    </a:lnTo>
                    <a:lnTo>
                      <a:pt x="234" y="14"/>
                    </a:lnTo>
                    <a:lnTo>
                      <a:pt x="230" y="14"/>
                    </a:lnTo>
                    <a:lnTo>
                      <a:pt x="230" y="14"/>
                    </a:lnTo>
                    <a:lnTo>
                      <a:pt x="224" y="16"/>
                    </a:lnTo>
                    <a:lnTo>
                      <a:pt x="220" y="18"/>
                    </a:lnTo>
                    <a:lnTo>
                      <a:pt x="218" y="20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6" y="22"/>
                    </a:lnTo>
                    <a:lnTo>
                      <a:pt x="214" y="26"/>
                    </a:lnTo>
                    <a:lnTo>
                      <a:pt x="214" y="28"/>
                    </a:lnTo>
                    <a:lnTo>
                      <a:pt x="212" y="32"/>
                    </a:lnTo>
                    <a:lnTo>
                      <a:pt x="208" y="36"/>
                    </a:lnTo>
                    <a:lnTo>
                      <a:pt x="204" y="36"/>
                    </a:lnTo>
                    <a:lnTo>
                      <a:pt x="200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4" y="34"/>
                    </a:lnTo>
                    <a:lnTo>
                      <a:pt x="194" y="32"/>
                    </a:lnTo>
                    <a:lnTo>
                      <a:pt x="194" y="32"/>
                    </a:lnTo>
                    <a:lnTo>
                      <a:pt x="190" y="32"/>
                    </a:lnTo>
                    <a:lnTo>
                      <a:pt x="186" y="34"/>
                    </a:lnTo>
                    <a:lnTo>
                      <a:pt x="182" y="38"/>
                    </a:lnTo>
                    <a:lnTo>
                      <a:pt x="178" y="42"/>
                    </a:lnTo>
                    <a:lnTo>
                      <a:pt x="176" y="46"/>
                    </a:lnTo>
                    <a:lnTo>
                      <a:pt x="176" y="48"/>
                    </a:lnTo>
                    <a:lnTo>
                      <a:pt x="174" y="48"/>
                    </a:lnTo>
                    <a:lnTo>
                      <a:pt x="168" y="54"/>
                    </a:lnTo>
                    <a:lnTo>
                      <a:pt x="162" y="56"/>
                    </a:lnTo>
                    <a:lnTo>
                      <a:pt x="158" y="58"/>
                    </a:lnTo>
                    <a:lnTo>
                      <a:pt x="154" y="62"/>
                    </a:lnTo>
                    <a:lnTo>
                      <a:pt x="152" y="66"/>
                    </a:lnTo>
                    <a:lnTo>
                      <a:pt x="150" y="70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2"/>
                    </a:lnTo>
                    <a:lnTo>
                      <a:pt x="136" y="114"/>
                    </a:lnTo>
                    <a:lnTo>
                      <a:pt x="116" y="150"/>
                    </a:lnTo>
                    <a:lnTo>
                      <a:pt x="114" y="152"/>
                    </a:lnTo>
                    <a:lnTo>
                      <a:pt x="110" y="160"/>
                    </a:lnTo>
                    <a:lnTo>
                      <a:pt x="106" y="170"/>
                    </a:lnTo>
                    <a:lnTo>
                      <a:pt x="102" y="180"/>
                    </a:lnTo>
                    <a:lnTo>
                      <a:pt x="100" y="184"/>
                    </a:lnTo>
                    <a:lnTo>
                      <a:pt x="98" y="190"/>
                    </a:lnTo>
                    <a:lnTo>
                      <a:pt x="94" y="200"/>
                    </a:lnTo>
                    <a:lnTo>
                      <a:pt x="88" y="212"/>
                    </a:lnTo>
                    <a:lnTo>
                      <a:pt x="84" y="220"/>
                    </a:lnTo>
                    <a:lnTo>
                      <a:pt x="82" y="224"/>
                    </a:lnTo>
                    <a:lnTo>
                      <a:pt x="72" y="230"/>
                    </a:lnTo>
                    <a:lnTo>
                      <a:pt x="54" y="254"/>
                    </a:lnTo>
                    <a:lnTo>
                      <a:pt x="32" y="268"/>
                    </a:lnTo>
                    <a:lnTo>
                      <a:pt x="30" y="274"/>
                    </a:lnTo>
                    <a:lnTo>
                      <a:pt x="26" y="278"/>
                    </a:lnTo>
                    <a:lnTo>
                      <a:pt x="22" y="280"/>
                    </a:lnTo>
                    <a:lnTo>
                      <a:pt x="20" y="282"/>
                    </a:lnTo>
                    <a:lnTo>
                      <a:pt x="16" y="284"/>
                    </a:lnTo>
                    <a:lnTo>
                      <a:pt x="16" y="284"/>
                    </a:lnTo>
                    <a:lnTo>
                      <a:pt x="14" y="290"/>
                    </a:lnTo>
                    <a:lnTo>
                      <a:pt x="12" y="294"/>
                    </a:lnTo>
                    <a:lnTo>
                      <a:pt x="10" y="298"/>
                    </a:lnTo>
                    <a:lnTo>
                      <a:pt x="8" y="300"/>
                    </a:lnTo>
                    <a:lnTo>
                      <a:pt x="8" y="300"/>
                    </a:lnTo>
                    <a:lnTo>
                      <a:pt x="2" y="312"/>
                    </a:lnTo>
                    <a:lnTo>
                      <a:pt x="0" y="324"/>
                    </a:lnTo>
                    <a:lnTo>
                      <a:pt x="4" y="334"/>
                    </a:lnTo>
                    <a:lnTo>
                      <a:pt x="8" y="338"/>
                    </a:lnTo>
                    <a:lnTo>
                      <a:pt x="10" y="340"/>
                    </a:lnTo>
                    <a:lnTo>
                      <a:pt x="10" y="342"/>
                    </a:lnTo>
                    <a:lnTo>
                      <a:pt x="10" y="344"/>
                    </a:lnTo>
                    <a:lnTo>
                      <a:pt x="8" y="344"/>
                    </a:lnTo>
                    <a:lnTo>
                      <a:pt x="8" y="346"/>
                    </a:lnTo>
                    <a:lnTo>
                      <a:pt x="6" y="348"/>
                    </a:lnTo>
                    <a:lnTo>
                      <a:pt x="6" y="352"/>
                    </a:lnTo>
                    <a:lnTo>
                      <a:pt x="6" y="356"/>
                    </a:lnTo>
                    <a:lnTo>
                      <a:pt x="6" y="358"/>
                    </a:lnTo>
                    <a:lnTo>
                      <a:pt x="6" y="358"/>
                    </a:lnTo>
                    <a:lnTo>
                      <a:pt x="2" y="364"/>
                    </a:lnTo>
                    <a:lnTo>
                      <a:pt x="2" y="370"/>
                    </a:lnTo>
                    <a:lnTo>
                      <a:pt x="2" y="376"/>
                    </a:lnTo>
                    <a:lnTo>
                      <a:pt x="2" y="380"/>
                    </a:lnTo>
                    <a:lnTo>
                      <a:pt x="4" y="384"/>
                    </a:lnTo>
                    <a:lnTo>
                      <a:pt x="4" y="386"/>
                    </a:lnTo>
                    <a:lnTo>
                      <a:pt x="4" y="388"/>
                    </a:lnTo>
                    <a:lnTo>
                      <a:pt x="8" y="394"/>
                    </a:lnTo>
                    <a:lnTo>
                      <a:pt x="10" y="400"/>
                    </a:lnTo>
                    <a:lnTo>
                      <a:pt x="16" y="404"/>
                    </a:lnTo>
                    <a:lnTo>
                      <a:pt x="20" y="408"/>
                    </a:lnTo>
                    <a:lnTo>
                      <a:pt x="24" y="410"/>
                    </a:lnTo>
                    <a:lnTo>
                      <a:pt x="28" y="412"/>
                    </a:lnTo>
                    <a:lnTo>
                      <a:pt x="30" y="412"/>
                    </a:lnTo>
                    <a:lnTo>
                      <a:pt x="36" y="410"/>
                    </a:lnTo>
                    <a:lnTo>
                      <a:pt x="42" y="406"/>
                    </a:lnTo>
                    <a:lnTo>
                      <a:pt x="46" y="402"/>
                    </a:lnTo>
                    <a:lnTo>
                      <a:pt x="50" y="398"/>
                    </a:lnTo>
                    <a:lnTo>
                      <a:pt x="52" y="394"/>
                    </a:lnTo>
                    <a:lnTo>
                      <a:pt x="54" y="392"/>
                    </a:lnTo>
                    <a:lnTo>
                      <a:pt x="54" y="390"/>
                    </a:lnTo>
                    <a:lnTo>
                      <a:pt x="54" y="384"/>
                    </a:lnTo>
                    <a:lnTo>
                      <a:pt x="56" y="380"/>
                    </a:lnTo>
                    <a:lnTo>
                      <a:pt x="56" y="376"/>
                    </a:lnTo>
                    <a:lnTo>
                      <a:pt x="58" y="376"/>
                    </a:lnTo>
                    <a:lnTo>
                      <a:pt x="58" y="374"/>
                    </a:lnTo>
                    <a:lnTo>
                      <a:pt x="62" y="374"/>
                    </a:lnTo>
                    <a:lnTo>
                      <a:pt x="64" y="372"/>
                    </a:lnTo>
                    <a:lnTo>
                      <a:pt x="68" y="370"/>
                    </a:lnTo>
                    <a:lnTo>
                      <a:pt x="70" y="368"/>
                    </a:lnTo>
                    <a:lnTo>
                      <a:pt x="70" y="366"/>
                    </a:lnTo>
                    <a:lnTo>
                      <a:pt x="72" y="364"/>
                    </a:lnTo>
                    <a:lnTo>
                      <a:pt x="76" y="358"/>
                    </a:lnTo>
                    <a:lnTo>
                      <a:pt x="78" y="352"/>
                    </a:lnTo>
                    <a:lnTo>
                      <a:pt x="80" y="346"/>
                    </a:lnTo>
                    <a:lnTo>
                      <a:pt x="80" y="344"/>
                    </a:lnTo>
                    <a:lnTo>
                      <a:pt x="80" y="342"/>
                    </a:lnTo>
                    <a:lnTo>
                      <a:pt x="80" y="340"/>
                    </a:lnTo>
                    <a:lnTo>
                      <a:pt x="86" y="356"/>
                    </a:lnTo>
                    <a:lnTo>
                      <a:pt x="88" y="356"/>
                    </a:lnTo>
                    <a:lnTo>
                      <a:pt x="92" y="354"/>
                    </a:lnTo>
                    <a:lnTo>
                      <a:pt x="96" y="350"/>
                    </a:lnTo>
                    <a:lnTo>
                      <a:pt x="100" y="340"/>
                    </a:lnTo>
                    <a:lnTo>
                      <a:pt x="100" y="324"/>
                    </a:lnTo>
                    <a:lnTo>
                      <a:pt x="100" y="318"/>
                    </a:lnTo>
                    <a:lnTo>
                      <a:pt x="100" y="306"/>
                    </a:lnTo>
                    <a:lnTo>
                      <a:pt x="102" y="290"/>
                    </a:lnTo>
                    <a:lnTo>
                      <a:pt x="102" y="274"/>
                    </a:lnTo>
                    <a:lnTo>
                      <a:pt x="102" y="260"/>
                    </a:lnTo>
                    <a:lnTo>
                      <a:pt x="98" y="254"/>
                    </a:lnTo>
                    <a:lnTo>
                      <a:pt x="120" y="240"/>
                    </a:lnTo>
                    <a:lnTo>
                      <a:pt x="122" y="216"/>
                    </a:lnTo>
                    <a:lnTo>
                      <a:pt x="132" y="198"/>
                    </a:lnTo>
                    <a:lnTo>
                      <a:pt x="134" y="182"/>
                    </a:lnTo>
                    <a:lnTo>
                      <a:pt x="136" y="182"/>
                    </a:lnTo>
                    <a:lnTo>
                      <a:pt x="138" y="182"/>
                    </a:lnTo>
                    <a:lnTo>
                      <a:pt x="140" y="178"/>
                    </a:lnTo>
                    <a:lnTo>
                      <a:pt x="144" y="174"/>
                    </a:lnTo>
                    <a:lnTo>
                      <a:pt x="148" y="170"/>
                    </a:lnTo>
                    <a:lnTo>
                      <a:pt x="152" y="166"/>
                    </a:lnTo>
                    <a:lnTo>
                      <a:pt x="154" y="162"/>
                    </a:lnTo>
                    <a:lnTo>
                      <a:pt x="158" y="158"/>
                    </a:lnTo>
                    <a:lnTo>
                      <a:pt x="158" y="136"/>
                    </a:lnTo>
                    <a:lnTo>
                      <a:pt x="160" y="134"/>
                    </a:lnTo>
                    <a:lnTo>
                      <a:pt x="162" y="134"/>
                    </a:lnTo>
                    <a:lnTo>
                      <a:pt x="164" y="130"/>
                    </a:lnTo>
                    <a:lnTo>
                      <a:pt x="166" y="124"/>
                    </a:lnTo>
                    <a:lnTo>
                      <a:pt x="166" y="122"/>
                    </a:lnTo>
                    <a:lnTo>
                      <a:pt x="170" y="112"/>
                    </a:lnTo>
                    <a:lnTo>
                      <a:pt x="178" y="98"/>
                    </a:lnTo>
                    <a:lnTo>
                      <a:pt x="196" y="82"/>
                    </a:lnTo>
                    <a:lnTo>
                      <a:pt x="224" y="64"/>
                    </a:lnTo>
                    <a:lnTo>
                      <a:pt x="224" y="64"/>
                    </a:lnTo>
                    <a:lnTo>
                      <a:pt x="226" y="64"/>
                    </a:lnTo>
                    <a:lnTo>
                      <a:pt x="230" y="64"/>
                    </a:lnTo>
                    <a:lnTo>
                      <a:pt x="234" y="64"/>
                    </a:lnTo>
                    <a:lnTo>
                      <a:pt x="238" y="66"/>
                    </a:lnTo>
                    <a:lnTo>
                      <a:pt x="242" y="70"/>
                    </a:lnTo>
                    <a:lnTo>
                      <a:pt x="260" y="72"/>
                    </a:lnTo>
                    <a:lnTo>
                      <a:pt x="260" y="72"/>
                    </a:lnTo>
                    <a:lnTo>
                      <a:pt x="264" y="70"/>
                    </a:lnTo>
                    <a:lnTo>
                      <a:pt x="266" y="70"/>
                    </a:lnTo>
                    <a:lnTo>
                      <a:pt x="270" y="68"/>
                    </a:lnTo>
                    <a:lnTo>
                      <a:pt x="272" y="66"/>
                    </a:lnTo>
                    <a:lnTo>
                      <a:pt x="276" y="64"/>
                    </a:lnTo>
                    <a:lnTo>
                      <a:pt x="276" y="60"/>
                    </a:lnTo>
                    <a:lnTo>
                      <a:pt x="276" y="60"/>
                    </a:lnTo>
                    <a:lnTo>
                      <a:pt x="276" y="58"/>
                    </a:lnTo>
                    <a:lnTo>
                      <a:pt x="278" y="56"/>
                    </a:lnTo>
                    <a:lnTo>
                      <a:pt x="280" y="52"/>
                    </a:lnTo>
                    <a:lnTo>
                      <a:pt x="284" y="50"/>
                    </a:lnTo>
                    <a:lnTo>
                      <a:pt x="288" y="50"/>
                    </a:lnTo>
                    <a:lnTo>
                      <a:pt x="294" y="50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6" y="66"/>
                    </a:lnTo>
                    <a:lnTo>
                      <a:pt x="328" y="64"/>
                    </a:lnTo>
                    <a:lnTo>
                      <a:pt x="328" y="62"/>
                    </a:lnTo>
                    <a:lnTo>
                      <a:pt x="328" y="56"/>
                    </a:lnTo>
                    <a:lnTo>
                      <a:pt x="336" y="56"/>
                    </a:lnTo>
                    <a:lnTo>
                      <a:pt x="326" y="5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5" name="Freeform 219">
                <a:extLst>
                  <a:ext uri="{FF2B5EF4-FFF2-40B4-BE49-F238E27FC236}">
                    <a16:creationId xmlns:a16="http://schemas.microsoft.com/office/drawing/2014/main" id="{C414DD70-898A-4717-B6DB-B2105CBB1E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9" y="2478"/>
                <a:ext cx="158" cy="132"/>
              </a:xfrm>
              <a:custGeom>
                <a:avLst/>
                <a:gdLst>
                  <a:gd name="T0" fmla="*/ 154 w 158"/>
                  <a:gd name="T1" fmla="*/ 46 h 132"/>
                  <a:gd name="T2" fmla="*/ 146 w 158"/>
                  <a:gd name="T3" fmla="*/ 46 h 132"/>
                  <a:gd name="T4" fmla="*/ 136 w 158"/>
                  <a:gd name="T5" fmla="*/ 48 h 132"/>
                  <a:gd name="T6" fmla="*/ 132 w 158"/>
                  <a:gd name="T7" fmla="*/ 54 h 132"/>
                  <a:gd name="T8" fmla="*/ 126 w 158"/>
                  <a:gd name="T9" fmla="*/ 58 h 132"/>
                  <a:gd name="T10" fmla="*/ 120 w 158"/>
                  <a:gd name="T11" fmla="*/ 66 h 132"/>
                  <a:gd name="T12" fmla="*/ 120 w 158"/>
                  <a:gd name="T13" fmla="*/ 74 h 132"/>
                  <a:gd name="T14" fmla="*/ 120 w 158"/>
                  <a:gd name="T15" fmla="*/ 78 h 132"/>
                  <a:gd name="T16" fmla="*/ 116 w 158"/>
                  <a:gd name="T17" fmla="*/ 84 h 132"/>
                  <a:gd name="T18" fmla="*/ 110 w 158"/>
                  <a:gd name="T19" fmla="*/ 92 h 132"/>
                  <a:gd name="T20" fmla="*/ 96 w 158"/>
                  <a:gd name="T21" fmla="*/ 118 h 132"/>
                  <a:gd name="T22" fmla="*/ 92 w 158"/>
                  <a:gd name="T23" fmla="*/ 118 h 132"/>
                  <a:gd name="T24" fmla="*/ 78 w 158"/>
                  <a:gd name="T25" fmla="*/ 118 h 132"/>
                  <a:gd name="T26" fmla="*/ 68 w 158"/>
                  <a:gd name="T27" fmla="*/ 116 h 132"/>
                  <a:gd name="T28" fmla="*/ 60 w 158"/>
                  <a:gd name="T29" fmla="*/ 118 h 132"/>
                  <a:gd name="T30" fmla="*/ 52 w 158"/>
                  <a:gd name="T31" fmla="*/ 120 h 132"/>
                  <a:gd name="T32" fmla="*/ 50 w 158"/>
                  <a:gd name="T33" fmla="*/ 122 h 132"/>
                  <a:gd name="T34" fmla="*/ 44 w 158"/>
                  <a:gd name="T35" fmla="*/ 120 h 132"/>
                  <a:gd name="T36" fmla="*/ 38 w 158"/>
                  <a:gd name="T37" fmla="*/ 120 h 132"/>
                  <a:gd name="T38" fmla="*/ 32 w 158"/>
                  <a:gd name="T39" fmla="*/ 124 h 132"/>
                  <a:gd name="T40" fmla="*/ 30 w 158"/>
                  <a:gd name="T41" fmla="*/ 132 h 132"/>
                  <a:gd name="T42" fmla="*/ 26 w 158"/>
                  <a:gd name="T43" fmla="*/ 132 h 132"/>
                  <a:gd name="T44" fmla="*/ 20 w 158"/>
                  <a:gd name="T45" fmla="*/ 128 h 132"/>
                  <a:gd name="T46" fmla="*/ 18 w 158"/>
                  <a:gd name="T47" fmla="*/ 122 h 132"/>
                  <a:gd name="T48" fmla="*/ 16 w 158"/>
                  <a:gd name="T49" fmla="*/ 120 h 132"/>
                  <a:gd name="T50" fmla="*/ 16 w 158"/>
                  <a:gd name="T51" fmla="*/ 118 h 132"/>
                  <a:gd name="T52" fmla="*/ 16 w 158"/>
                  <a:gd name="T53" fmla="*/ 118 h 132"/>
                  <a:gd name="T54" fmla="*/ 16 w 158"/>
                  <a:gd name="T55" fmla="*/ 114 h 132"/>
                  <a:gd name="T56" fmla="*/ 20 w 158"/>
                  <a:gd name="T57" fmla="*/ 104 h 132"/>
                  <a:gd name="T58" fmla="*/ 24 w 158"/>
                  <a:gd name="T59" fmla="*/ 102 h 132"/>
                  <a:gd name="T60" fmla="*/ 30 w 158"/>
                  <a:gd name="T61" fmla="*/ 98 h 132"/>
                  <a:gd name="T62" fmla="*/ 28 w 158"/>
                  <a:gd name="T63" fmla="*/ 88 h 132"/>
                  <a:gd name="T64" fmla="*/ 30 w 158"/>
                  <a:gd name="T65" fmla="*/ 70 h 132"/>
                  <a:gd name="T66" fmla="*/ 30 w 158"/>
                  <a:gd name="T67" fmla="*/ 50 h 132"/>
                  <a:gd name="T68" fmla="*/ 32 w 158"/>
                  <a:gd name="T69" fmla="*/ 42 h 132"/>
                  <a:gd name="T70" fmla="*/ 38 w 158"/>
                  <a:gd name="T71" fmla="*/ 38 h 132"/>
                  <a:gd name="T72" fmla="*/ 38 w 158"/>
                  <a:gd name="T73" fmla="*/ 34 h 132"/>
                  <a:gd name="T74" fmla="*/ 36 w 158"/>
                  <a:gd name="T75" fmla="*/ 32 h 132"/>
                  <a:gd name="T76" fmla="*/ 28 w 158"/>
                  <a:gd name="T77" fmla="*/ 28 h 132"/>
                  <a:gd name="T78" fmla="*/ 26 w 158"/>
                  <a:gd name="T79" fmla="*/ 28 h 132"/>
                  <a:gd name="T80" fmla="*/ 24 w 158"/>
                  <a:gd name="T81" fmla="*/ 28 h 132"/>
                  <a:gd name="T82" fmla="*/ 10 w 158"/>
                  <a:gd name="T83" fmla="*/ 30 h 132"/>
                  <a:gd name="T84" fmla="*/ 4 w 158"/>
                  <a:gd name="T85" fmla="*/ 24 h 132"/>
                  <a:gd name="T86" fmla="*/ 4 w 158"/>
                  <a:gd name="T87" fmla="*/ 20 h 132"/>
                  <a:gd name="T88" fmla="*/ 0 w 158"/>
                  <a:gd name="T89" fmla="*/ 14 h 132"/>
                  <a:gd name="T90" fmla="*/ 2 w 158"/>
                  <a:gd name="T91" fmla="*/ 12 h 132"/>
                  <a:gd name="T92" fmla="*/ 4 w 158"/>
                  <a:gd name="T93" fmla="*/ 10 h 132"/>
                  <a:gd name="T94" fmla="*/ 18 w 158"/>
                  <a:gd name="T95" fmla="*/ 0 h 132"/>
                  <a:gd name="T96" fmla="*/ 22 w 158"/>
                  <a:gd name="T97" fmla="*/ 0 h 132"/>
                  <a:gd name="T98" fmla="*/ 26 w 158"/>
                  <a:gd name="T99" fmla="*/ 2 h 132"/>
                  <a:gd name="T100" fmla="*/ 58 w 158"/>
                  <a:gd name="T101" fmla="*/ 6 h 132"/>
                  <a:gd name="T102" fmla="*/ 84 w 158"/>
                  <a:gd name="T103" fmla="*/ 8 h 132"/>
                  <a:gd name="T104" fmla="*/ 98 w 158"/>
                  <a:gd name="T105" fmla="*/ 6 h 132"/>
                  <a:gd name="T106" fmla="*/ 102 w 158"/>
                  <a:gd name="T107" fmla="*/ 8 h 132"/>
                  <a:gd name="T108" fmla="*/ 102 w 158"/>
                  <a:gd name="T109" fmla="*/ 12 h 132"/>
                  <a:gd name="T110" fmla="*/ 106 w 158"/>
                  <a:gd name="T111" fmla="*/ 14 h 132"/>
                  <a:gd name="T112" fmla="*/ 112 w 158"/>
                  <a:gd name="T113" fmla="*/ 18 h 132"/>
                  <a:gd name="T114" fmla="*/ 114 w 158"/>
                  <a:gd name="T115" fmla="*/ 18 h 132"/>
                  <a:gd name="T116" fmla="*/ 120 w 158"/>
                  <a:gd name="T117" fmla="*/ 22 h 132"/>
                  <a:gd name="T118" fmla="*/ 126 w 158"/>
                  <a:gd name="T119" fmla="*/ 28 h 132"/>
                  <a:gd name="T120" fmla="*/ 134 w 158"/>
                  <a:gd name="T121" fmla="*/ 36 h 132"/>
                  <a:gd name="T122" fmla="*/ 152 w 158"/>
                  <a:gd name="T123" fmla="*/ 42 h 132"/>
                  <a:gd name="T124" fmla="*/ 154 w 158"/>
                  <a:gd name="T125" fmla="*/ 46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8" h="132">
                    <a:moveTo>
                      <a:pt x="154" y="46"/>
                    </a:moveTo>
                    <a:lnTo>
                      <a:pt x="154" y="46"/>
                    </a:lnTo>
                    <a:lnTo>
                      <a:pt x="150" y="46"/>
                    </a:lnTo>
                    <a:lnTo>
                      <a:pt x="146" y="46"/>
                    </a:lnTo>
                    <a:lnTo>
                      <a:pt x="142" y="46"/>
                    </a:lnTo>
                    <a:lnTo>
                      <a:pt x="136" y="48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0" y="54"/>
                    </a:lnTo>
                    <a:lnTo>
                      <a:pt x="126" y="58"/>
                    </a:lnTo>
                    <a:lnTo>
                      <a:pt x="122" y="62"/>
                    </a:lnTo>
                    <a:lnTo>
                      <a:pt x="120" y="66"/>
                    </a:lnTo>
                    <a:lnTo>
                      <a:pt x="118" y="70"/>
                    </a:lnTo>
                    <a:lnTo>
                      <a:pt x="120" y="74"/>
                    </a:lnTo>
                    <a:lnTo>
                      <a:pt x="122" y="78"/>
                    </a:lnTo>
                    <a:lnTo>
                      <a:pt x="120" y="78"/>
                    </a:lnTo>
                    <a:lnTo>
                      <a:pt x="118" y="80"/>
                    </a:lnTo>
                    <a:lnTo>
                      <a:pt x="116" y="84"/>
                    </a:lnTo>
                    <a:lnTo>
                      <a:pt x="112" y="88"/>
                    </a:lnTo>
                    <a:lnTo>
                      <a:pt x="110" y="92"/>
                    </a:lnTo>
                    <a:lnTo>
                      <a:pt x="106" y="96"/>
                    </a:lnTo>
                    <a:lnTo>
                      <a:pt x="96" y="118"/>
                    </a:lnTo>
                    <a:lnTo>
                      <a:pt x="94" y="118"/>
                    </a:lnTo>
                    <a:lnTo>
                      <a:pt x="92" y="118"/>
                    </a:lnTo>
                    <a:lnTo>
                      <a:pt x="86" y="118"/>
                    </a:lnTo>
                    <a:lnTo>
                      <a:pt x="78" y="118"/>
                    </a:lnTo>
                    <a:lnTo>
                      <a:pt x="68" y="116"/>
                    </a:lnTo>
                    <a:lnTo>
                      <a:pt x="68" y="116"/>
                    </a:lnTo>
                    <a:lnTo>
                      <a:pt x="64" y="116"/>
                    </a:lnTo>
                    <a:lnTo>
                      <a:pt x="60" y="118"/>
                    </a:lnTo>
                    <a:lnTo>
                      <a:pt x="56" y="118"/>
                    </a:lnTo>
                    <a:lnTo>
                      <a:pt x="52" y="120"/>
                    </a:lnTo>
                    <a:lnTo>
                      <a:pt x="50" y="122"/>
                    </a:lnTo>
                    <a:lnTo>
                      <a:pt x="50" y="122"/>
                    </a:lnTo>
                    <a:lnTo>
                      <a:pt x="48" y="120"/>
                    </a:lnTo>
                    <a:lnTo>
                      <a:pt x="44" y="120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4" y="122"/>
                    </a:lnTo>
                    <a:lnTo>
                      <a:pt x="32" y="124"/>
                    </a:lnTo>
                    <a:lnTo>
                      <a:pt x="30" y="128"/>
                    </a:lnTo>
                    <a:lnTo>
                      <a:pt x="30" y="132"/>
                    </a:lnTo>
                    <a:lnTo>
                      <a:pt x="28" y="132"/>
                    </a:lnTo>
                    <a:lnTo>
                      <a:pt x="26" y="132"/>
                    </a:lnTo>
                    <a:lnTo>
                      <a:pt x="24" y="130"/>
                    </a:lnTo>
                    <a:lnTo>
                      <a:pt x="20" y="128"/>
                    </a:lnTo>
                    <a:lnTo>
                      <a:pt x="18" y="126"/>
                    </a:lnTo>
                    <a:lnTo>
                      <a:pt x="18" y="122"/>
                    </a:lnTo>
                    <a:lnTo>
                      <a:pt x="16" y="122"/>
                    </a:lnTo>
                    <a:lnTo>
                      <a:pt x="16" y="120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8"/>
                    </a:lnTo>
                    <a:lnTo>
                      <a:pt x="16" y="116"/>
                    </a:lnTo>
                    <a:lnTo>
                      <a:pt x="16" y="114"/>
                    </a:lnTo>
                    <a:lnTo>
                      <a:pt x="18" y="108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4" y="102"/>
                    </a:lnTo>
                    <a:lnTo>
                      <a:pt x="26" y="102"/>
                    </a:lnTo>
                    <a:lnTo>
                      <a:pt x="30" y="98"/>
                    </a:lnTo>
                    <a:lnTo>
                      <a:pt x="24" y="92"/>
                    </a:lnTo>
                    <a:lnTo>
                      <a:pt x="28" y="88"/>
                    </a:lnTo>
                    <a:lnTo>
                      <a:pt x="30" y="80"/>
                    </a:lnTo>
                    <a:lnTo>
                      <a:pt x="30" y="70"/>
                    </a:lnTo>
                    <a:lnTo>
                      <a:pt x="26" y="60"/>
                    </a:lnTo>
                    <a:lnTo>
                      <a:pt x="30" y="50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2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6" y="28"/>
                    </a:lnTo>
                    <a:lnTo>
                      <a:pt x="26" y="28"/>
                    </a:lnTo>
                    <a:lnTo>
                      <a:pt x="24" y="28"/>
                    </a:lnTo>
                    <a:lnTo>
                      <a:pt x="24" y="28"/>
                    </a:lnTo>
                    <a:lnTo>
                      <a:pt x="26" y="28"/>
                    </a:lnTo>
                    <a:lnTo>
                      <a:pt x="10" y="30"/>
                    </a:lnTo>
                    <a:lnTo>
                      <a:pt x="4" y="28"/>
                    </a:lnTo>
                    <a:lnTo>
                      <a:pt x="4" y="24"/>
                    </a:lnTo>
                    <a:lnTo>
                      <a:pt x="4" y="22"/>
                    </a:lnTo>
                    <a:lnTo>
                      <a:pt x="4" y="20"/>
                    </a:lnTo>
                    <a:lnTo>
                      <a:pt x="2" y="16"/>
                    </a:lnTo>
                    <a:lnTo>
                      <a:pt x="0" y="14"/>
                    </a:lnTo>
                    <a:lnTo>
                      <a:pt x="2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4" y="10"/>
                    </a:lnTo>
                    <a:lnTo>
                      <a:pt x="8" y="1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54" y="6"/>
                    </a:lnTo>
                    <a:lnTo>
                      <a:pt x="58" y="6"/>
                    </a:lnTo>
                    <a:lnTo>
                      <a:pt x="72" y="6"/>
                    </a:lnTo>
                    <a:lnTo>
                      <a:pt x="84" y="8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2"/>
                    </a:lnTo>
                    <a:lnTo>
                      <a:pt x="104" y="12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2" y="18"/>
                    </a:lnTo>
                    <a:lnTo>
                      <a:pt x="114" y="18"/>
                    </a:lnTo>
                    <a:lnTo>
                      <a:pt x="114" y="18"/>
                    </a:lnTo>
                    <a:lnTo>
                      <a:pt x="116" y="20"/>
                    </a:lnTo>
                    <a:lnTo>
                      <a:pt x="120" y="22"/>
                    </a:lnTo>
                    <a:lnTo>
                      <a:pt x="122" y="24"/>
                    </a:lnTo>
                    <a:lnTo>
                      <a:pt x="126" y="28"/>
                    </a:lnTo>
                    <a:lnTo>
                      <a:pt x="126" y="26"/>
                    </a:lnTo>
                    <a:lnTo>
                      <a:pt x="134" y="36"/>
                    </a:lnTo>
                    <a:lnTo>
                      <a:pt x="134" y="36"/>
                    </a:lnTo>
                    <a:lnTo>
                      <a:pt x="152" y="42"/>
                    </a:lnTo>
                    <a:lnTo>
                      <a:pt x="158" y="44"/>
                    </a:lnTo>
                    <a:lnTo>
                      <a:pt x="154" y="4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6" name="Freeform 220">
                <a:extLst>
                  <a:ext uri="{FF2B5EF4-FFF2-40B4-BE49-F238E27FC236}">
                    <a16:creationId xmlns:a16="http://schemas.microsoft.com/office/drawing/2014/main" id="{7D85C2EC-C945-4BB8-8F93-27F8969920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9" y="2440"/>
                <a:ext cx="156" cy="146"/>
              </a:xfrm>
              <a:custGeom>
                <a:avLst/>
                <a:gdLst>
                  <a:gd name="T0" fmla="*/ 94 w 156"/>
                  <a:gd name="T1" fmla="*/ 14 h 146"/>
                  <a:gd name="T2" fmla="*/ 92 w 156"/>
                  <a:gd name="T3" fmla="*/ 16 h 146"/>
                  <a:gd name="T4" fmla="*/ 92 w 156"/>
                  <a:gd name="T5" fmla="*/ 16 h 146"/>
                  <a:gd name="T6" fmla="*/ 94 w 156"/>
                  <a:gd name="T7" fmla="*/ 18 h 146"/>
                  <a:gd name="T8" fmla="*/ 94 w 156"/>
                  <a:gd name="T9" fmla="*/ 20 h 146"/>
                  <a:gd name="T10" fmla="*/ 76 w 156"/>
                  <a:gd name="T11" fmla="*/ 28 h 146"/>
                  <a:gd name="T12" fmla="*/ 78 w 156"/>
                  <a:gd name="T13" fmla="*/ 32 h 146"/>
                  <a:gd name="T14" fmla="*/ 84 w 156"/>
                  <a:gd name="T15" fmla="*/ 38 h 146"/>
                  <a:gd name="T16" fmla="*/ 94 w 156"/>
                  <a:gd name="T17" fmla="*/ 46 h 146"/>
                  <a:gd name="T18" fmla="*/ 104 w 156"/>
                  <a:gd name="T19" fmla="*/ 52 h 146"/>
                  <a:gd name="T20" fmla="*/ 102 w 156"/>
                  <a:gd name="T21" fmla="*/ 56 h 146"/>
                  <a:gd name="T22" fmla="*/ 104 w 156"/>
                  <a:gd name="T23" fmla="*/ 62 h 146"/>
                  <a:gd name="T24" fmla="*/ 138 w 156"/>
                  <a:gd name="T25" fmla="*/ 90 h 146"/>
                  <a:gd name="T26" fmla="*/ 156 w 156"/>
                  <a:gd name="T27" fmla="*/ 120 h 146"/>
                  <a:gd name="T28" fmla="*/ 144 w 156"/>
                  <a:gd name="T29" fmla="*/ 118 h 146"/>
                  <a:gd name="T30" fmla="*/ 134 w 156"/>
                  <a:gd name="T31" fmla="*/ 122 h 146"/>
                  <a:gd name="T32" fmla="*/ 130 w 156"/>
                  <a:gd name="T33" fmla="*/ 134 h 146"/>
                  <a:gd name="T34" fmla="*/ 124 w 156"/>
                  <a:gd name="T35" fmla="*/ 146 h 146"/>
                  <a:gd name="T36" fmla="*/ 120 w 156"/>
                  <a:gd name="T37" fmla="*/ 134 h 146"/>
                  <a:gd name="T38" fmla="*/ 118 w 156"/>
                  <a:gd name="T39" fmla="*/ 132 h 146"/>
                  <a:gd name="T40" fmla="*/ 116 w 156"/>
                  <a:gd name="T41" fmla="*/ 130 h 146"/>
                  <a:gd name="T42" fmla="*/ 118 w 156"/>
                  <a:gd name="T43" fmla="*/ 128 h 146"/>
                  <a:gd name="T44" fmla="*/ 122 w 156"/>
                  <a:gd name="T45" fmla="*/ 112 h 146"/>
                  <a:gd name="T46" fmla="*/ 110 w 156"/>
                  <a:gd name="T47" fmla="*/ 106 h 146"/>
                  <a:gd name="T48" fmla="*/ 80 w 156"/>
                  <a:gd name="T49" fmla="*/ 84 h 146"/>
                  <a:gd name="T50" fmla="*/ 50 w 156"/>
                  <a:gd name="T51" fmla="*/ 54 h 146"/>
                  <a:gd name="T52" fmla="*/ 50 w 156"/>
                  <a:gd name="T53" fmla="*/ 50 h 146"/>
                  <a:gd name="T54" fmla="*/ 48 w 156"/>
                  <a:gd name="T55" fmla="*/ 44 h 146"/>
                  <a:gd name="T56" fmla="*/ 44 w 156"/>
                  <a:gd name="T57" fmla="*/ 40 h 146"/>
                  <a:gd name="T58" fmla="*/ 18 w 156"/>
                  <a:gd name="T59" fmla="*/ 48 h 146"/>
                  <a:gd name="T60" fmla="*/ 12 w 156"/>
                  <a:gd name="T61" fmla="*/ 48 h 146"/>
                  <a:gd name="T62" fmla="*/ 4 w 156"/>
                  <a:gd name="T63" fmla="*/ 34 h 146"/>
                  <a:gd name="T64" fmla="*/ 2 w 156"/>
                  <a:gd name="T65" fmla="*/ 32 h 146"/>
                  <a:gd name="T66" fmla="*/ 0 w 156"/>
                  <a:gd name="T67" fmla="*/ 22 h 146"/>
                  <a:gd name="T68" fmla="*/ 12 w 156"/>
                  <a:gd name="T69" fmla="*/ 22 h 146"/>
                  <a:gd name="T70" fmla="*/ 16 w 156"/>
                  <a:gd name="T71" fmla="*/ 24 h 146"/>
                  <a:gd name="T72" fmla="*/ 24 w 156"/>
                  <a:gd name="T73" fmla="*/ 12 h 146"/>
                  <a:gd name="T74" fmla="*/ 30 w 156"/>
                  <a:gd name="T75" fmla="*/ 10 h 146"/>
                  <a:gd name="T76" fmla="*/ 30 w 156"/>
                  <a:gd name="T77" fmla="*/ 14 h 146"/>
                  <a:gd name="T78" fmla="*/ 32 w 156"/>
                  <a:gd name="T79" fmla="*/ 16 h 146"/>
                  <a:gd name="T80" fmla="*/ 36 w 156"/>
                  <a:gd name="T81" fmla="*/ 14 h 146"/>
                  <a:gd name="T82" fmla="*/ 40 w 156"/>
                  <a:gd name="T83" fmla="*/ 12 h 146"/>
                  <a:gd name="T84" fmla="*/ 42 w 156"/>
                  <a:gd name="T85" fmla="*/ 10 h 146"/>
                  <a:gd name="T86" fmla="*/ 44 w 156"/>
                  <a:gd name="T87" fmla="*/ 8 h 146"/>
                  <a:gd name="T88" fmla="*/ 44 w 156"/>
                  <a:gd name="T89" fmla="*/ 10 h 146"/>
                  <a:gd name="T90" fmla="*/ 46 w 156"/>
                  <a:gd name="T91" fmla="*/ 12 h 146"/>
                  <a:gd name="T92" fmla="*/ 48 w 156"/>
                  <a:gd name="T93" fmla="*/ 10 h 146"/>
                  <a:gd name="T94" fmla="*/ 48 w 156"/>
                  <a:gd name="T95" fmla="*/ 8 h 146"/>
                  <a:gd name="T96" fmla="*/ 46 w 156"/>
                  <a:gd name="T97" fmla="*/ 4 h 146"/>
                  <a:gd name="T98" fmla="*/ 48 w 156"/>
                  <a:gd name="T99" fmla="*/ 4 h 146"/>
                  <a:gd name="T100" fmla="*/ 50 w 156"/>
                  <a:gd name="T101" fmla="*/ 2 h 146"/>
                  <a:gd name="T102" fmla="*/ 54 w 156"/>
                  <a:gd name="T103" fmla="*/ 0 h 146"/>
                  <a:gd name="T104" fmla="*/ 58 w 156"/>
                  <a:gd name="T105" fmla="*/ 0 h 146"/>
                  <a:gd name="T106" fmla="*/ 62 w 156"/>
                  <a:gd name="T107" fmla="*/ 0 h 146"/>
                  <a:gd name="T108" fmla="*/ 66 w 156"/>
                  <a:gd name="T109" fmla="*/ 0 h 146"/>
                  <a:gd name="T110" fmla="*/ 72 w 156"/>
                  <a:gd name="T111" fmla="*/ 0 h 146"/>
                  <a:gd name="T112" fmla="*/ 74 w 156"/>
                  <a:gd name="T113" fmla="*/ 4 h 146"/>
                  <a:gd name="T114" fmla="*/ 80 w 156"/>
                  <a:gd name="T115" fmla="*/ 8 h 146"/>
                  <a:gd name="T116" fmla="*/ 88 w 156"/>
                  <a:gd name="T117" fmla="*/ 12 h 146"/>
                  <a:gd name="T118" fmla="*/ 94 w 156"/>
                  <a:gd name="T119" fmla="*/ 1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6" h="146">
                    <a:moveTo>
                      <a:pt x="94" y="14"/>
                    </a:moveTo>
                    <a:lnTo>
                      <a:pt x="94" y="14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2" y="16"/>
                    </a:lnTo>
                    <a:lnTo>
                      <a:pt x="94" y="18"/>
                    </a:lnTo>
                    <a:lnTo>
                      <a:pt x="94" y="18"/>
                    </a:lnTo>
                    <a:lnTo>
                      <a:pt x="94" y="20"/>
                    </a:lnTo>
                    <a:lnTo>
                      <a:pt x="94" y="20"/>
                    </a:lnTo>
                    <a:lnTo>
                      <a:pt x="84" y="24"/>
                    </a:lnTo>
                    <a:lnTo>
                      <a:pt x="76" y="28"/>
                    </a:lnTo>
                    <a:lnTo>
                      <a:pt x="76" y="28"/>
                    </a:lnTo>
                    <a:lnTo>
                      <a:pt x="78" y="32"/>
                    </a:lnTo>
                    <a:lnTo>
                      <a:pt x="82" y="34"/>
                    </a:lnTo>
                    <a:lnTo>
                      <a:pt x="84" y="38"/>
                    </a:lnTo>
                    <a:lnTo>
                      <a:pt x="88" y="42"/>
                    </a:lnTo>
                    <a:lnTo>
                      <a:pt x="94" y="46"/>
                    </a:lnTo>
                    <a:lnTo>
                      <a:pt x="98" y="50"/>
                    </a:lnTo>
                    <a:lnTo>
                      <a:pt x="104" y="52"/>
                    </a:lnTo>
                    <a:lnTo>
                      <a:pt x="104" y="52"/>
                    </a:lnTo>
                    <a:lnTo>
                      <a:pt x="102" y="56"/>
                    </a:lnTo>
                    <a:lnTo>
                      <a:pt x="104" y="58"/>
                    </a:lnTo>
                    <a:lnTo>
                      <a:pt x="104" y="62"/>
                    </a:lnTo>
                    <a:lnTo>
                      <a:pt x="108" y="64"/>
                    </a:lnTo>
                    <a:lnTo>
                      <a:pt x="138" y="90"/>
                    </a:lnTo>
                    <a:lnTo>
                      <a:pt x="148" y="102"/>
                    </a:lnTo>
                    <a:lnTo>
                      <a:pt x="156" y="120"/>
                    </a:lnTo>
                    <a:lnTo>
                      <a:pt x="152" y="126"/>
                    </a:lnTo>
                    <a:lnTo>
                      <a:pt x="144" y="118"/>
                    </a:lnTo>
                    <a:lnTo>
                      <a:pt x="138" y="118"/>
                    </a:lnTo>
                    <a:lnTo>
                      <a:pt x="134" y="122"/>
                    </a:lnTo>
                    <a:lnTo>
                      <a:pt x="138" y="132"/>
                    </a:lnTo>
                    <a:lnTo>
                      <a:pt x="130" y="134"/>
                    </a:lnTo>
                    <a:lnTo>
                      <a:pt x="130" y="142"/>
                    </a:lnTo>
                    <a:lnTo>
                      <a:pt x="124" y="146"/>
                    </a:lnTo>
                    <a:lnTo>
                      <a:pt x="118" y="142"/>
                    </a:lnTo>
                    <a:lnTo>
                      <a:pt x="120" y="134"/>
                    </a:lnTo>
                    <a:lnTo>
                      <a:pt x="120" y="134"/>
                    </a:lnTo>
                    <a:lnTo>
                      <a:pt x="118" y="132"/>
                    </a:lnTo>
                    <a:lnTo>
                      <a:pt x="118" y="132"/>
                    </a:lnTo>
                    <a:lnTo>
                      <a:pt x="116" y="130"/>
                    </a:lnTo>
                    <a:lnTo>
                      <a:pt x="116" y="128"/>
                    </a:lnTo>
                    <a:lnTo>
                      <a:pt x="118" y="128"/>
                    </a:lnTo>
                    <a:lnTo>
                      <a:pt x="122" y="128"/>
                    </a:lnTo>
                    <a:lnTo>
                      <a:pt x="122" y="112"/>
                    </a:lnTo>
                    <a:lnTo>
                      <a:pt x="114" y="110"/>
                    </a:lnTo>
                    <a:lnTo>
                      <a:pt x="110" y="106"/>
                    </a:lnTo>
                    <a:lnTo>
                      <a:pt x="88" y="92"/>
                    </a:lnTo>
                    <a:lnTo>
                      <a:pt x="80" y="84"/>
                    </a:lnTo>
                    <a:lnTo>
                      <a:pt x="74" y="74"/>
                    </a:lnTo>
                    <a:lnTo>
                      <a:pt x="50" y="54"/>
                    </a:lnTo>
                    <a:lnTo>
                      <a:pt x="50" y="52"/>
                    </a:lnTo>
                    <a:lnTo>
                      <a:pt x="50" y="50"/>
                    </a:lnTo>
                    <a:lnTo>
                      <a:pt x="50" y="48"/>
                    </a:lnTo>
                    <a:lnTo>
                      <a:pt x="48" y="44"/>
                    </a:lnTo>
                    <a:lnTo>
                      <a:pt x="46" y="42"/>
                    </a:lnTo>
                    <a:lnTo>
                      <a:pt x="44" y="40"/>
                    </a:lnTo>
                    <a:lnTo>
                      <a:pt x="38" y="38"/>
                    </a:lnTo>
                    <a:lnTo>
                      <a:pt x="18" y="48"/>
                    </a:lnTo>
                    <a:lnTo>
                      <a:pt x="12" y="48"/>
                    </a:lnTo>
                    <a:lnTo>
                      <a:pt x="12" y="48"/>
                    </a:lnTo>
                    <a:lnTo>
                      <a:pt x="12" y="42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2"/>
                    </a:lnTo>
                    <a:lnTo>
                      <a:pt x="0" y="28"/>
                    </a:lnTo>
                    <a:lnTo>
                      <a:pt x="0" y="22"/>
                    </a:lnTo>
                    <a:lnTo>
                      <a:pt x="10" y="22"/>
                    </a:lnTo>
                    <a:lnTo>
                      <a:pt x="12" y="22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28" y="16"/>
                    </a:lnTo>
                    <a:lnTo>
                      <a:pt x="24" y="12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4" y="14"/>
                    </a:lnTo>
                    <a:lnTo>
                      <a:pt x="36" y="14"/>
                    </a:lnTo>
                    <a:lnTo>
                      <a:pt x="40" y="12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42" y="10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4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6" y="6"/>
                    </a:lnTo>
                    <a:lnTo>
                      <a:pt x="80" y="8"/>
                    </a:lnTo>
                    <a:lnTo>
                      <a:pt x="84" y="10"/>
                    </a:lnTo>
                    <a:lnTo>
                      <a:pt x="88" y="12"/>
                    </a:lnTo>
                    <a:lnTo>
                      <a:pt x="92" y="12"/>
                    </a:lnTo>
                    <a:lnTo>
                      <a:pt x="94" y="1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7" name="Freeform 221">
                <a:extLst>
                  <a:ext uri="{FF2B5EF4-FFF2-40B4-BE49-F238E27FC236}">
                    <a16:creationId xmlns:a16="http://schemas.microsoft.com/office/drawing/2014/main" id="{86778C65-333A-4BF4-813F-BE6B39FFB8C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3" y="2576"/>
                <a:ext cx="42" cy="24"/>
              </a:xfrm>
              <a:custGeom>
                <a:avLst/>
                <a:gdLst>
                  <a:gd name="T0" fmla="*/ 6 w 42"/>
                  <a:gd name="T1" fmla="*/ 4 h 24"/>
                  <a:gd name="T2" fmla="*/ 0 w 42"/>
                  <a:gd name="T3" fmla="*/ 6 h 24"/>
                  <a:gd name="T4" fmla="*/ 0 w 42"/>
                  <a:gd name="T5" fmla="*/ 6 h 24"/>
                  <a:gd name="T6" fmla="*/ 0 w 42"/>
                  <a:gd name="T7" fmla="*/ 6 h 24"/>
                  <a:gd name="T8" fmla="*/ 0 w 42"/>
                  <a:gd name="T9" fmla="*/ 8 h 24"/>
                  <a:gd name="T10" fmla="*/ 2 w 42"/>
                  <a:gd name="T11" fmla="*/ 10 h 24"/>
                  <a:gd name="T12" fmla="*/ 22 w 42"/>
                  <a:gd name="T13" fmla="*/ 16 h 24"/>
                  <a:gd name="T14" fmla="*/ 22 w 42"/>
                  <a:gd name="T15" fmla="*/ 16 h 24"/>
                  <a:gd name="T16" fmla="*/ 24 w 42"/>
                  <a:gd name="T17" fmla="*/ 20 h 24"/>
                  <a:gd name="T18" fmla="*/ 26 w 42"/>
                  <a:gd name="T19" fmla="*/ 22 h 24"/>
                  <a:gd name="T20" fmla="*/ 28 w 42"/>
                  <a:gd name="T21" fmla="*/ 24 h 24"/>
                  <a:gd name="T22" fmla="*/ 30 w 42"/>
                  <a:gd name="T23" fmla="*/ 22 h 24"/>
                  <a:gd name="T24" fmla="*/ 34 w 42"/>
                  <a:gd name="T25" fmla="*/ 20 h 24"/>
                  <a:gd name="T26" fmla="*/ 38 w 42"/>
                  <a:gd name="T27" fmla="*/ 18 h 24"/>
                  <a:gd name="T28" fmla="*/ 38 w 42"/>
                  <a:gd name="T29" fmla="*/ 18 h 24"/>
                  <a:gd name="T30" fmla="*/ 38 w 42"/>
                  <a:gd name="T31" fmla="*/ 16 h 24"/>
                  <a:gd name="T32" fmla="*/ 38 w 42"/>
                  <a:gd name="T33" fmla="*/ 14 h 24"/>
                  <a:gd name="T34" fmla="*/ 38 w 42"/>
                  <a:gd name="T35" fmla="*/ 12 h 24"/>
                  <a:gd name="T36" fmla="*/ 36 w 42"/>
                  <a:gd name="T37" fmla="*/ 12 h 24"/>
                  <a:gd name="T38" fmla="*/ 40 w 42"/>
                  <a:gd name="T39" fmla="*/ 4 h 24"/>
                  <a:gd name="T40" fmla="*/ 40 w 42"/>
                  <a:gd name="T41" fmla="*/ 4 h 24"/>
                  <a:gd name="T42" fmla="*/ 42 w 42"/>
                  <a:gd name="T43" fmla="*/ 2 h 24"/>
                  <a:gd name="T44" fmla="*/ 42 w 42"/>
                  <a:gd name="T45" fmla="*/ 2 h 24"/>
                  <a:gd name="T46" fmla="*/ 40 w 42"/>
                  <a:gd name="T47" fmla="*/ 0 h 24"/>
                  <a:gd name="T48" fmla="*/ 38 w 42"/>
                  <a:gd name="T49" fmla="*/ 0 h 24"/>
                  <a:gd name="T50" fmla="*/ 36 w 42"/>
                  <a:gd name="T51" fmla="*/ 0 h 24"/>
                  <a:gd name="T52" fmla="*/ 34 w 42"/>
                  <a:gd name="T53" fmla="*/ 2 h 24"/>
                  <a:gd name="T54" fmla="*/ 32 w 42"/>
                  <a:gd name="T55" fmla="*/ 2 h 24"/>
                  <a:gd name="T56" fmla="*/ 28 w 42"/>
                  <a:gd name="T57" fmla="*/ 4 h 24"/>
                  <a:gd name="T58" fmla="*/ 26 w 42"/>
                  <a:gd name="T59" fmla="*/ 4 h 24"/>
                  <a:gd name="T60" fmla="*/ 22 w 42"/>
                  <a:gd name="T61" fmla="*/ 4 h 24"/>
                  <a:gd name="T62" fmla="*/ 18 w 42"/>
                  <a:gd name="T63" fmla="*/ 4 h 24"/>
                  <a:gd name="T64" fmla="*/ 12 w 42"/>
                  <a:gd name="T65" fmla="*/ 4 h 24"/>
                  <a:gd name="T66" fmla="*/ 8 w 42"/>
                  <a:gd name="T67" fmla="*/ 4 h 24"/>
                  <a:gd name="T68" fmla="*/ 6 w 42"/>
                  <a:gd name="T69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2" h="24">
                    <a:moveTo>
                      <a:pt x="6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20"/>
                    </a:lnTo>
                    <a:lnTo>
                      <a:pt x="26" y="22"/>
                    </a:lnTo>
                    <a:lnTo>
                      <a:pt x="28" y="24"/>
                    </a:lnTo>
                    <a:lnTo>
                      <a:pt x="30" y="22"/>
                    </a:lnTo>
                    <a:lnTo>
                      <a:pt x="34" y="20"/>
                    </a:lnTo>
                    <a:lnTo>
                      <a:pt x="38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36" y="12"/>
                    </a:lnTo>
                    <a:lnTo>
                      <a:pt x="40" y="4"/>
                    </a:lnTo>
                    <a:lnTo>
                      <a:pt x="40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6" y="4"/>
                    </a:lnTo>
                    <a:lnTo>
                      <a:pt x="22" y="4"/>
                    </a:lnTo>
                    <a:lnTo>
                      <a:pt x="18" y="4"/>
                    </a:lnTo>
                    <a:lnTo>
                      <a:pt x="12" y="4"/>
                    </a:lnTo>
                    <a:lnTo>
                      <a:pt x="8" y="4"/>
                    </a:lnTo>
                    <a:lnTo>
                      <a:pt x="6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8" name="Freeform 222">
                <a:extLst>
                  <a:ext uri="{FF2B5EF4-FFF2-40B4-BE49-F238E27FC236}">
                    <a16:creationId xmlns:a16="http://schemas.microsoft.com/office/drawing/2014/main" id="{8CF520B1-EA9E-4AEB-975B-FA3E57CBB6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3" y="2524"/>
                <a:ext cx="20" cy="42"/>
              </a:xfrm>
              <a:custGeom>
                <a:avLst/>
                <a:gdLst>
                  <a:gd name="T0" fmla="*/ 14 w 20"/>
                  <a:gd name="T1" fmla="*/ 0 h 42"/>
                  <a:gd name="T2" fmla="*/ 14 w 20"/>
                  <a:gd name="T3" fmla="*/ 2 h 42"/>
                  <a:gd name="T4" fmla="*/ 12 w 20"/>
                  <a:gd name="T5" fmla="*/ 2 h 42"/>
                  <a:gd name="T6" fmla="*/ 10 w 20"/>
                  <a:gd name="T7" fmla="*/ 4 h 42"/>
                  <a:gd name="T8" fmla="*/ 8 w 20"/>
                  <a:gd name="T9" fmla="*/ 6 h 42"/>
                  <a:gd name="T10" fmla="*/ 4 w 20"/>
                  <a:gd name="T11" fmla="*/ 6 h 42"/>
                  <a:gd name="T12" fmla="*/ 2 w 20"/>
                  <a:gd name="T13" fmla="*/ 6 h 42"/>
                  <a:gd name="T14" fmla="*/ 2 w 20"/>
                  <a:gd name="T15" fmla="*/ 4 h 42"/>
                  <a:gd name="T16" fmla="*/ 0 w 20"/>
                  <a:gd name="T17" fmla="*/ 4 h 42"/>
                  <a:gd name="T18" fmla="*/ 0 w 20"/>
                  <a:gd name="T19" fmla="*/ 4 h 42"/>
                  <a:gd name="T20" fmla="*/ 2 w 20"/>
                  <a:gd name="T21" fmla="*/ 8 h 42"/>
                  <a:gd name="T22" fmla="*/ 2 w 20"/>
                  <a:gd name="T23" fmla="*/ 12 h 42"/>
                  <a:gd name="T24" fmla="*/ 2 w 20"/>
                  <a:gd name="T25" fmla="*/ 16 h 42"/>
                  <a:gd name="T26" fmla="*/ 0 w 20"/>
                  <a:gd name="T27" fmla="*/ 20 h 42"/>
                  <a:gd name="T28" fmla="*/ 0 w 20"/>
                  <a:gd name="T29" fmla="*/ 38 h 42"/>
                  <a:gd name="T30" fmla="*/ 0 w 20"/>
                  <a:gd name="T31" fmla="*/ 38 h 42"/>
                  <a:gd name="T32" fmla="*/ 4 w 20"/>
                  <a:gd name="T33" fmla="*/ 40 h 42"/>
                  <a:gd name="T34" fmla="*/ 8 w 20"/>
                  <a:gd name="T35" fmla="*/ 40 h 42"/>
                  <a:gd name="T36" fmla="*/ 12 w 20"/>
                  <a:gd name="T37" fmla="*/ 42 h 42"/>
                  <a:gd name="T38" fmla="*/ 12 w 20"/>
                  <a:gd name="T39" fmla="*/ 38 h 42"/>
                  <a:gd name="T40" fmla="*/ 12 w 20"/>
                  <a:gd name="T41" fmla="*/ 36 h 42"/>
                  <a:gd name="T42" fmla="*/ 14 w 20"/>
                  <a:gd name="T43" fmla="*/ 36 h 42"/>
                  <a:gd name="T44" fmla="*/ 16 w 20"/>
                  <a:gd name="T45" fmla="*/ 34 h 42"/>
                  <a:gd name="T46" fmla="*/ 18 w 20"/>
                  <a:gd name="T47" fmla="*/ 34 h 42"/>
                  <a:gd name="T48" fmla="*/ 18 w 20"/>
                  <a:gd name="T49" fmla="*/ 20 h 42"/>
                  <a:gd name="T50" fmla="*/ 18 w 20"/>
                  <a:gd name="T51" fmla="*/ 18 h 42"/>
                  <a:gd name="T52" fmla="*/ 20 w 20"/>
                  <a:gd name="T53" fmla="*/ 16 h 42"/>
                  <a:gd name="T54" fmla="*/ 20 w 20"/>
                  <a:gd name="T55" fmla="*/ 16 h 42"/>
                  <a:gd name="T56" fmla="*/ 20 w 20"/>
                  <a:gd name="T57" fmla="*/ 14 h 42"/>
                  <a:gd name="T58" fmla="*/ 20 w 20"/>
                  <a:gd name="T59" fmla="*/ 10 h 42"/>
                  <a:gd name="T60" fmla="*/ 20 w 20"/>
                  <a:gd name="T61" fmla="*/ 6 h 42"/>
                  <a:gd name="T62" fmla="*/ 18 w 20"/>
                  <a:gd name="T63" fmla="*/ 4 h 42"/>
                  <a:gd name="T64" fmla="*/ 14 w 20"/>
                  <a:gd name="T6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42">
                    <a:moveTo>
                      <a:pt x="14" y="0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4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8" y="40"/>
                    </a:lnTo>
                    <a:lnTo>
                      <a:pt x="12" y="42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4" y="36"/>
                    </a:lnTo>
                    <a:lnTo>
                      <a:pt x="16" y="34"/>
                    </a:lnTo>
                    <a:lnTo>
                      <a:pt x="18" y="34"/>
                    </a:lnTo>
                    <a:lnTo>
                      <a:pt x="18" y="20"/>
                    </a:lnTo>
                    <a:lnTo>
                      <a:pt x="18" y="18"/>
                    </a:lnTo>
                    <a:lnTo>
                      <a:pt x="20" y="16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59" name="Freeform 223">
                <a:extLst>
                  <a:ext uri="{FF2B5EF4-FFF2-40B4-BE49-F238E27FC236}">
                    <a16:creationId xmlns:a16="http://schemas.microsoft.com/office/drawing/2014/main" id="{715B0D31-B7D1-4C9A-BB0F-0250C39E1B6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7" y="2492"/>
                <a:ext cx="18" cy="28"/>
              </a:xfrm>
              <a:custGeom>
                <a:avLst/>
                <a:gdLst>
                  <a:gd name="T0" fmla="*/ 8 w 18"/>
                  <a:gd name="T1" fmla="*/ 4 h 28"/>
                  <a:gd name="T2" fmla="*/ 6 w 18"/>
                  <a:gd name="T3" fmla="*/ 4 h 28"/>
                  <a:gd name="T4" fmla="*/ 6 w 18"/>
                  <a:gd name="T5" fmla="*/ 4 h 28"/>
                  <a:gd name="T6" fmla="*/ 4 w 18"/>
                  <a:gd name="T7" fmla="*/ 4 h 28"/>
                  <a:gd name="T8" fmla="*/ 2 w 18"/>
                  <a:gd name="T9" fmla="*/ 6 h 28"/>
                  <a:gd name="T10" fmla="*/ 0 w 18"/>
                  <a:gd name="T11" fmla="*/ 8 h 28"/>
                  <a:gd name="T12" fmla="*/ 2 w 18"/>
                  <a:gd name="T13" fmla="*/ 10 h 28"/>
                  <a:gd name="T14" fmla="*/ 2 w 18"/>
                  <a:gd name="T15" fmla="*/ 12 h 28"/>
                  <a:gd name="T16" fmla="*/ 2 w 18"/>
                  <a:gd name="T17" fmla="*/ 16 h 28"/>
                  <a:gd name="T18" fmla="*/ 4 w 18"/>
                  <a:gd name="T19" fmla="*/ 20 h 28"/>
                  <a:gd name="T20" fmla="*/ 6 w 18"/>
                  <a:gd name="T21" fmla="*/ 22 h 28"/>
                  <a:gd name="T22" fmla="*/ 12 w 18"/>
                  <a:gd name="T23" fmla="*/ 28 h 28"/>
                  <a:gd name="T24" fmla="*/ 12 w 18"/>
                  <a:gd name="T25" fmla="*/ 28 h 28"/>
                  <a:gd name="T26" fmla="*/ 14 w 18"/>
                  <a:gd name="T27" fmla="*/ 24 h 28"/>
                  <a:gd name="T28" fmla="*/ 14 w 18"/>
                  <a:gd name="T29" fmla="*/ 22 h 28"/>
                  <a:gd name="T30" fmla="*/ 16 w 18"/>
                  <a:gd name="T31" fmla="*/ 18 h 28"/>
                  <a:gd name="T32" fmla="*/ 18 w 18"/>
                  <a:gd name="T33" fmla="*/ 18 h 28"/>
                  <a:gd name="T34" fmla="*/ 18 w 18"/>
                  <a:gd name="T35" fmla="*/ 16 h 28"/>
                  <a:gd name="T36" fmla="*/ 18 w 18"/>
                  <a:gd name="T37" fmla="*/ 14 h 28"/>
                  <a:gd name="T38" fmla="*/ 16 w 18"/>
                  <a:gd name="T39" fmla="*/ 10 h 28"/>
                  <a:gd name="T40" fmla="*/ 16 w 18"/>
                  <a:gd name="T41" fmla="*/ 6 h 28"/>
                  <a:gd name="T42" fmla="*/ 14 w 18"/>
                  <a:gd name="T43" fmla="*/ 4 h 28"/>
                  <a:gd name="T44" fmla="*/ 10 w 18"/>
                  <a:gd name="T45" fmla="*/ 0 h 28"/>
                  <a:gd name="T46" fmla="*/ 8 w 18"/>
                  <a:gd name="T47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8" h="28">
                    <a:moveTo>
                      <a:pt x="8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2"/>
                    </a:lnTo>
                    <a:lnTo>
                      <a:pt x="12" y="28"/>
                    </a:lnTo>
                    <a:lnTo>
                      <a:pt x="12" y="28"/>
                    </a:lnTo>
                    <a:lnTo>
                      <a:pt x="14" y="24"/>
                    </a:lnTo>
                    <a:lnTo>
                      <a:pt x="14" y="22"/>
                    </a:lnTo>
                    <a:lnTo>
                      <a:pt x="16" y="18"/>
                    </a:lnTo>
                    <a:lnTo>
                      <a:pt x="18" y="18"/>
                    </a:lnTo>
                    <a:lnTo>
                      <a:pt x="18" y="16"/>
                    </a:lnTo>
                    <a:lnTo>
                      <a:pt x="18" y="14"/>
                    </a:lnTo>
                    <a:lnTo>
                      <a:pt x="16" y="10"/>
                    </a:lnTo>
                    <a:lnTo>
                      <a:pt x="16" y="6"/>
                    </a:lnTo>
                    <a:lnTo>
                      <a:pt x="14" y="4"/>
                    </a:lnTo>
                    <a:lnTo>
                      <a:pt x="10" y="0"/>
                    </a:lnTo>
                    <a:lnTo>
                      <a:pt x="8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0" name="Freeform 224">
                <a:extLst>
                  <a:ext uri="{FF2B5EF4-FFF2-40B4-BE49-F238E27FC236}">
                    <a16:creationId xmlns:a16="http://schemas.microsoft.com/office/drawing/2014/main" id="{544570CF-9819-4256-980B-3F0FCBF5777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7" y="2384"/>
                <a:ext cx="102" cy="60"/>
              </a:xfrm>
              <a:custGeom>
                <a:avLst/>
                <a:gdLst>
                  <a:gd name="T0" fmla="*/ 34 w 102"/>
                  <a:gd name="T1" fmla="*/ 58 h 60"/>
                  <a:gd name="T2" fmla="*/ 32 w 102"/>
                  <a:gd name="T3" fmla="*/ 56 h 60"/>
                  <a:gd name="T4" fmla="*/ 28 w 102"/>
                  <a:gd name="T5" fmla="*/ 56 h 60"/>
                  <a:gd name="T6" fmla="*/ 20 w 102"/>
                  <a:gd name="T7" fmla="*/ 56 h 60"/>
                  <a:gd name="T8" fmla="*/ 16 w 102"/>
                  <a:gd name="T9" fmla="*/ 56 h 60"/>
                  <a:gd name="T10" fmla="*/ 12 w 102"/>
                  <a:gd name="T11" fmla="*/ 58 h 60"/>
                  <a:gd name="T12" fmla="*/ 10 w 102"/>
                  <a:gd name="T13" fmla="*/ 60 h 60"/>
                  <a:gd name="T14" fmla="*/ 10 w 102"/>
                  <a:gd name="T15" fmla="*/ 56 h 60"/>
                  <a:gd name="T16" fmla="*/ 8 w 102"/>
                  <a:gd name="T17" fmla="*/ 56 h 60"/>
                  <a:gd name="T18" fmla="*/ 8 w 102"/>
                  <a:gd name="T19" fmla="*/ 52 h 60"/>
                  <a:gd name="T20" fmla="*/ 8 w 102"/>
                  <a:gd name="T21" fmla="*/ 38 h 60"/>
                  <a:gd name="T22" fmla="*/ 28 w 102"/>
                  <a:gd name="T23" fmla="*/ 34 h 60"/>
                  <a:gd name="T24" fmla="*/ 28 w 102"/>
                  <a:gd name="T25" fmla="*/ 26 h 60"/>
                  <a:gd name="T26" fmla="*/ 38 w 102"/>
                  <a:gd name="T27" fmla="*/ 12 h 60"/>
                  <a:gd name="T28" fmla="*/ 50 w 102"/>
                  <a:gd name="T29" fmla="*/ 4 h 60"/>
                  <a:gd name="T30" fmla="*/ 52 w 102"/>
                  <a:gd name="T31" fmla="*/ 0 h 60"/>
                  <a:gd name="T32" fmla="*/ 54 w 102"/>
                  <a:gd name="T33" fmla="*/ 0 h 60"/>
                  <a:gd name="T34" fmla="*/ 58 w 102"/>
                  <a:gd name="T35" fmla="*/ 4 h 60"/>
                  <a:gd name="T36" fmla="*/ 60 w 102"/>
                  <a:gd name="T37" fmla="*/ 4 h 60"/>
                  <a:gd name="T38" fmla="*/ 68 w 102"/>
                  <a:gd name="T39" fmla="*/ 4 h 60"/>
                  <a:gd name="T40" fmla="*/ 72 w 102"/>
                  <a:gd name="T41" fmla="*/ 0 h 60"/>
                  <a:gd name="T42" fmla="*/ 80 w 102"/>
                  <a:gd name="T43" fmla="*/ 2 h 60"/>
                  <a:gd name="T44" fmla="*/ 80 w 102"/>
                  <a:gd name="T45" fmla="*/ 4 h 60"/>
                  <a:gd name="T46" fmla="*/ 86 w 102"/>
                  <a:gd name="T47" fmla="*/ 8 h 60"/>
                  <a:gd name="T48" fmla="*/ 92 w 102"/>
                  <a:gd name="T49" fmla="*/ 8 h 60"/>
                  <a:gd name="T50" fmla="*/ 96 w 102"/>
                  <a:gd name="T51" fmla="*/ 8 h 60"/>
                  <a:gd name="T52" fmla="*/ 102 w 102"/>
                  <a:gd name="T53" fmla="*/ 18 h 60"/>
                  <a:gd name="T54" fmla="*/ 98 w 102"/>
                  <a:gd name="T55" fmla="*/ 20 h 60"/>
                  <a:gd name="T56" fmla="*/ 96 w 102"/>
                  <a:gd name="T57" fmla="*/ 28 h 60"/>
                  <a:gd name="T58" fmla="*/ 96 w 102"/>
                  <a:gd name="T59" fmla="*/ 34 h 60"/>
                  <a:gd name="T60" fmla="*/ 92 w 102"/>
                  <a:gd name="T61" fmla="*/ 38 h 60"/>
                  <a:gd name="T62" fmla="*/ 92 w 102"/>
                  <a:gd name="T63" fmla="*/ 44 h 60"/>
                  <a:gd name="T64" fmla="*/ 44 w 102"/>
                  <a:gd name="T65" fmla="*/ 56 h 60"/>
                  <a:gd name="T66" fmla="*/ 36 w 102"/>
                  <a:gd name="T67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02" h="60">
                    <a:moveTo>
                      <a:pt x="36" y="60"/>
                    </a:moveTo>
                    <a:lnTo>
                      <a:pt x="34" y="58"/>
                    </a:lnTo>
                    <a:lnTo>
                      <a:pt x="34" y="56"/>
                    </a:lnTo>
                    <a:lnTo>
                      <a:pt x="32" y="56"/>
                    </a:lnTo>
                    <a:lnTo>
                      <a:pt x="32" y="56"/>
                    </a:lnTo>
                    <a:lnTo>
                      <a:pt x="28" y="56"/>
                    </a:lnTo>
                    <a:lnTo>
                      <a:pt x="24" y="56"/>
                    </a:lnTo>
                    <a:lnTo>
                      <a:pt x="20" y="56"/>
                    </a:lnTo>
                    <a:lnTo>
                      <a:pt x="16" y="56"/>
                    </a:lnTo>
                    <a:lnTo>
                      <a:pt x="16" y="56"/>
                    </a:lnTo>
                    <a:lnTo>
                      <a:pt x="14" y="58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2"/>
                    </a:lnTo>
                    <a:lnTo>
                      <a:pt x="0" y="38"/>
                    </a:lnTo>
                    <a:lnTo>
                      <a:pt x="8" y="38"/>
                    </a:lnTo>
                    <a:lnTo>
                      <a:pt x="20" y="30"/>
                    </a:lnTo>
                    <a:lnTo>
                      <a:pt x="28" y="34"/>
                    </a:lnTo>
                    <a:lnTo>
                      <a:pt x="30" y="30"/>
                    </a:lnTo>
                    <a:lnTo>
                      <a:pt x="28" y="26"/>
                    </a:lnTo>
                    <a:lnTo>
                      <a:pt x="28" y="16"/>
                    </a:lnTo>
                    <a:lnTo>
                      <a:pt x="38" y="12"/>
                    </a:lnTo>
                    <a:lnTo>
                      <a:pt x="44" y="8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4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4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6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6" y="8"/>
                    </a:lnTo>
                    <a:lnTo>
                      <a:pt x="96" y="8"/>
                    </a:lnTo>
                    <a:lnTo>
                      <a:pt x="102" y="16"/>
                    </a:lnTo>
                    <a:lnTo>
                      <a:pt x="102" y="18"/>
                    </a:lnTo>
                    <a:lnTo>
                      <a:pt x="100" y="18"/>
                    </a:lnTo>
                    <a:lnTo>
                      <a:pt x="98" y="20"/>
                    </a:lnTo>
                    <a:lnTo>
                      <a:pt x="96" y="24"/>
                    </a:lnTo>
                    <a:lnTo>
                      <a:pt x="96" y="28"/>
                    </a:lnTo>
                    <a:lnTo>
                      <a:pt x="96" y="32"/>
                    </a:lnTo>
                    <a:lnTo>
                      <a:pt x="96" y="34"/>
                    </a:lnTo>
                    <a:lnTo>
                      <a:pt x="94" y="36"/>
                    </a:lnTo>
                    <a:lnTo>
                      <a:pt x="92" y="38"/>
                    </a:lnTo>
                    <a:lnTo>
                      <a:pt x="90" y="40"/>
                    </a:lnTo>
                    <a:lnTo>
                      <a:pt x="92" y="44"/>
                    </a:lnTo>
                    <a:lnTo>
                      <a:pt x="68" y="46"/>
                    </a:lnTo>
                    <a:lnTo>
                      <a:pt x="44" y="56"/>
                    </a:lnTo>
                    <a:lnTo>
                      <a:pt x="40" y="58"/>
                    </a:lnTo>
                    <a:lnTo>
                      <a:pt x="36" y="6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1" name="Freeform 225">
                <a:extLst>
                  <a:ext uri="{FF2B5EF4-FFF2-40B4-BE49-F238E27FC236}">
                    <a16:creationId xmlns:a16="http://schemas.microsoft.com/office/drawing/2014/main" id="{F0E6C381-6B3E-49A3-B6E8-E4D797F0D5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33" y="2422"/>
                <a:ext cx="54" cy="42"/>
              </a:xfrm>
              <a:custGeom>
                <a:avLst/>
                <a:gdLst>
                  <a:gd name="T0" fmla="*/ 30 w 54"/>
                  <a:gd name="T1" fmla="*/ 6 h 42"/>
                  <a:gd name="T2" fmla="*/ 20 w 54"/>
                  <a:gd name="T3" fmla="*/ 8 h 42"/>
                  <a:gd name="T4" fmla="*/ 8 w 54"/>
                  <a:gd name="T5" fmla="*/ 16 h 42"/>
                  <a:gd name="T6" fmla="*/ 0 w 54"/>
                  <a:gd name="T7" fmla="*/ 30 h 42"/>
                  <a:gd name="T8" fmla="*/ 2 w 54"/>
                  <a:gd name="T9" fmla="*/ 30 h 42"/>
                  <a:gd name="T10" fmla="*/ 2 w 54"/>
                  <a:gd name="T11" fmla="*/ 28 h 42"/>
                  <a:gd name="T12" fmla="*/ 4 w 54"/>
                  <a:gd name="T13" fmla="*/ 28 h 42"/>
                  <a:gd name="T14" fmla="*/ 6 w 54"/>
                  <a:gd name="T15" fmla="*/ 28 h 42"/>
                  <a:gd name="T16" fmla="*/ 6 w 54"/>
                  <a:gd name="T17" fmla="*/ 28 h 42"/>
                  <a:gd name="T18" fmla="*/ 8 w 54"/>
                  <a:gd name="T19" fmla="*/ 30 h 42"/>
                  <a:gd name="T20" fmla="*/ 8 w 54"/>
                  <a:gd name="T21" fmla="*/ 34 h 42"/>
                  <a:gd name="T22" fmla="*/ 6 w 54"/>
                  <a:gd name="T23" fmla="*/ 40 h 42"/>
                  <a:gd name="T24" fmla="*/ 8 w 54"/>
                  <a:gd name="T25" fmla="*/ 40 h 42"/>
                  <a:gd name="T26" fmla="*/ 12 w 54"/>
                  <a:gd name="T27" fmla="*/ 40 h 42"/>
                  <a:gd name="T28" fmla="*/ 16 w 54"/>
                  <a:gd name="T29" fmla="*/ 40 h 42"/>
                  <a:gd name="T30" fmla="*/ 20 w 54"/>
                  <a:gd name="T31" fmla="*/ 42 h 42"/>
                  <a:gd name="T32" fmla="*/ 22 w 54"/>
                  <a:gd name="T33" fmla="*/ 42 h 42"/>
                  <a:gd name="T34" fmla="*/ 34 w 54"/>
                  <a:gd name="T35" fmla="*/ 34 h 42"/>
                  <a:gd name="T36" fmla="*/ 30 w 54"/>
                  <a:gd name="T37" fmla="*/ 30 h 42"/>
                  <a:gd name="T38" fmla="*/ 36 w 54"/>
                  <a:gd name="T39" fmla="*/ 28 h 42"/>
                  <a:gd name="T40" fmla="*/ 36 w 54"/>
                  <a:gd name="T41" fmla="*/ 28 h 42"/>
                  <a:gd name="T42" fmla="*/ 36 w 54"/>
                  <a:gd name="T43" fmla="*/ 30 h 42"/>
                  <a:gd name="T44" fmla="*/ 36 w 54"/>
                  <a:gd name="T45" fmla="*/ 32 h 42"/>
                  <a:gd name="T46" fmla="*/ 36 w 54"/>
                  <a:gd name="T47" fmla="*/ 32 h 42"/>
                  <a:gd name="T48" fmla="*/ 38 w 54"/>
                  <a:gd name="T49" fmla="*/ 34 h 42"/>
                  <a:gd name="T50" fmla="*/ 40 w 54"/>
                  <a:gd name="T51" fmla="*/ 32 h 42"/>
                  <a:gd name="T52" fmla="*/ 42 w 54"/>
                  <a:gd name="T53" fmla="*/ 32 h 42"/>
                  <a:gd name="T54" fmla="*/ 44 w 54"/>
                  <a:gd name="T55" fmla="*/ 32 h 42"/>
                  <a:gd name="T56" fmla="*/ 46 w 54"/>
                  <a:gd name="T57" fmla="*/ 30 h 42"/>
                  <a:gd name="T58" fmla="*/ 48 w 54"/>
                  <a:gd name="T59" fmla="*/ 28 h 42"/>
                  <a:gd name="T60" fmla="*/ 52 w 54"/>
                  <a:gd name="T61" fmla="*/ 24 h 42"/>
                  <a:gd name="T62" fmla="*/ 50 w 54"/>
                  <a:gd name="T63" fmla="*/ 26 h 42"/>
                  <a:gd name="T64" fmla="*/ 50 w 54"/>
                  <a:gd name="T65" fmla="*/ 26 h 42"/>
                  <a:gd name="T66" fmla="*/ 50 w 54"/>
                  <a:gd name="T67" fmla="*/ 28 h 42"/>
                  <a:gd name="T68" fmla="*/ 52 w 54"/>
                  <a:gd name="T69" fmla="*/ 30 h 42"/>
                  <a:gd name="T70" fmla="*/ 52 w 54"/>
                  <a:gd name="T71" fmla="*/ 30 h 42"/>
                  <a:gd name="T72" fmla="*/ 54 w 54"/>
                  <a:gd name="T73" fmla="*/ 30 h 42"/>
                  <a:gd name="T74" fmla="*/ 54 w 54"/>
                  <a:gd name="T75" fmla="*/ 26 h 42"/>
                  <a:gd name="T76" fmla="*/ 54 w 54"/>
                  <a:gd name="T77" fmla="*/ 26 h 42"/>
                  <a:gd name="T78" fmla="*/ 54 w 54"/>
                  <a:gd name="T79" fmla="*/ 24 h 42"/>
                  <a:gd name="T80" fmla="*/ 52 w 54"/>
                  <a:gd name="T81" fmla="*/ 24 h 42"/>
                  <a:gd name="T82" fmla="*/ 54 w 54"/>
                  <a:gd name="T83" fmla="*/ 22 h 42"/>
                  <a:gd name="T84" fmla="*/ 54 w 54"/>
                  <a:gd name="T85" fmla="*/ 22 h 42"/>
                  <a:gd name="T86" fmla="*/ 54 w 54"/>
                  <a:gd name="T87" fmla="*/ 20 h 42"/>
                  <a:gd name="T88" fmla="*/ 54 w 54"/>
                  <a:gd name="T89" fmla="*/ 20 h 42"/>
                  <a:gd name="T90" fmla="*/ 54 w 54"/>
                  <a:gd name="T91" fmla="*/ 18 h 42"/>
                  <a:gd name="T92" fmla="*/ 52 w 54"/>
                  <a:gd name="T93" fmla="*/ 18 h 42"/>
                  <a:gd name="T94" fmla="*/ 50 w 54"/>
                  <a:gd name="T95" fmla="*/ 18 h 42"/>
                  <a:gd name="T96" fmla="*/ 50 w 54"/>
                  <a:gd name="T97" fmla="*/ 18 h 42"/>
                  <a:gd name="T98" fmla="*/ 50 w 54"/>
                  <a:gd name="T99" fmla="*/ 18 h 42"/>
                  <a:gd name="T100" fmla="*/ 50 w 54"/>
                  <a:gd name="T101" fmla="*/ 18 h 42"/>
                  <a:gd name="T102" fmla="*/ 52 w 54"/>
                  <a:gd name="T103" fmla="*/ 14 h 42"/>
                  <a:gd name="T104" fmla="*/ 44 w 54"/>
                  <a:gd name="T105" fmla="*/ 0 h 42"/>
                  <a:gd name="T106" fmla="*/ 38 w 54"/>
                  <a:gd name="T107" fmla="*/ 4 h 42"/>
                  <a:gd name="T108" fmla="*/ 30 w 54"/>
                  <a:gd name="T109" fmla="*/ 6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4" h="42">
                    <a:moveTo>
                      <a:pt x="30" y="6"/>
                    </a:moveTo>
                    <a:lnTo>
                      <a:pt x="20" y="8"/>
                    </a:lnTo>
                    <a:lnTo>
                      <a:pt x="8" y="16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8" y="30"/>
                    </a:lnTo>
                    <a:lnTo>
                      <a:pt x="8" y="34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12" y="40"/>
                    </a:lnTo>
                    <a:lnTo>
                      <a:pt x="16" y="40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34" y="34"/>
                    </a:lnTo>
                    <a:lnTo>
                      <a:pt x="30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30"/>
                    </a:lnTo>
                    <a:lnTo>
                      <a:pt x="36" y="32"/>
                    </a:lnTo>
                    <a:lnTo>
                      <a:pt x="36" y="32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2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48" y="28"/>
                    </a:lnTo>
                    <a:lnTo>
                      <a:pt x="52" y="24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0" y="28"/>
                    </a:lnTo>
                    <a:lnTo>
                      <a:pt x="52" y="30"/>
                    </a:lnTo>
                    <a:lnTo>
                      <a:pt x="52" y="30"/>
                    </a:lnTo>
                    <a:lnTo>
                      <a:pt x="54" y="30"/>
                    </a:lnTo>
                    <a:lnTo>
                      <a:pt x="54" y="26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2" y="24"/>
                    </a:lnTo>
                    <a:lnTo>
                      <a:pt x="54" y="22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2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2" y="14"/>
                    </a:lnTo>
                    <a:lnTo>
                      <a:pt x="44" y="0"/>
                    </a:lnTo>
                    <a:lnTo>
                      <a:pt x="38" y="4"/>
                    </a:lnTo>
                    <a:lnTo>
                      <a:pt x="30" y="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2" name="Freeform 226">
                <a:extLst>
                  <a:ext uri="{FF2B5EF4-FFF2-40B4-BE49-F238E27FC236}">
                    <a16:creationId xmlns:a16="http://schemas.microsoft.com/office/drawing/2014/main" id="{45DB1286-0DD1-44DE-B684-E3F025683F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1" y="2340"/>
                <a:ext cx="158" cy="182"/>
              </a:xfrm>
              <a:custGeom>
                <a:avLst/>
                <a:gdLst>
                  <a:gd name="T0" fmla="*/ 138 w 158"/>
                  <a:gd name="T1" fmla="*/ 120 h 182"/>
                  <a:gd name="T2" fmla="*/ 140 w 158"/>
                  <a:gd name="T3" fmla="*/ 130 h 182"/>
                  <a:gd name="T4" fmla="*/ 150 w 158"/>
                  <a:gd name="T5" fmla="*/ 144 h 182"/>
                  <a:gd name="T6" fmla="*/ 138 w 158"/>
                  <a:gd name="T7" fmla="*/ 156 h 182"/>
                  <a:gd name="T8" fmla="*/ 122 w 158"/>
                  <a:gd name="T9" fmla="*/ 156 h 182"/>
                  <a:gd name="T10" fmla="*/ 102 w 158"/>
                  <a:gd name="T11" fmla="*/ 158 h 182"/>
                  <a:gd name="T12" fmla="*/ 100 w 158"/>
                  <a:gd name="T13" fmla="*/ 170 h 182"/>
                  <a:gd name="T14" fmla="*/ 90 w 158"/>
                  <a:gd name="T15" fmla="*/ 180 h 182"/>
                  <a:gd name="T16" fmla="*/ 64 w 158"/>
                  <a:gd name="T17" fmla="*/ 164 h 182"/>
                  <a:gd name="T18" fmla="*/ 58 w 158"/>
                  <a:gd name="T19" fmla="*/ 160 h 182"/>
                  <a:gd name="T20" fmla="*/ 52 w 158"/>
                  <a:gd name="T21" fmla="*/ 158 h 182"/>
                  <a:gd name="T22" fmla="*/ 44 w 158"/>
                  <a:gd name="T23" fmla="*/ 152 h 182"/>
                  <a:gd name="T24" fmla="*/ 40 w 158"/>
                  <a:gd name="T25" fmla="*/ 148 h 182"/>
                  <a:gd name="T26" fmla="*/ 36 w 158"/>
                  <a:gd name="T27" fmla="*/ 144 h 182"/>
                  <a:gd name="T28" fmla="*/ 40 w 158"/>
                  <a:gd name="T29" fmla="*/ 94 h 182"/>
                  <a:gd name="T30" fmla="*/ 38 w 158"/>
                  <a:gd name="T31" fmla="*/ 86 h 182"/>
                  <a:gd name="T32" fmla="*/ 32 w 158"/>
                  <a:gd name="T33" fmla="*/ 78 h 182"/>
                  <a:gd name="T34" fmla="*/ 2 w 158"/>
                  <a:gd name="T35" fmla="*/ 60 h 182"/>
                  <a:gd name="T36" fmla="*/ 0 w 158"/>
                  <a:gd name="T37" fmla="*/ 56 h 182"/>
                  <a:gd name="T38" fmla="*/ 4 w 158"/>
                  <a:gd name="T39" fmla="*/ 48 h 182"/>
                  <a:gd name="T40" fmla="*/ 22 w 158"/>
                  <a:gd name="T41" fmla="*/ 36 h 182"/>
                  <a:gd name="T42" fmla="*/ 30 w 158"/>
                  <a:gd name="T43" fmla="*/ 36 h 182"/>
                  <a:gd name="T44" fmla="*/ 44 w 158"/>
                  <a:gd name="T45" fmla="*/ 32 h 182"/>
                  <a:gd name="T46" fmla="*/ 54 w 158"/>
                  <a:gd name="T47" fmla="*/ 28 h 182"/>
                  <a:gd name="T48" fmla="*/ 70 w 158"/>
                  <a:gd name="T49" fmla="*/ 16 h 182"/>
                  <a:gd name="T50" fmla="*/ 80 w 158"/>
                  <a:gd name="T51" fmla="*/ 12 h 182"/>
                  <a:gd name="T52" fmla="*/ 92 w 158"/>
                  <a:gd name="T53" fmla="*/ 4 h 182"/>
                  <a:gd name="T54" fmla="*/ 98 w 158"/>
                  <a:gd name="T55" fmla="*/ 4 h 182"/>
                  <a:gd name="T56" fmla="*/ 106 w 158"/>
                  <a:gd name="T57" fmla="*/ 14 h 182"/>
                  <a:gd name="T58" fmla="*/ 110 w 158"/>
                  <a:gd name="T59" fmla="*/ 18 h 182"/>
                  <a:gd name="T60" fmla="*/ 110 w 158"/>
                  <a:gd name="T61" fmla="*/ 26 h 182"/>
                  <a:gd name="T62" fmla="*/ 118 w 158"/>
                  <a:gd name="T63" fmla="*/ 32 h 182"/>
                  <a:gd name="T64" fmla="*/ 122 w 158"/>
                  <a:gd name="T65" fmla="*/ 40 h 182"/>
                  <a:gd name="T66" fmla="*/ 126 w 158"/>
                  <a:gd name="T67" fmla="*/ 46 h 182"/>
                  <a:gd name="T68" fmla="*/ 134 w 158"/>
                  <a:gd name="T69" fmla="*/ 52 h 182"/>
                  <a:gd name="T70" fmla="*/ 142 w 158"/>
                  <a:gd name="T71" fmla="*/ 56 h 182"/>
                  <a:gd name="T72" fmla="*/ 156 w 158"/>
                  <a:gd name="T73" fmla="*/ 62 h 182"/>
                  <a:gd name="T74" fmla="*/ 158 w 158"/>
                  <a:gd name="T75" fmla="*/ 64 h 182"/>
                  <a:gd name="T76" fmla="*/ 154 w 158"/>
                  <a:gd name="T77" fmla="*/ 78 h 182"/>
                  <a:gd name="T78" fmla="*/ 140 w 158"/>
                  <a:gd name="T79" fmla="*/ 100 h 182"/>
                  <a:gd name="T80" fmla="*/ 134 w 158"/>
                  <a:gd name="T81" fmla="*/ 112 h 182"/>
                  <a:gd name="T82" fmla="*/ 138 w 158"/>
                  <a:gd name="T83" fmla="*/ 11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58" h="182">
                    <a:moveTo>
                      <a:pt x="140" y="116"/>
                    </a:moveTo>
                    <a:lnTo>
                      <a:pt x="138" y="118"/>
                    </a:lnTo>
                    <a:lnTo>
                      <a:pt x="138" y="120"/>
                    </a:lnTo>
                    <a:lnTo>
                      <a:pt x="138" y="124"/>
                    </a:lnTo>
                    <a:lnTo>
                      <a:pt x="138" y="130"/>
                    </a:lnTo>
                    <a:lnTo>
                      <a:pt x="140" y="130"/>
                    </a:lnTo>
                    <a:lnTo>
                      <a:pt x="140" y="134"/>
                    </a:lnTo>
                    <a:lnTo>
                      <a:pt x="142" y="136"/>
                    </a:lnTo>
                    <a:lnTo>
                      <a:pt x="150" y="144"/>
                    </a:lnTo>
                    <a:lnTo>
                      <a:pt x="150" y="150"/>
                    </a:lnTo>
                    <a:lnTo>
                      <a:pt x="140" y="156"/>
                    </a:lnTo>
                    <a:lnTo>
                      <a:pt x="138" y="156"/>
                    </a:lnTo>
                    <a:lnTo>
                      <a:pt x="134" y="156"/>
                    </a:lnTo>
                    <a:lnTo>
                      <a:pt x="128" y="156"/>
                    </a:lnTo>
                    <a:lnTo>
                      <a:pt x="122" y="156"/>
                    </a:lnTo>
                    <a:lnTo>
                      <a:pt x="114" y="154"/>
                    </a:lnTo>
                    <a:lnTo>
                      <a:pt x="110" y="154"/>
                    </a:lnTo>
                    <a:lnTo>
                      <a:pt x="102" y="158"/>
                    </a:lnTo>
                    <a:lnTo>
                      <a:pt x="100" y="166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2" y="174"/>
                    </a:lnTo>
                    <a:lnTo>
                      <a:pt x="96" y="182"/>
                    </a:lnTo>
                    <a:lnTo>
                      <a:pt x="90" y="180"/>
                    </a:lnTo>
                    <a:lnTo>
                      <a:pt x="72" y="174"/>
                    </a:lnTo>
                    <a:lnTo>
                      <a:pt x="72" y="174"/>
                    </a:lnTo>
                    <a:lnTo>
                      <a:pt x="64" y="164"/>
                    </a:lnTo>
                    <a:lnTo>
                      <a:pt x="64" y="166"/>
                    </a:lnTo>
                    <a:lnTo>
                      <a:pt x="60" y="162"/>
                    </a:lnTo>
                    <a:lnTo>
                      <a:pt x="58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8"/>
                    </a:lnTo>
                    <a:lnTo>
                      <a:pt x="50" y="156"/>
                    </a:lnTo>
                    <a:lnTo>
                      <a:pt x="46" y="154"/>
                    </a:lnTo>
                    <a:lnTo>
                      <a:pt x="44" y="152"/>
                    </a:lnTo>
                    <a:lnTo>
                      <a:pt x="42" y="150"/>
                    </a:lnTo>
                    <a:lnTo>
                      <a:pt x="40" y="150"/>
                    </a:lnTo>
                    <a:lnTo>
                      <a:pt x="40" y="148"/>
                    </a:lnTo>
                    <a:lnTo>
                      <a:pt x="40" y="146"/>
                    </a:lnTo>
                    <a:lnTo>
                      <a:pt x="38" y="144"/>
                    </a:lnTo>
                    <a:lnTo>
                      <a:pt x="36" y="144"/>
                    </a:lnTo>
                    <a:lnTo>
                      <a:pt x="36" y="144"/>
                    </a:lnTo>
                    <a:lnTo>
                      <a:pt x="40" y="140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4" y="80"/>
                    </a:lnTo>
                    <a:lnTo>
                      <a:pt x="32" y="78"/>
                    </a:lnTo>
                    <a:lnTo>
                      <a:pt x="22" y="72"/>
                    </a:lnTo>
                    <a:lnTo>
                      <a:pt x="22" y="68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14" y="50"/>
                    </a:lnTo>
                    <a:lnTo>
                      <a:pt x="14" y="38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6" y="36"/>
                    </a:lnTo>
                    <a:lnTo>
                      <a:pt x="30" y="36"/>
                    </a:lnTo>
                    <a:lnTo>
                      <a:pt x="36" y="34"/>
                    </a:lnTo>
                    <a:lnTo>
                      <a:pt x="44" y="32"/>
                    </a:lnTo>
                    <a:lnTo>
                      <a:pt x="44" y="32"/>
                    </a:lnTo>
                    <a:lnTo>
                      <a:pt x="46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8" y="26"/>
                    </a:lnTo>
                    <a:lnTo>
                      <a:pt x="64" y="28"/>
                    </a:lnTo>
                    <a:lnTo>
                      <a:pt x="70" y="16"/>
                    </a:lnTo>
                    <a:lnTo>
                      <a:pt x="78" y="14"/>
                    </a:lnTo>
                    <a:lnTo>
                      <a:pt x="78" y="12"/>
                    </a:lnTo>
                    <a:lnTo>
                      <a:pt x="80" y="12"/>
                    </a:lnTo>
                    <a:lnTo>
                      <a:pt x="84" y="8"/>
                    </a:lnTo>
                    <a:lnTo>
                      <a:pt x="88" y="6"/>
                    </a:lnTo>
                    <a:lnTo>
                      <a:pt x="92" y="4"/>
                    </a:lnTo>
                    <a:lnTo>
                      <a:pt x="94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06" y="14"/>
                    </a:lnTo>
                    <a:lnTo>
                      <a:pt x="108" y="16"/>
                    </a:lnTo>
                    <a:lnTo>
                      <a:pt x="110" y="16"/>
                    </a:lnTo>
                    <a:lnTo>
                      <a:pt x="110" y="18"/>
                    </a:lnTo>
                    <a:lnTo>
                      <a:pt x="108" y="20"/>
                    </a:lnTo>
                    <a:lnTo>
                      <a:pt x="108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4" y="32"/>
                    </a:lnTo>
                    <a:lnTo>
                      <a:pt x="118" y="32"/>
                    </a:lnTo>
                    <a:lnTo>
                      <a:pt x="120" y="34"/>
                    </a:lnTo>
                    <a:lnTo>
                      <a:pt x="122" y="38"/>
                    </a:lnTo>
                    <a:lnTo>
                      <a:pt x="122" y="40"/>
                    </a:lnTo>
                    <a:lnTo>
                      <a:pt x="124" y="44"/>
                    </a:lnTo>
                    <a:lnTo>
                      <a:pt x="124" y="44"/>
                    </a:lnTo>
                    <a:lnTo>
                      <a:pt x="126" y="46"/>
                    </a:lnTo>
                    <a:lnTo>
                      <a:pt x="128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2" y="56"/>
                    </a:lnTo>
                    <a:lnTo>
                      <a:pt x="146" y="58"/>
                    </a:lnTo>
                    <a:lnTo>
                      <a:pt x="152" y="60"/>
                    </a:lnTo>
                    <a:lnTo>
                      <a:pt x="156" y="62"/>
                    </a:lnTo>
                    <a:lnTo>
                      <a:pt x="158" y="62"/>
                    </a:lnTo>
                    <a:lnTo>
                      <a:pt x="158" y="62"/>
                    </a:lnTo>
                    <a:lnTo>
                      <a:pt x="158" y="64"/>
                    </a:lnTo>
                    <a:lnTo>
                      <a:pt x="156" y="68"/>
                    </a:lnTo>
                    <a:lnTo>
                      <a:pt x="156" y="72"/>
                    </a:lnTo>
                    <a:lnTo>
                      <a:pt x="154" y="78"/>
                    </a:lnTo>
                    <a:lnTo>
                      <a:pt x="152" y="90"/>
                    </a:lnTo>
                    <a:lnTo>
                      <a:pt x="152" y="90"/>
                    </a:lnTo>
                    <a:lnTo>
                      <a:pt x="140" y="100"/>
                    </a:lnTo>
                    <a:lnTo>
                      <a:pt x="132" y="112"/>
                    </a:lnTo>
                    <a:lnTo>
                      <a:pt x="134" y="112"/>
                    </a:lnTo>
                    <a:lnTo>
                      <a:pt x="134" y="112"/>
                    </a:lnTo>
                    <a:lnTo>
                      <a:pt x="136" y="110"/>
                    </a:lnTo>
                    <a:lnTo>
                      <a:pt x="138" y="110"/>
                    </a:lnTo>
                    <a:lnTo>
                      <a:pt x="138" y="110"/>
                    </a:lnTo>
                    <a:lnTo>
                      <a:pt x="140" y="112"/>
                    </a:lnTo>
                    <a:lnTo>
                      <a:pt x="140" y="11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3" name="Freeform 227">
                <a:extLst>
                  <a:ext uri="{FF2B5EF4-FFF2-40B4-BE49-F238E27FC236}">
                    <a16:creationId xmlns:a16="http://schemas.microsoft.com/office/drawing/2014/main" id="{A87E8309-2D38-412A-988F-ED9505AB4D9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7" y="2506"/>
                <a:ext cx="40" cy="90"/>
              </a:xfrm>
              <a:custGeom>
                <a:avLst/>
                <a:gdLst>
                  <a:gd name="T0" fmla="*/ 6 w 40"/>
                  <a:gd name="T1" fmla="*/ 0 h 90"/>
                  <a:gd name="T2" fmla="*/ 6 w 40"/>
                  <a:gd name="T3" fmla="*/ 32 h 90"/>
                  <a:gd name="T4" fmla="*/ 4 w 40"/>
                  <a:gd name="T5" fmla="*/ 40 h 90"/>
                  <a:gd name="T6" fmla="*/ 4 w 40"/>
                  <a:gd name="T7" fmla="*/ 46 h 90"/>
                  <a:gd name="T8" fmla="*/ 2 w 40"/>
                  <a:gd name="T9" fmla="*/ 52 h 90"/>
                  <a:gd name="T10" fmla="*/ 0 w 40"/>
                  <a:gd name="T11" fmla="*/ 54 h 90"/>
                  <a:gd name="T12" fmla="*/ 0 w 40"/>
                  <a:gd name="T13" fmla="*/ 56 h 90"/>
                  <a:gd name="T14" fmla="*/ 0 w 40"/>
                  <a:gd name="T15" fmla="*/ 60 h 90"/>
                  <a:gd name="T16" fmla="*/ 0 w 40"/>
                  <a:gd name="T17" fmla="*/ 64 h 90"/>
                  <a:gd name="T18" fmla="*/ 2 w 40"/>
                  <a:gd name="T19" fmla="*/ 66 h 90"/>
                  <a:gd name="T20" fmla="*/ 4 w 40"/>
                  <a:gd name="T21" fmla="*/ 68 h 90"/>
                  <a:gd name="T22" fmla="*/ 4 w 40"/>
                  <a:gd name="T23" fmla="*/ 68 h 90"/>
                  <a:gd name="T24" fmla="*/ 4 w 40"/>
                  <a:gd name="T25" fmla="*/ 84 h 90"/>
                  <a:gd name="T26" fmla="*/ 10 w 40"/>
                  <a:gd name="T27" fmla="*/ 88 h 90"/>
                  <a:gd name="T28" fmla="*/ 12 w 40"/>
                  <a:gd name="T29" fmla="*/ 88 h 90"/>
                  <a:gd name="T30" fmla="*/ 14 w 40"/>
                  <a:gd name="T31" fmla="*/ 86 h 90"/>
                  <a:gd name="T32" fmla="*/ 14 w 40"/>
                  <a:gd name="T33" fmla="*/ 86 h 90"/>
                  <a:gd name="T34" fmla="*/ 16 w 40"/>
                  <a:gd name="T35" fmla="*/ 86 h 90"/>
                  <a:gd name="T36" fmla="*/ 16 w 40"/>
                  <a:gd name="T37" fmla="*/ 88 h 90"/>
                  <a:gd name="T38" fmla="*/ 18 w 40"/>
                  <a:gd name="T39" fmla="*/ 90 h 90"/>
                  <a:gd name="T40" fmla="*/ 18 w 40"/>
                  <a:gd name="T41" fmla="*/ 88 h 90"/>
                  <a:gd name="T42" fmla="*/ 18 w 40"/>
                  <a:gd name="T43" fmla="*/ 86 h 90"/>
                  <a:gd name="T44" fmla="*/ 20 w 40"/>
                  <a:gd name="T45" fmla="*/ 82 h 90"/>
                  <a:gd name="T46" fmla="*/ 22 w 40"/>
                  <a:gd name="T47" fmla="*/ 78 h 90"/>
                  <a:gd name="T48" fmla="*/ 24 w 40"/>
                  <a:gd name="T49" fmla="*/ 74 h 90"/>
                  <a:gd name="T50" fmla="*/ 28 w 40"/>
                  <a:gd name="T51" fmla="*/ 74 h 90"/>
                  <a:gd name="T52" fmla="*/ 32 w 40"/>
                  <a:gd name="T53" fmla="*/ 70 h 90"/>
                  <a:gd name="T54" fmla="*/ 26 w 40"/>
                  <a:gd name="T55" fmla="*/ 64 h 90"/>
                  <a:gd name="T56" fmla="*/ 30 w 40"/>
                  <a:gd name="T57" fmla="*/ 60 h 90"/>
                  <a:gd name="T58" fmla="*/ 32 w 40"/>
                  <a:gd name="T59" fmla="*/ 52 h 90"/>
                  <a:gd name="T60" fmla="*/ 32 w 40"/>
                  <a:gd name="T61" fmla="*/ 42 h 90"/>
                  <a:gd name="T62" fmla="*/ 28 w 40"/>
                  <a:gd name="T63" fmla="*/ 32 h 90"/>
                  <a:gd name="T64" fmla="*/ 32 w 40"/>
                  <a:gd name="T65" fmla="*/ 22 h 90"/>
                  <a:gd name="T66" fmla="*/ 34 w 40"/>
                  <a:gd name="T67" fmla="*/ 14 h 90"/>
                  <a:gd name="T68" fmla="*/ 34 w 40"/>
                  <a:gd name="T69" fmla="*/ 14 h 90"/>
                  <a:gd name="T70" fmla="*/ 36 w 40"/>
                  <a:gd name="T71" fmla="*/ 12 h 90"/>
                  <a:gd name="T72" fmla="*/ 38 w 40"/>
                  <a:gd name="T73" fmla="*/ 10 h 90"/>
                  <a:gd name="T74" fmla="*/ 40 w 40"/>
                  <a:gd name="T75" fmla="*/ 8 h 90"/>
                  <a:gd name="T76" fmla="*/ 40 w 40"/>
                  <a:gd name="T77" fmla="*/ 6 h 90"/>
                  <a:gd name="T78" fmla="*/ 40 w 40"/>
                  <a:gd name="T79" fmla="*/ 4 h 90"/>
                  <a:gd name="T80" fmla="*/ 34 w 40"/>
                  <a:gd name="T81" fmla="*/ 2 h 90"/>
                  <a:gd name="T82" fmla="*/ 30 w 40"/>
                  <a:gd name="T83" fmla="*/ 0 h 90"/>
                  <a:gd name="T84" fmla="*/ 28 w 40"/>
                  <a:gd name="T85" fmla="*/ 0 h 90"/>
                  <a:gd name="T86" fmla="*/ 12 w 40"/>
                  <a:gd name="T87" fmla="*/ 2 h 90"/>
                  <a:gd name="T88" fmla="*/ 6 w 40"/>
                  <a:gd name="T89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90">
                    <a:moveTo>
                      <a:pt x="6" y="0"/>
                    </a:moveTo>
                    <a:lnTo>
                      <a:pt x="6" y="32"/>
                    </a:lnTo>
                    <a:lnTo>
                      <a:pt x="4" y="40"/>
                    </a:lnTo>
                    <a:lnTo>
                      <a:pt x="4" y="46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0" y="64"/>
                    </a:lnTo>
                    <a:lnTo>
                      <a:pt x="2" y="66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84"/>
                    </a:lnTo>
                    <a:lnTo>
                      <a:pt x="10" y="88"/>
                    </a:lnTo>
                    <a:lnTo>
                      <a:pt x="12" y="88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6" y="86"/>
                    </a:lnTo>
                    <a:lnTo>
                      <a:pt x="16" y="88"/>
                    </a:lnTo>
                    <a:lnTo>
                      <a:pt x="18" y="90"/>
                    </a:lnTo>
                    <a:lnTo>
                      <a:pt x="18" y="88"/>
                    </a:lnTo>
                    <a:lnTo>
                      <a:pt x="18" y="86"/>
                    </a:lnTo>
                    <a:lnTo>
                      <a:pt x="20" y="82"/>
                    </a:lnTo>
                    <a:lnTo>
                      <a:pt x="22" y="78"/>
                    </a:lnTo>
                    <a:lnTo>
                      <a:pt x="24" y="74"/>
                    </a:lnTo>
                    <a:lnTo>
                      <a:pt x="28" y="74"/>
                    </a:lnTo>
                    <a:lnTo>
                      <a:pt x="32" y="70"/>
                    </a:lnTo>
                    <a:lnTo>
                      <a:pt x="26" y="64"/>
                    </a:lnTo>
                    <a:lnTo>
                      <a:pt x="30" y="60"/>
                    </a:lnTo>
                    <a:lnTo>
                      <a:pt x="32" y="52"/>
                    </a:lnTo>
                    <a:lnTo>
                      <a:pt x="32" y="42"/>
                    </a:lnTo>
                    <a:lnTo>
                      <a:pt x="28" y="32"/>
                    </a:lnTo>
                    <a:lnTo>
                      <a:pt x="32" y="22"/>
                    </a:lnTo>
                    <a:lnTo>
                      <a:pt x="34" y="14"/>
                    </a:lnTo>
                    <a:lnTo>
                      <a:pt x="34" y="14"/>
                    </a:lnTo>
                    <a:lnTo>
                      <a:pt x="36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34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12" y="2"/>
                    </a:lnTo>
                    <a:lnTo>
                      <a:pt x="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4" name="Freeform 228">
                <a:extLst>
                  <a:ext uri="{FF2B5EF4-FFF2-40B4-BE49-F238E27FC236}">
                    <a16:creationId xmlns:a16="http://schemas.microsoft.com/office/drawing/2014/main" id="{767FF580-3345-4BF0-B145-4BFF165199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7" y="2252"/>
                <a:ext cx="104" cy="178"/>
              </a:xfrm>
              <a:custGeom>
                <a:avLst/>
                <a:gdLst>
                  <a:gd name="T0" fmla="*/ 28 w 104"/>
                  <a:gd name="T1" fmla="*/ 148 h 178"/>
                  <a:gd name="T2" fmla="*/ 16 w 104"/>
                  <a:gd name="T3" fmla="*/ 144 h 178"/>
                  <a:gd name="T4" fmla="*/ 6 w 104"/>
                  <a:gd name="T5" fmla="*/ 116 h 178"/>
                  <a:gd name="T6" fmla="*/ 6 w 104"/>
                  <a:gd name="T7" fmla="*/ 112 h 178"/>
                  <a:gd name="T8" fmla="*/ 2 w 104"/>
                  <a:gd name="T9" fmla="*/ 106 h 178"/>
                  <a:gd name="T10" fmla="*/ 10 w 104"/>
                  <a:gd name="T11" fmla="*/ 88 h 178"/>
                  <a:gd name="T12" fmla="*/ 6 w 104"/>
                  <a:gd name="T13" fmla="*/ 86 h 178"/>
                  <a:gd name="T14" fmla="*/ 12 w 104"/>
                  <a:gd name="T15" fmla="*/ 76 h 178"/>
                  <a:gd name="T16" fmla="*/ 18 w 104"/>
                  <a:gd name="T17" fmla="*/ 74 h 178"/>
                  <a:gd name="T18" fmla="*/ 18 w 104"/>
                  <a:gd name="T19" fmla="*/ 66 h 178"/>
                  <a:gd name="T20" fmla="*/ 16 w 104"/>
                  <a:gd name="T21" fmla="*/ 60 h 178"/>
                  <a:gd name="T22" fmla="*/ 18 w 104"/>
                  <a:gd name="T23" fmla="*/ 58 h 178"/>
                  <a:gd name="T24" fmla="*/ 20 w 104"/>
                  <a:gd name="T25" fmla="*/ 54 h 178"/>
                  <a:gd name="T26" fmla="*/ 20 w 104"/>
                  <a:gd name="T27" fmla="*/ 44 h 178"/>
                  <a:gd name="T28" fmla="*/ 30 w 104"/>
                  <a:gd name="T29" fmla="*/ 32 h 178"/>
                  <a:gd name="T30" fmla="*/ 44 w 104"/>
                  <a:gd name="T31" fmla="*/ 26 h 178"/>
                  <a:gd name="T32" fmla="*/ 62 w 104"/>
                  <a:gd name="T33" fmla="*/ 6 h 178"/>
                  <a:gd name="T34" fmla="*/ 76 w 104"/>
                  <a:gd name="T35" fmla="*/ 20 h 178"/>
                  <a:gd name="T36" fmla="*/ 72 w 104"/>
                  <a:gd name="T37" fmla="*/ 24 h 178"/>
                  <a:gd name="T38" fmla="*/ 72 w 104"/>
                  <a:gd name="T39" fmla="*/ 30 h 178"/>
                  <a:gd name="T40" fmla="*/ 72 w 104"/>
                  <a:gd name="T41" fmla="*/ 40 h 178"/>
                  <a:gd name="T42" fmla="*/ 78 w 104"/>
                  <a:gd name="T43" fmla="*/ 40 h 178"/>
                  <a:gd name="T44" fmla="*/ 82 w 104"/>
                  <a:gd name="T45" fmla="*/ 42 h 178"/>
                  <a:gd name="T46" fmla="*/ 74 w 104"/>
                  <a:gd name="T47" fmla="*/ 42 h 178"/>
                  <a:gd name="T48" fmla="*/ 78 w 104"/>
                  <a:gd name="T49" fmla="*/ 50 h 178"/>
                  <a:gd name="T50" fmla="*/ 76 w 104"/>
                  <a:gd name="T51" fmla="*/ 56 h 178"/>
                  <a:gd name="T52" fmla="*/ 72 w 104"/>
                  <a:gd name="T53" fmla="*/ 60 h 178"/>
                  <a:gd name="T54" fmla="*/ 72 w 104"/>
                  <a:gd name="T55" fmla="*/ 66 h 178"/>
                  <a:gd name="T56" fmla="*/ 72 w 104"/>
                  <a:gd name="T57" fmla="*/ 70 h 178"/>
                  <a:gd name="T58" fmla="*/ 66 w 104"/>
                  <a:gd name="T59" fmla="*/ 78 h 178"/>
                  <a:gd name="T60" fmla="*/ 64 w 104"/>
                  <a:gd name="T61" fmla="*/ 88 h 178"/>
                  <a:gd name="T62" fmla="*/ 64 w 104"/>
                  <a:gd name="T63" fmla="*/ 94 h 178"/>
                  <a:gd name="T64" fmla="*/ 80 w 104"/>
                  <a:gd name="T65" fmla="*/ 94 h 178"/>
                  <a:gd name="T66" fmla="*/ 96 w 104"/>
                  <a:gd name="T67" fmla="*/ 110 h 178"/>
                  <a:gd name="T68" fmla="*/ 102 w 104"/>
                  <a:gd name="T69" fmla="*/ 132 h 178"/>
                  <a:gd name="T70" fmla="*/ 96 w 104"/>
                  <a:gd name="T71" fmla="*/ 138 h 178"/>
                  <a:gd name="T72" fmla="*/ 78 w 104"/>
                  <a:gd name="T73" fmla="*/ 158 h 178"/>
                  <a:gd name="T74" fmla="*/ 80 w 104"/>
                  <a:gd name="T75" fmla="*/ 160 h 178"/>
                  <a:gd name="T76" fmla="*/ 78 w 104"/>
                  <a:gd name="T77" fmla="*/ 164 h 178"/>
                  <a:gd name="T78" fmla="*/ 58 w 104"/>
                  <a:gd name="T79" fmla="*/ 170 h 178"/>
                  <a:gd name="T80" fmla="*/ 26 w 104"/>
                  <a:gd name="T81" fmla="*/ 178 h 178"/>
                  <a:gd name="T82" fmla="*/ 28 w 104"/>
                  <a:gd name="T83" fmla="*/ 168 h 178"/>
                  <a:gd name="T84" fmla="*/ 32 w 104"/>
                  <a:gd name="T85" fmla="*/ 1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4" h="178">
                    <a:moveTo>
                      <a:pt x="32" y="150"/>
                    </a:moveTo>
                    <a:lnTo>
                      <a:pt x="30" y="150"/>
                    </a:lnTo>
                    <a:lnTo>
                      <a:pt x="28" y="148"/>
                    </a:lnTo>
                    <a:lnTo>
                      <a:pt x="24" y="148"/>
                    </a:lnTo>
                    <a:lnTo>
                      <a:pt x="20" y="146"/>
                    </a:lnTo>
                    <a:lnTo>
                      <a:pt x="16" y="144"/>
                    </a:lnTo>
                    <a:lnTo>
                      <a:pt x="12" y="144"/>
                    </a:lnTo>
                    <a:lnTo>
                      <a:pt x="12" y="142"/>
                    </a:lnTo>
                    <a:lnTo>
                      <a:pt x="6" y="116"/>
                    </a:lnTo>
                    <a:lnTo>
                      <a:pt x="6" y="116"/>
                    </a:lnTo>
                    <a:lnTo>
                      <a:pt x="8" y="114"/>
                    </a:lnTo>
                    <a:lnTo>
                      <a:pt x="6" y="112"/>
                    </a:lnTo>
                    <a:lnTo>
                      <a:pt x="6" y="112"/>
                    </a:lnTo>
                    <a:lnTo>
                      <a:pt x="4" y="108"/>
                    </a:lnTo>
                    <a:lnTo>
                      <a:pt x="2" y="106"/>
                    </a:lnTo>
                    <a:lnTo>
                      <a:pt x="0" y="102"/>
                    </a:lnTo>
                    <a:lnTo>
                      <a:pt x="0" y="98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12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18" y="76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0"/>
                    </a:lnTo>
                    <a:lnTo>
                      <a:pt x="18" y="66"/>
                    </a:lnTo>
                    <a:lnTo>
                      <a:pt x="18" y="62"/>
                    </a:lnTo>
                    <a:lnTo>
                      <a:pt x="16" y="62"/>
                    </a:lnTo>
                    <a:lnTo>
                      <a:pt x="16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22" y="52"/>
                    </a:lnTo>
                    <a:lnTo>
                      <a:pt x="22" y="48"/>
                    </a:lnTo>
                    <a:lnTo>
                      <a:pt x="20" y="44"/>
                    </a:lnTo>
                    <a:lnTo>
                      <a:pt x="18" y="38"/>
                    </a:lnTo>
                    <a:lnTo>
                      <a:pt x="24" y="34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32"/>
                    </a:lnTo>
                    <a:lnTo>
                      <a:pt x="44" y="26"/>
                    </a:lnTo>
                    <a:lnTo>
                      <a:pt x="44" y="4"/>
                    </a:lnTo>
                    <a:lnTo>
                      <a:pt x="64" y="0"/>
                    </a:lnTo>
                    <a:lnTo>
                      <a:pt x="62" y="6"/>
                    </a:lnTo>
                    <a:lnTo>
                      <a:pt x="66" y="12"/>
                    </a:lnTo>
                    <a:lnTo>
                      <a:pt x="74" y="14"/>
                    </a:lnTo>
                    <a:lnTo>
                      <a:pt x="76" y="20"/>
                    </a:lnTo>
                    <a:lnTo>
                      <a:pt x="76" y="20"/>
                    </a:lnTo>
                    <a:lnTo>
                      <a:pt x="74" y="22"/>
                    </a:lnTo>
                    <a:lnTo>
                      <a:pt x="72" y="24"/>
                    </a:lnTo>
                    <a:lnTo>
                      <a:pt x="72" y="26"/>
                    </a:lnTo>
                    <a:lnTo>
                      <a:pt x="72" y="28"/>
                    </a:lnTo>
                    <a:lnTo>
                      <a:pt x="72" y="30"/>
                    </a:lnTo>
                    <a:lnTo>
                      <a:pt x="72" y="32"/>
                    </a:lnTo>
                    <a:lnTo>
                      <a:pt x="72" y="36"/>
                    </a:lnTo>
                    <a:lnTo>
                      <a:pt x="72" y="40"/>
                    </a:lnTo>
                    <a:lnTo>
                      <a:pt x="74" y="40"/>
                    </a:lnTo>
                    <a:lnTo>
                      <a:pt x="76" y="40"/>
                    </a:lnTo>
                    <a:lnTo>
                      <a:pt x="78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4" y="42"/>
                    </a:lnTo>
                    <a:lnTo>
                      <a:pt x="74" y="44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52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8"/>
                    </a:lnTo>
                    <a:lnTo>
                      <a:pt x="72" y="58"/>
                    </a:lnTo>
                    <a:lnTo>
                      <a:pt x="72" y="60"/>
                    </a:lnTo>
                    <a:lnTo>
                      <a:pt x="72" y="60"/>
                    </a:lnTo>
                    <a:lnTo>
                      <a:pt x="72" y="62"/>
                    </a:lnTo>
                    <a:lnTo>
                      <a:pt x="72" y="66"/>
                    </a:lnTo>
                    <a:lnTo>
                      <a:pt x="76" y="68"/>
                    </a:lnTo>
                    <a:lnTo>
                      <a:pt x="74" y="68"/>
                    </a:lnTo>
                    <a:lnTo>
                      <a:pt x="72" y="70"/>
                    </a:lnTo>
                    <a:lnTo>
                      <a:pt x="70" y="72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4" y="88"/>
                    </a:lnTo>
                    <a:lnTo>
                      <a:pt x="64" y="90"/>
                    </a:lnTo>
                    <a:lnTo>
                      <a:pt x="62" y="92"/>
                    </a:lnTo>
                    <a:lnTo>
                      <a:pt x="64" y="94"/>
                    </a:lnTo>
                    <a:lnTo>
                      <a:pt x="66" y="96"/>
                    </a:lnTo>
                    <a:lnTo>
                      <a:pt x="74" y="94"/>
                    </a:lnTo>
                    <a:lnTo>
                      <a:pt x="80" y="94"/>
                    </a:lnTo>
                    <a:lnTo>
                      <a:pt x="88" y="98"/>
                    </a:lnTo>
                    <a:lnTo>
                      <a:pt x="88" y="108"/>
                    </a:lnTo>
                    <a:lnTo>
                      <a:pt x="96" y="110"/>
                    </a:lnTo>
                    <a:lnTo>
                      <a:pt x="100" y="116"/>
                    </a:lnTo>
                    <a:lnTo>
                      <a:pt x="104" y="132"/>
                    </a:lnTo>
                    <a:lnTo>
                      <a:pt x="102" y="132"/>
                    </a:lnTo>
                    <a:lnTo>
                      <a:pt x="102" y="134"/>
                    </a:lnTo>
                    <a:lnTo>
                      <a:pt x="100" y="138"/>
                    </a:lnTo>
                    <a:lnTo>
                      <a:pt x="96" y="138"/>
                    </a:lnTo>
                    <a:lnTo>
                      <a:pt x="88" y="144"/>
                    </a:lnTo>
                    <a:lnTo>
                      <a:pt x="78" y="148"/>
                    </a:lnTo>
                    <a:lnTo>
                      <a:pt x="78" y="158"/>
                    </a:lnTo>
                    <a:lnTo>
                      <a:pt x="80" y="158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80" y="162"/>
                    </a:lnTo>
                    <a:lnTo>
                      <a:pt x="80" y="164"/>
                    </a:lnTo>
                    <a:lnTo>
                      <a:pt x="78" y="164"/>
                    </a:lnTo>
                    <a:lnTo>
                      <a:pt x="76" y="164"/>
                    </a:lnTo>
                    <a:lnTo>
                      <a:pt x="70" y="162"/>
                    </a:lnTo>
                    <a:lnTo>
                      <a:pt x="58" y="170"/>
                    </a:lnTo>
                    <a:lnTo>
                      <a:pt x="48" y="172"/>
                    </a:lnTo>
                    <a:lnTo>
                      <a:pt x="36" y="176"/>
                    </a:lnTo>
                    <a:lnTo>
                      <a:pt x="26" y="178"/>
                    </a:lnTo>
                    <a:lnTo>
                      <a:pt x="26" y="176"/>
                    </a:lnTo>
                    <a:lnTo>
                      <a:pt x="26" y="174"/>
                    </a:lnTo>
                    <a:lnTo>
                      <a:pt x="28" y="168"/>
                    </a:lnTo>
                    <a:lnTo>
                      <a:pt x="30" y="162"/>
                    </a:lnTo>
                    <a:lnTo>
                      <a:pt x="30" y="156"/>
                    </a:lnTo>
                    <a:lnTo>
                      <a:pt x="32" y="15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5" name="Freeform 229">
                <a:extLst>
                  <a:ext uri="{FF2B5EF4-FFF2-40B4-BE49-F238E27FC236}">
                    <a16:creationId xmlns:a16="http://schemas.microsoft.com/office/drawing/2014/main" id="{7FD2E06A-BB23-4156-ACFB-75A2E9C696C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03" y="2288"/>
                <a:ext cx="46" cy="62"/>
              </a:xfrm>
              <a:custGeom>
                <a:avLst/>
                <a:gdLst>
                  <a:gd name="T0" fmla="*/ 24 w 46"/>
                  <a:gd name="T1" fmla="*/ 62 h 62"/>
                  <a:gd name="T2" fmla="*/ 22 w 46"/>
                  <a:gd name="T3" fmla="*/ 60 h 62"/>
                  <a:gd name="T4" fmla="*/ 20 w 46"/>
                  <a:gd name="T5" fmla="*/ 60 h 62"/>
                  <a:gd name="T6" fmla="*/ 16 w 46"/>
                  <a:gd name="T7" fmla="*/ 58 h 62"/>
                  <a:gd name="T8" fmla="*/ 14 w 46"/>
                  <a:gd name="T9" fmla="*/ 56 h 62"/>
                  <a:gd name="T10" fmla="*/ 14 w 46"/>
                  <a:gd name="T11" fmla="*/ 54 h 62"/>
                  <a:gd name="T12" fmla="*/ 0 w 46"/>
                  <a:gd name="T13" fmla="*/ 46 h 62"/>
                  <a:gd name="T14" fmla="*/ 6 w 46"/>
                  <a:gd name="T15" fmla="*/ 40 h 62"/>
                  <a:gd name="T16" fmla="*/ 6 w 46"/>
                  <a:gd name="T17" fmla="*/ 38 h 62"/>
                  <a:gd name="T18" fmla="*/ 8 w 46"/>
                  <a:gd name="T19" fmla="*/ 36 h 62"/>
                  <a:gd name="T20" fmla="*/ 8 w 46"/>
                  <a:gd name="T21" fmla="*/ 34 h 62"/>
                  <a:gd name="T22" fmla="*/ 10 w 46"/>
                  <a:gd name="T23" fmla="*/ 30 h 62"/>
                  <a:gd name="T24" fmla="*/ 12 w 46"/>
                  <a:gd name="T25" fmla="*/ 28 h 62"/>
                  <a:gd name="T26" fmla="*/ 12 w 46"/>
                  <a:gd name="T27" fmla="*/ 24 h 62"/>
                  <a:gd name="T28" fmla="*/ 12 w 46"/>
                  <a:gd name="T29" fmla="*/ 22 h 62"/>
                  <a:gd name="T30" fmla="*/ 14 w 46"/>
                  <a:gd name="T31" fmla="*/ 20 h 62"/>
                  <a:gd name="T32" fmla="*/ 16 w 46"/>
                  <a:gd name="T33" fmla="*/ 16 h 62"/>
                  <a:gd name="T34" fmla="*/ 20 w 46"/>
                  <a:gd name="T35" fmla="*/ 10 h 62"/>
                  <a:gd name="T36" fmla="*/ 22 w 46"/>
                  <a:gd name="T37" fmla="*/ 6 h 62"/>
                  <a:gd name="T38" fmla="*/ 28 w 46"/>
                  <a:gd name="T39" fmla="*/ 2 h 62"/>
                  <a:gd name="T40" fmla="*/ 32 w 46"/>
                  <a:gd name="T41" fmla="*/ 0 h 62"/>
                  <a:gd name="T42" fmla="*/ 34 w 46"/>
                  <a:gd name="T43" fmla="*/ 0 h 62"/>
                  <a:gd name="T44" fmla="*/ 36 w 46"/>
                  <a:gd name="T45" fmla="*/ 0 h 62"/>
                  <a:gd name="T46" fmla="*/ 40 w 46"/>
                  <a:gd name="T47" fmla="*/ 0 h 62"/>
                  <a:gd name="T48" fmla="*/ 42 w 46"/>
                  <a:gd name="T49" fmla="*/ 2 h 62"/>
                  <a:gd name="T50" fmla="*/ 42 w 46"/>
                  <a:gd name="T51" fmla="*/ 2 h 62"/>
                  <a:gd name="T52" fmla="*/ 44 w 46"/>
                  <a:gd name="T53" fmla="*/ 6 h 62"/>
                  <a:gd name="T54" fmla="*/ 44 w 46"/>
                  <a:gd name="T55" fmla="*/ 8 h 62"/>
                  <a:gd name="T56" fmla="*/ 46 w 46"/>
                  <a:gd name="T57" fmla="*/ 12 h 62"/>
                  <a:gd name="T58" fmla="*/ 44 w 46"/>
                  <a:gd name="T59" fmla="*/ 18 h 62"/>
                  <a:gd name="T60" fmla="*/ 42 w 46"/>
                  <a:gd name="T61" fmla="*/ 22 h 62"/>
                  <a:gd name="T62" fmla="*/ 42 w 46"/>
                  <a:gd name="T63" fmla="*/ 22 h 62"/>
                  <a:gd name="T64" fmla="*/ 40 w 46"/>
                  <a:gd name="T65" fmla="*/ 22 h 62"/>
                  <a:gd name="T66" fmla="*/ 40 w 46"/>
                  <a:gd name="T67" fmla="*/ 24 h 62"/>
                  <a:gd name="T68" fmla="*/ 40 w 46"/>
                  <a:gd name="T69" fmla="*/ 24 h 62"/>
                  <a:gd name="T70" fmla="*/ 42 w 46"/>
                  <a:gd name="T71" fmla="*/ 26 h 62"/>
                  <a:gd name="T72" fmla="*/ 42 w 46"/>
                  <a:gd name="T73" fmla="*/ 28 h 62"/>
                  <a:gd name="T74" fmla="*/ 42 w 46"/>
                  <a:gd name="T75" fmla="*/ 30 h 62"/>
                  <a:gd name="T76" fmla="*/ 42 w 46"/>
                  <a:gd name="T77" fmla="*/ 34 h 62"/>
                  <a:gd name="T78" fmla="*/ 42 w 46"/>
                  <a:gd name="T79" fmla="*/ 38 h 62"/>
                  <a:gd name="T80" fmla="*/ 42 w 46"/>
                  <a:gd name="T81" fmla="*/ 40 h 62"/>
                  <a:gd name="T82" fmla="*/ 36 w 46"/>
                  <a:gd name="T83" fmla="*/ 40 h 62"/>
                  <a:gd name="T84" fmla="*/ 32 w 46"/>
                  <a:gd name="T85" fmla="*/ 46 h 62"/>
                  <a:gd name="T86" fmla="*/ 32 w 46"/>
                  <a:gd name="T87" fmla="*/ 46 h 62"/>
                  <a:gd name="T88" fmla="*/ 30 w 46"/>
                  <a:gd name="T89" fmla="*/ 48 h 62"/>
                  <a:gd name="T90" fmla="*/ 30 w 46"/>
                  <a:gd name="T91" fmla="*/ 50 h 62"/>
                  <a:gd name="T92" fmla="*/ 34 w 46"/>
                  <a:gd name="T93" fmla="*/ 52 h 62"/>
                  <a:gd name="T94" fmla="*/ 24 w 46"/>
                  <a:gd name="T95" fmla="*/ 6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6" h="62">
                    <a:moveTo>
                      <a:pt x="24" y="62"/>
                    </a:moveTo>
                    <a:lnTo>
                      <a:pt x="22" y="60"/>
                    </a:lnTo>
                    <a:lnTo>
                      <a:pt x="20" y="60"/>
                    </a:lnTo>
                    <a:lnTo>
                      <a:pt x="16" y="58"/>
                    </a:lnTo>
                    <a:lnTo>
                      <a:pt x="14" y="56"/>
                    </a:lnTo>
                    <a:lnTo>
                      <a:pt x="14" y="54"/>
                    </a:lnTo>
                    <a:lnTo>
                      <a:pt x="0" y="46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0"/>
                    </a:lnTo>
                    <a:lnTo>
                      <a:pt x="12" y="28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4" y="20"/>
                    </a:lnTo>
                    <a:lnTo>
                      <a:pt x="16" y="16"/>
                    </a:lnTo>
                    <a:lnTo>
                      <a:pt x="20" y="10"/>
                    </a:lnTo>
                    <a:lnTo>
                      <a:pt x="22" y="6"/>
                    </a:lnTo>
                    <a:lnTo>
                      <a:pt x="28" y="2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12"/>
                    </a:lnTo>
                    <a:lnTo>
                      <a:pt x="44" y="18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0" y="24"/>
                    </a:lnTo>
                    <a:lnTo>
                      <a:pt x="42" y="26"/>
                    </a:lnTo>
                    <a:lnTo>
                      <a:pt x="42" y="28"/>
                    </a:lnTo>
                    <a:lnTo>
                      <a:pt x="42" y="30"/>
                    </a:lnTo>
                    <a:lnTo>
                      <a:pt x="42" y="34"/>
                    </a:lnTo>
                    <a:lnTo>
                      <a:pt x="42" y="38"/>
                    </a:lnTo>
                    <a:lnTo>
                      <a:pt x="42" y="40"/>
                    </a:lnTo>
                    <a:lnTo>
                      <a:pt x="36" y="40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0" y="50"/>
                    </a:lnTo>
                    <a:lnTo>
                      <a:pt x="34" y="52"/>
                    </a:lnTo>
                    <a:lnTo>
                      <a:pt x="24" y="6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6" name="Freeform 230">
                <a:extLst>
                  <a:ext uri="{FF2B5EF4-FFF2-40B4-BE49-F238E27FC236}">
                    <a16:creationId xmlns:a16="http://schemas.microsoft.com/office/drawing/2014/main" id="{410B5D35-9664-4DA8-90A4-7A11652CC2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95" y="2334"/>
                <a:ext cx="40" cy="46"/>
              </a:xfrm>
              <a:custGeom>
                <a:avLst/>
                <a:gdLst>
                  <a:gd name="T0" fmla="*/ 8 w 40"/>
                  <a:gd name="T1" fmla="*/ 0 h 46"/>
                  <a:gd name="T2" fmla="*/ 22 w 40"/>
                  <a:gd name="T3" fmla="*/ 8 h 46"/>
                  <a:gd name="T4" fmla="*/ 22 w 40"/>
                  <a:gd name="T5" fmla="*/ 10 h 46"/>
                  <a:gd name="T6" fmla="*/ 24 w 40"/>
                  <a:gd name="T7" fmla="*/ 12 h 46"/>
                  <a:gd name="T8" fmla="*/ 28 w 40"/>
                  <a:gd name="T9" fmla="*/ 14 h 46"/>
                  <a:gd name="T10" fmla="*/ 30 w 40"/>
                  <a:gd name="T11" fmla="*/ 14 h 46"/>
                  <a:gd name="T12" fmla="*/ 32 w 40"/>
                  <a:gd name="T13" fmla="*/ 16 h 46"/>
                  <a:gd name="T14" fmla="*/ 32 w 40"/>
                  <a:gd name="T15" fmla="*/ 18 h 46"/>
                  <a:gd name="T16" fmla="*/ 32 w 40"/>
                  <a:gd name="T17" fmla="*/ 22 h 46"/>
                  <a:gd name="T18" fmla="*/ 34 w 40"/>
                  <a:gd name="T19" fmla="*/ 24 h 46"/>
                  <a:gd name="T20" fmla="*/ 36 w 40"/>
                  <a:gd name="T21" fmla="*/ 28 h 46"/>
                  <a:gd name="T22" fmla="*/ 38 w 40"/>
                  <a:gd name="T23" fmla="*/ 30 h 46"/>
                  <a:gd name="T24" fmla="*/ 38 w 40"/>
                  <a:gd name="T25" fmla="*/ 30 h 46"/>
                  <a:gd name="T26" fmla="*/ 40 w 40"/>
                  <a:gd name="T27" fmla="*/ 32 h 46"/>
                  <a:gd name="T28" fmla="*/ 38 w 40"/>
                  <a:gd name="T29" fmla="*/ 34 h 46"/>
                  <a:gd name="T30" fmla="*/ 38 w 40"/>
                  <a:gd name="T31" fmla="*/ 34 h 46"/>
                  <a:gd name="T32" fmla="*/ 36 w 40"/>
                  <a:gd name="T33" fmla="*/ 36 h 46"/>
                  <a:gd name="T34" fmla="*/ 36 w 40"/>
                  <a:gd name="T35" fmla="*/ 36 h 46"/>
                  <a:gd name="T36" fmla="*/ 32 w 40"/>
                  <a:gd name="T37" fmla="*/ 38 h 46"/>
                  <a:gd name="T38" fmla="*/ 30 w 40"/>
                  <a:gd name="T39" fmla="*/ 40 h 46"/>
                  <a:gd name="T40" fmla="*/ 30 w 40"/>
                  <a:gd name="T41" fmla="*/ 42 h 46"/>
                  <a:gd name="T42" fmla="*/ 28 w 40"/>
                  <a:gd name="T43" fmla="*/ 44 h 46"/>
                  <a:gd name="T44" fmla="*/ 28 w 40"/>
                  <a:gd name="T45" fmla="*/ 46 h 46"/>
                  <a:gd name="T46" fmla="*/ 26 w 40"/>
                  <a:gd name="T47" fmla="*/ 42 h 46"/>
                  <a:gd name="T48" fmla="*/ 24 w 40"/>
                  <a:gd name="T49" fmla="*/ 38 h 46"/>
                  <a:gd name="T50" fmla="*/ 22 w 40"/>
                  <a:gd name="T51" fmla="*/ 38 h 46"/>
                  <a:gd name="T52" fmla="*/ 20 w 40"/>
                  <a:gd name="T53" fmla="*/ 38 h 46"/>
                  <a:gd name="T54" fmla="*/ 20 w 40"/>
                  <a:gd name="T55" fmla="*/ 36 h 46"/>
                  <a:gd name="T56" fmla="*/ 18 w 40"/>
                  <a:gd name="T57" fmla="*/ 36 h 46"/>
                  <a:gd name="T58" fmla="*/ 16 w 40"/>
                  <a:gd name="T59" fmla="*/ 32 h 46"/>
                  <a:gd name="T60" fmla="*/ 14 w 40"/>
                  <a:gd name="T61" fmla="*/ 28 h 46"/>
                  <a:gd name="T62" fmla="*/ 14 w 40"/>
                  <a:gd name="T63" fmla="*/ 26 h 46"/>
                  <a:gd name="T64" fmla="*/ 16 w 40"/>
                  <a:gd name="T65" fmla="*/ 24 h 46"/>
                  <a:gd name="T66" fmla="*/ 16 w 40"/>
                  <a:gd name="T67" fmla="*/ 22 h 46"/>
                  <a:gd name="T68" fmla="*/ 0 w 40"/>
                  <a:gd name="T69" fmla="*/ 6 h 46"/>
                  <a:gd name="T70" fmla="*/ 2 w 40"/>
                  <a:gd name="T71" fmla="*/ 6 h 46"/>
                  <a:gd name="T72" fmla="*/ 4 w 40"/>
                  <a:gd name="T73" fmla="*/ 4 h 46"/>
                  <a:gd name="T74" fmla="*/ 6 w 40"/>
                  <a:gd name="T75" fmla="*/ 2 h 46"/>
                  <a:gd name="T76" fmla="*/ 8 w 40"/>
                  <a:gd name="T7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46">
                    <a:moveTo>
                      <a:pt x="8" y="0"/>
                    </a:moveTo>
                    <a:lnTo>
                      <a:pt x="22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2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4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2" y="38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4"/>
                    </a:lnTo>
                    <a:lnTo>
                      <a:pt x="28" y="46"/>
                    </a:lnTo>
                    <a:lnTo>
                      <a:pt x="26" y="42"/>
                    </a:lnTo>
                    <a:lnTo>
                      <a:pt x="24" y="38"/>
                    </a:lnTo>
                    <a:lnTo>
                      <a:pt x="22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6" y="32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4"/>
                    </a:lnTo>
                    <a:lnTo>
                      <a:pt x="16" y="22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7" name="Freeform 231">
                <a:extLst>
                  <a:ext uri="{FF2B5EF4-FFF2-40B4-BE49-F238E27FC236}">
                    <a16:creationId xmlns:a16="http://schemas.microsoft.com/office/drawing/2014/main" id="{42267662-8021-46EE-AA56-AB7AD0915C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23" y="2368"/>
                <a:ext cx="16" cy="26"/>
              </a:xfrm>
              <a:custGeom>
                <a:avLst/>
                <a:gdLst>
                  <a:gd name="T0" fmla="*/ 10 w 16"/>
                  <a:gd name="T1" fmla="*/ 0 h 26"/>
                  <a:gd name="T2" fmla="*/ 10 w 16"/>
                  <a:gd name="T3" fmla="*/ 0 h 26"/>
                  <a:gd name="T4" fmla="*/ 8 w 16"/>
                  <a:gd name="T5" fmla="*/ 0 h 26"/>
                  <a:gd name="T6" fmla="*/ 6 w 16"/>
                  <a:gd name="T7" fmla="*/ 2 h 26"/>
                  <a:gd name="T8" fmla="*/ 4 w 16"/>
                  <a:gd name="T9" fmla="*/ 4 h 26"/>
                  <a:gd name="T10" fmla="*/ 2 w 16"/>
                  <a:gd name="T11" fmla="*/ 6 h 26"/>
                  <a:gd name="T12" fmla="*/ 0 w 16"/>
                  <a:gd name="T13" fmla="*/ 12 h 26"/>
                  <a:gd name="T14" fmla="*/ 0 w 16"/>
                  <a:gd name="T15" fmla="*/ 12 h 26"/>
                  <a:gd name="T16" fmla="*/ 2 w 16"/>
                  <a:gd name="T17" fmla="*/ 14 h 26"/>
                  <a:gd name="T18" fmla="*/ 2 w 16"/>
                  <a:gd name="T19" fmla="*/ 16 h 26"/>
                  <a:gd name="T20" fmla="*/ 6 w 16"/>
                  <a:gd name="T21" fmla="*/ 20 h 26"/>
                  <a:gd name="T22" fmla="*/ 10 w 16"/>
                  <a:gd name="T23" fmla="*/ 24 h 26"/>
                  <a:gd name="T24" fmla="*/ 16 w 16"/>
                  <a:gd name="T25" fmla="*/ 26 h 26"/>
                  <a:gd name="T26" fmla="*/ 10 w 16"/>
                  <a:gd name="T27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2" y="16"/>
                    </a:lnTo>
                    <a:lnTo>
                      <a:pt x="6" y="20"/>
                    </a:lnTo>
                    <a:lnTo>
                      <a:pt x="10" y="24"/>
                    </a:lnTo>
                    <a:lnTo>
                      <a:pt x="16" y="26"/>
                    </a:lnTo>
                    <a:lnTo>
                      <a:pt x="1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8" name="Freeform 232">
                <a:extLst>
                  <a:ext uri="{FF2B5EF4-FFF2-40B4-BE49-F238E27FC236}">
                    <a16:creationId xmlns:a16="http://schemas.microsoft.com/office/drawing/2014/main" id="{6FF2D5F7-C014-4BFF-8A29-B7FF44B6AEB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19" y="2246"/>
                <a:ext cx="70" cy="84"/>
              </a:xfrm>
              <a:custGeom>
                <a:avLst/>
                <a:gdLst>
                  <a:gd name="T0" fmla="*/ 58 w 70"/>
                  <a:gd name="T1" fmla="*/ 30 h 84"/>
                  <a:gd name="T2" fmla="*/ 54 w 70"/>
                  <a:gd name="T3" fmla="*/ 26 h 84"/>
                  <a:gd name="T4" fmla="*/ 54 w 70"/>
                  <a:gd name="T5" fmla="*/ 20 h 84"/>
                  <a:gd name="T6" fmla="*/ 52 w 70"/>
                  <a:gd name="T7" fmla="*/ 18 h 84"/>
                  <a:gd name="T8" fmla="*/ 50 w 70"/>
                  <a:gd name="T9" fmla="*/ 20 h 84"/>
                  <a:gd name="T10" fmla="*/ 46 w 70"/>
                  <a:gd name="T11" fmla="*/ 22 h 84"/>
                  <a:gd name="T12" fmla="*/ 42 w 70"/>
                  <a:gd name="T13" fmla="*/ 18 h 84"/>
                  <a:gd name="T14" fmla="*/ 38 w 70"/>
                  <a:gd name="T15" fmla="*/ 14 h 84"/>
                  <a:gd name="T16" fmla="*/ 40 w 70"/>
                  <a:gd name="T17" fmla="*/ 8 h 84"/>
                  <a:gd name="T18" fmla="*/ 38 w 70"/>
                  <a:gd name="T19" fmla="*/ 0 h 84"/>
                  <a:gd name="T20" fmla="*/ 30 w 70"/>
                  <a:gd name="T21" fmla="*/ 14 h 84"/>
                  <a:gd name="T22" fmla="*/ 32 w 70"/>
                  <a:gd name="T23" fmla="*/ 16 h 84"/>
                  <a:gd name="T24" fmla="*/ 28 w 70"/>
                  <a:gd name="T25" fmla="*/ 22 h 84"/>
                  <a:gd name="T26" fmla="*/ 20 w 70"/>
                  <a:gd name="T27" fmla="*/ 26 h 84"/>
                  <a:gd name="T28" fmla="*/ 2 w 70"/>
                  <a:gd name="T29" fmla="*/ 24 h 84"/>
                  <a:gd name="T30" fmla="*/ 0 w 70"/>
                  <a:gd name="T31" fmla="*/ 26 h 84"/>
                  <a:gd name="T32" fmla="*/ 0 w 70"/>
                  <a:gd name="T33" fmla="*/ 32 h 84"/>
                  <a:gd name="T34" fmla="*/ 4 w 70"/>
                  <a:gd name="T35" fmla="*/ 36 h 84"/>
                  <a:gd name="T36" fmla="*/ 6 w 70"/>
                  <a:gd name="T37" fmla="*/ 36 h 84"/>
                  <a:gd name="T38" fmla="*/ 12 w 70"/>
                  <a:gd name="T39" fmla="*/ 42 h 84"/>
                  <a:gd name="T40" fmla="*/ 16 w 70"/>
                  <a:gd name="T41" fmla="*/ 54 h 84"/>
                  <a:gd name="T42" fmla="*/ 16 w 70"/>
                  <a:gd name="T43" fmla="*/ 58 h 84"/>
                  <a:gd name="T44" fmla="*/ 16 w 70"/>
                  <a:gd name="T45" fmla="*/ 66 h 84"/>
                  <a:gd name="T46" fmla="*/ 16 w 70"/>
                  <a:gd name="T47" fmla="*/ 72 h 84"/>
                  <a:gd name="T48" fmla="*/ 14 w 70"/>
                  <a:gd name="T49" fmla="*/ 74 h 84"/>
                  <a:gd name="T50" fmla="*/ 14 w 70"/>
                  <a:gd name="T51" fmla="*/ 78 h 84"/>
                  <a:gd name="T52" fmla="*/ 16 w 70"/>
                  <a:gd name="T53" fmla="*/ 82 h 84"/>
                  <a:gd name="T54" fmla="*/ 26 w 70"/>
                  <a:gd name="T55" fmla="*/ 84 h 84"/>
                  <a:gd name="T56" fmla="*/ 42 w 70"/>
                  <a:gd name="T57" fmla="*/ 78 h 84"/>
                  <a:gd name="T58" fmla="*/ 62 w 70"/>
                  <a:gd name="T59" fmla="*/ 66 h 84"/>
                  <a:gd name="T60" fmla="*/ 68 w 70"/>
                  <a:gd name="T61" fmla="*/ 56 h 84"/>
                  <a:gd name="T62" fmla="*/ 70 w 70"/>
                  <a:gd name="T63" fmla="*/ 50 h 84"/>
                  <a:gd name="T64" fmla="*/ 68 w 70"/>
                  <a:gd name="T65" fmla="*/ 46 h 84"/>
                  <a:gd name="T66" fmla="*/ 64 w 70"/>
                  <a:gd name="T67" fmla="*/ 38 h 84"/>
                  <a:gd name="T68" fmla="*/ 62 w 70"/>
                  <a:gd name="T69" fmla="*/ 3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0" h="84">
                    <a:moveTo>
                      <a:pt x="62" y="30"/>
                    </a:moveTo>
                    <a:lnTo>
                      <a:pt x="58" y="30"/>
                    </a:lnTo>
                    <a:lnTo>
                      <a:pt x="56" y="28"/>
                    </a:lnTo>
                    <a:lnTo>
                      <a:pt x="54" y="26"/>
                    </a:lnTo>
                    <a:lnTo>
                      <a:pt x="54" y="24"/>
                    </a:lnTo>
                    <a:lnTo>
                      <a:pt x="54" y="20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0" y="20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2"/>
                    </a:lnTo>
                    <a:lnTo>
                      <a:pt x="40" y="8"/>
                    </a:lnTo>
                    <a:lnTo>
                      <a:pt x="50" y="2"/>
                    </a:lnTo>
                    <a:lnTo>
                      <a:pt x="38" y="0"/>
                    </a:lnTo>
                    <a:lnTo>
                      <a:pt x="30" y="6"/>
                    </a:lnTo>
                    <a:lnTo>
                      <a:pt x="30" y="14"/>
                    </a:lnTo>
                    <a:lnTo>
                      <a:pt x="32" y="14"/>
                    </a:lnTo>
                    <a:lnTo>
                      <a:pt x="32" y="16"/>
                    </a:lnTo>
                    <a:lnTo>
                      <a:pt x="30" y="18"/>
                    </a:lnTo>
                    <a:lnTo>
                      <a:pt x="28" y="22"/>
                    </a:lnTo>
                    <a:lnTo>
                      <a:pt x="24" y="24"/>
                    </a:lnTo>
                    <a:lnTo>
                      <a:pt x="20" y="26"/>
                    </a:lnTo>
                    <a:lnTo>
                      <a:pt x="8" y="22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0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6" y="36"/>
                    </a:lnTo>
                    <a:lnTo>
                      <a:pt x="10" y="38"/>
                    </a:lnTo>
                    <a:lnTo>
                      <a:pt x="12" y="42"/>
                    </a:lnTo>
                    <a:lnTo>
                      <a:pt x="14" y="46"/>
                    </a:lnTo>
                    <a:lnTo>
                      <a:pt x="16" y="54"/>
                    </a:lnTo>
                    <a:lnTo>
                      <a:pt x="16" y="54"/>
                    </a:lnTo>
                    <a:lnTo>
                      <a:pt x="16" y="58"/>
                    </a:lnTo>
                    <a:lnTo>
                      <a:pt x="16" y="62"/>
                    </a:lnTo>
                    <a:lnTo>
                      <a:pt x="16" y="66"/>
                    </a:lnTo>
                    <a:lnTo>
                      <a:pt x="16" y="70"/>
                    </a:lnTo>
                    <a:lnTo>
                      <a:pt x="16" y="72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4" y="76"/>
                    </a:lnTo>
                    <a:lnTo>
                      <a:pt x="14" y="78"/>
                    </a:lnTo>
                    <a:lnTo>
                      <a:pt x="14" y="80"/>
                    </a:lnTo>
                    <a:lnTo>
                      <a:pt x="16" y="82"/>
                    </a:lnTo>
                    <a:lnTo>
                      <a:pt x="20" y="84"/>
                    </a:lnTo>
                    <a:lnTo>
                      <a:pt x="26" y="84"/>
                    </a:lnTo>
                    <a:lnTo>
                      <a:pt x="30" y="82"/>
                    </a:lnTo>
                    <a:lnTo>
                      <a:pt x="42" y="78"/>
                    </a:lnTo>
                    <a:lnTo>
                      <a:pt x="54" y="72"/>
                    </a:lnTo>
                    <a:lnTo>
                      <a:pt x="62" y="66"/>
                    </a:lnTo>
                    <a:lnTo>
                      <a:pt x="66" y="62"/>
                    </a:lnTo>
                    <a:lnTo>
                      <a:pt x="68" y="56"/>
                    </a:lnTo>
                    <a:lnTo>
                      <a:pt x="70" y="52"/>
                    </a:lnTo>
                    <a:lnTo>
                      <a:pt x="70" y="50"/>
                    </a:lnTo>
                    <a:lnTo>
                      <a:pt x="68" y="48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4" y="38"/>
                    </a:lnTo>
                    <a:lnTo>
                      <a:pt x="64" y="34"/>
                    </a:lnTo>
                    <a:lnTo>
                      <a:pt x="62" y="32"/>
                    </a:lnTo>
                    <a:lnTo>
                      <a:pt x="62" y="3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69" name="Freeform 233">
                <a:extLst>
                  <a:ext uri="{FF2B5EF4-FFF2-40B4-BE49-F238E27FC236}">
                    <a16:creationId xmlns:a16="http://schemas.microsoft.com/office/drawing/2014/main" id="{89BE8C0A-12BD-41A7-82B9-0965C52635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9" y="2164"/>
                <a:ext cx="108" cy="200"/>
              </a:xfrm>
              <a:custGeom>
                <a:avLst/>
                <a:gdLst>
                  <a:gd name="T0" fmla="*/ 38 w 108"/>
                  <a:gd name="T1" fmla="*/ 2 h 200"/>
                  <a:gd name="T2" fmla="*/ 32 w 108"/>
                  <a:gd name="T3" fmla="*/ 0 h 200"/>
                  <a:gd name="T4" fmla="*/ 24 w 108"/>
                  <a:gd name="T5" fmla="*/ 2 h 200"/>
                  <a:gd name="T6" fmla="*/ 14 w 108"/>
                  <a:gd name="T7" fmla="*/ 16 h 200"/>
                  <a:gd name="T8" fmla="*/ 16 w 108"/>
                  <a:gd name="T9" fmla="*/ 22 h 200"/>
                  <a:gd name="T10" fmla="*/ 14 w 108"/>
                  <a:gd name="T11" fmla="*/ 32 h 200"/>
                  <a:gd name="T12" fmla="*/ 10 w 108"/>
                  <a:gd name="T13" fmla="*/ 36 h 200"/>
                  <a:gd name="T14" fmla="*/ 6 w 108"/>
                  <a:gd name="T15" fmla="*/ 44 h 200"/>
                  <a:gd name="T16" fmla="*/ 4 w 108"/>
                  <a:gd name="T17" fmla="*/ 52 h 200"/>
                  <a:gd name="T18" fmla="*/ 14 w 108"/>
                  <a:gd name="T19" fmla="*/ 54 h 200"/>
                  <a:gd name="T20" fmla="*/ 12 w 108"/>
                  <a:gd name="T21" fmla="*/ 58 h 200"/>
                  <a:gd name="T22" fmla="*/ 12 w 108"/>
                  <a:gd name="T23" fmla="*/ 64 h 200"/>
                  <a:gd name="T24" fmla="*/ 14 w 108"/>
                  <a:gd name="T25" fmla="*/ 70 h 200"/>
                  <a:gd name="T26" fmla="*/ 24 w 108"/>
                  <a:gd name="T27" fmla="*/ 76 h 200"/>
                  <a:gd name="T28" fmla="*/ 24 w 108"/>
                  <a:gd name="T29" fmla="*/ 82 h 200"/>
                  <a:gd name="T30" fmla="*/ 22 w 108"/>
                  <a:gd name="T31" fmla="*/ 86 h 200"/>
                  <a:gd name="T32" fmla="*/ 18 w 108"/>
                  <a:gd name="T33" fmla="*/ 94 h 200"/>
                  <a:gd name="T34" fmla="*/ 20 w 108"/>
                  <a:gd name="T35" fmla="*/ 98 h 200"/>
                  <a:gd name="T36" fmla="*/ 32 w 108"/>
                  <a:gd name="T37" fmla="*/ 92 h 200"/>
                  <a:gd name="T38" fmla="*/ 36 w 108"/>
                  <a:gd name="T39" fmla="*/ 102 h 200"/>
                  <a:gd name="T40" fmla="*/ 40 w 108"/>
                  <a:gd name="T41" fmla="*/ 114 h 200"/>
                  <a:gd name="T42" fmla="*/ 22 w 108"/>
                  <a:gd name="T43" fmla="*/ 128 h 200"/>
                  <a:gd name="T44" fmla="*/ 28 w 108"/>
                  <a:gd name="T45" fmla="*/ 140 h 200"/>
                  <a:gd name="T46" fmla="*/ 20 w 108"/>
                  <a:gd name="T47" fmla="*/ 154 h 200"/>
                  <a:gd name="T48" fmla="*/ 18 w 108"/>
                  <a:gd name="T49" fmla="*/ 156 h 200"/>
                  <a:gd name="T50" fmla="*/ 18 w 108"/>
                  <a:gd name="T51" fmla="*/ 160 h 200"/>
                  <a:gd name="T52" fmla="*/ 38 w 108"/>
                  <a:gd name="T53" fmla="*/ 164 h 200"/>
                  <a:gd name="T54" fmla="*/ 52 w 108"/>
                  <a:gd name="T55" fmla="*/ 158 h 200"/>
                  <a:gd name="T56" fmla="*/ 52 w 108"/>
                  <a:gd name="T57" fmla="*/ 162 h 200"/>
                  <a:gd name="T58" fmla="*/ 44 w 108"/>
                  <a:gd name="T59" fmla="*/ 166 h 200"/>
                  <a:gd name="T60" fmla="*/ 0 w 108"/>
                  <a:gd name="T61" fmla="*/ 196 h 200"/>
                  <a:gd name="T62" fmla="*/ 28 w 108"/>
                  <a:gd name="T63" fmla="*/ 190 h 200"/>
                  <a:gd name="T64" fmla="*/ 58 w 108"/>
                  <a:gd name="T65" fmla="*/ 188 h 200"/>
                  <a:gd name="T66" fmla="*/ 108 w 108"/>
                  <a:gd name="T67" fmla="*/ 174 h 200"/>
                  <a:gd name="T68" fmla="*/ 98 w 108"/>
                  <a:gd name="T69" fmla="*/ 164 h 200"/>
                  <a:gd name="T70" fmla="*/ 102 w 108"/>
                  <a:gd name="T71" fmla="*/ 158 h 200"/>
                  <a:gd name="T72" fmla="*/ 102 w 108"/>
                  <a:gd name="T73" fmla="*/ 150 h 200"/>
                  <a:gd name="T74" fmla="*/ 100 w 108"/>
                  <a:gd name="T75" fmla="*/ 146 h 200"/>
                  <a:gd name="T76" fmla="*/ 94 w 108"/>
                  <a:gd name="T77" fmla="*/ 140 h 200"/>
                  <a:gd name="T78" fmla="*/ 88 w 108"/>
                  <a:gd name="T79" fmla="*/ 136 h 200"/>
                  <a:gd name="T80" fmla="*/ 84 w 108"/>
                  <a:gd name="T81" fmla="*/ 120 h 200"/>
                  <a:gd name="T82" fmla="*/ 66 w 108"/>
                  <a:gd name="T83" fmla="*/ 100 h 200"/>
                  <a:gd name="T84" fmla="*/ 64 w 108"/>
                  <a:gd name="T85" fmla="*/ 84 h 200"/>
                  <a:gd name="T86" fmla="*/ 56 w 108"/>
                  <a:gd name="T87" fmla="*/ 68 h 200"/>
                  <a:gd name="T88" fmla="*/ 56 w 108"/>
                  <a:gd name="T89" fmla="*/ 44 h 200"/>
                  <a:gd name="T90" fmla="*/ 56 w 108"/>
                  <a:gd name="T91" fmla="*/ 42 h 200"/>
                  <a:gd name="T92" fmla="*/ 52 w 108"/>
                  <a:gd name="T93" fmla="*/ 36 h 200"/>
                  <a:gd name="T94" fmla="*/ 48 w 108"/>
                  <a:gd name="T95" fmla="*/ 34 h 200"/>
                  <a:gd name="T96" fmla="*/ 44 w 108"/>
                  <a:gd name="T97" fmla="*/ 32 h 200"/>
                  <a:gd name="T98" fmla="*/ 36 w 108"/>
                  <a:gd name="T99" fmla="*/ 28 h 200"/>
                  <a:gd name="T100" fmla="*/ 34 w 108"/>
                  <a:gd name="T101" fmla="*/ 26 h 200"/>
                  <a:gd name="T102" fmla="*/ 34 w 108"/>
                  <a:gd name="T103" fmla="*/ 20 h 200"/>
                  <a:gd name="T104" fmla="*/ 38 w 108"/>
                  <a:gd name="T105" fmla="*/ 14 h 200"/>
                  <a:gd name="T106" fmla="*/ 40 w 108"/>
                  <a:gd name="T107" fmla="*/ 8 h 200"/>
                  <a:gd name="T108" fmla="*/ 40 w 108"/>
                  <a:gd name="T109" fmla="*/ 4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8" h="200">
                    <a:moveTo>
                      <a:pt x="40" y="2"/>
                    </a:move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8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4" y="32"/>
                    </a:lnTo>
                    <a:lnTo>
                      <a:pt x="14" y="32"/>
                    </a:lnTo>
                    <a:lnTo>
                      <a:pt x="10" y="36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14" y="54"/>
                    </a:lnTo>
                    <a:lnTo>
                      <a:pt x="14" y="56"/>
                    </a:lnTo>
                    <a:lnTo>
                      <a:pt x="12" y="58"/>
                    </a:lnTo>
                    <a:lnTo>
                      <a:pt x="12" y="60"/>
                    </a:lnTo>
                    <a:lnTo>
                      <a:pt x="12" y="64"/>
                    </a:lnTo>
                    <a:lnTo>
                      <a:pt x="12" y="66"/>
                    </a:lnTo>
                    <a:lnTo>
                      <a:pt x="14" y="70"/>
                    </a:lnTo>
                    <a:lnTo>
                      <a:pt x="16" y="72"/>
                    </a:lnTo>
                    <a:lnTo>
                      <a:pt x="24" y="76"/>
                    </a:lnTo>
                    <a:lnTo>
                      <a:pt x="24" y="80"/>
                    </a:lnTo>
                    <a:lnTo>
                      <a:pt x="24" y="82"/>
                    </a:lnTo>
                    <a:lnTo>
                      <a:pt x="22" y="84"/>
                    </a:lnTo>
                    <a:lnTo>
                      <a:pt x="22" y="86"/>
                    </a:lnTo>
                    <a:lnTo>
                      <a:pt x="20" y="90"/>
                    </a:lnTo>
                    <a:lnTo>
                      <a:pt x="18" y="94"/>
                    </a:lnTo>
                    <a:lnTo>
                      <a:pt x="18" y="96"/>
                    </a:lnTo>
                    <a:lnTo>
                      <a:pt x="20" y="98"/>
                    </a:lnTo>
                    <a:lnTo>
                      <a:pt x="22" y="100"/>
                    </a:lnTo>
                    <a:lnTo>
                      <a:pt x="32" y="92"/>
                    </a:lnTo>
                    <a:lnTo>
                      <a:pt x="44" y="94"/>
                    </a:lnTo>
                    <a:lnTo>
                      <a:pt x="36" y="102"/>
                    </a:lnTo>
                    <a:lnTo>
                      <a:pt x="34" y="114"/>
                    </a:lnTo>
                    <a:lnTo>
                      <a:pt x="40" y="114"/>
                    </a:lnTo>
                    <a:lnTo>
                      <a:pt x="40" y="128"/>
                    </a:lnTo>
                    <a:lnTo>
                      <a:pt x="22" y="128"/>
                    </a:lnTo>
                    <a:lnTo>
                      <a:pt x="22" y="138"/>
                    </a:lnTo>
                    <a:lnTo>
                      <a:pt x="28" y="140"/>
                    </a:lnTo>
                    <a:lnTo>
                      <a:pt x="20" y="152"/>
                    </a:lnTo>
                    <a:lnTo>
                      <a:pt x="20" y="154"/>
                    </a:lnTo>
                    <a:lnTo>
                      <a:pt x="18" y="154"/>
                    </a:lnTo>
                    <a:lnTo>
                      <a:pt x="18" y="156"/>
                    </a:lnTo>
                    <a:lnTo>
                      <a:pt x="18" y="158"/>
                    </a:lnTo>
                    <a:lnTo>
                      <a:pt x="18" y="160"/>
                    </a:lnTo>
                    <a:lnTo>
                      <a:pt x="20" y="160"/>
                    </a:lnTo>
                    <a:lnTo>
                      <a:pt x="38" y="164"/>
                    </a:lnTo>
                    <a:lnTo>
                      <a:pt x="48" y="160"/>
                    </a:lnTo>
                    <a:lnTo>
                      <a:pt x="52" y="158"/>
                    </a:lnTo>
                    <a:lnTo>
                      <a:pt x="52" y="160"/>
                    </a:lnTo>
                    <a:lnTo>
                      <a:pt x="52" y="162"/>
                    </a:lnTo>
                    <a:lnTo>
                      <a:pt x="48" y="164"/>
                    </a:lnTo>
                    <a:lnTo>
                      <a:pt x="44" y="166"/>
                    </a:lnTo>
                    <a:lnTo>
                      <a:pt x="20" y="176"/>
                    </a:lnTo>
                    <a:lnTo>
                      <a:pt x="0" y="196"/>
                    </a:lnTo>
                    <a:lnTo>
                      <a:pt x="10" y="200"/>
                    </a:lnTo>
                    <a:lnTo>
                      <a:pt x="28" y="190"/>
                    </a:lnTo>
                    <a:lnTo>
                      <a:pt x="36" y="188"/>
                    </a:lnTo>
                    <a:lnTo>
                      <a:pt x="58" y="188"/>
                    </a:lnTo>
                    <a:lnTo>
                      <a:pt x="84" y="182"/>
                    </a:lnTo>
                    <a:lnTo>
                      <a:pt x="108" y="174"/>
                    </a:lnTo>
                    <a:lnTo>
                      <a:pt x="96" y="164"/>
                    </a:lnTo>
                    <a:lnTo>
                      <a:pt x="98" y="164"/>
                    </a:lnTo>
                    <a:lnTo>
                      <a:pt x="100" y="162"/>
                    </a:lnTo>
                    <a:lnTo>
                      <a:pt x="102" y="158"/>
                    </a:lnTo>
                    <a:lnTo>
                      <a:pt x="102" y="154"/>
                    </a:lnTo>
                    <a:lnTo>
                      <a:pt x="102" y="150"/>
                    </a:lnTo>
                    <a:lnTo>
                      <a:pt x="102" y="148"/>
                    </a:lnTo>
                    <a:lnTo>
                      <a:pt x="100" y="146"/>
                    </a:lnTo>
                    <a:lnTo>
                      <a:pt x="98" y="142"/>
                    </a:lnTo>
                    <a:lnTo>
                      <a:pt x="94" y="140"/>
                    </a:lnTo>
                    <a:lnTo>
                      <a:pt x="90" y="138"/>
                    </a:lnTo>
                    <a:lnTo>
                      <a:pt x="88" y="136"/>
                    </a:lnTo>
                    <a:lnTo>
                      <a:pt x="86" y="132"/>
                    </a:lnTo>
                    <a:lnTo>
                      <a:pt x="84" y="120"/>
                    </a:lnTo>
                    <a:lnTo>
                      <a:pt x="78" y="108"/>
                    </a:lnTo>
                    <a:lnTo>
                      <a:pt x="66" y="100"/>
                    </a:lnTo>
                    <a:lnTo>
                      <a:pt x="66" y="94"/>
                    </a:lnTo>
                    <a:lnTo>
                      <a:pt x="64" y="84"/>
                    </a:lnTo>
                    <a:lnTo>
                      <a:pt x="60" y="72"/>
                    </a:lnTo>
                    <a:lnTo>
                      <a:pt x="56" y="68"/>
                    </a:lnTo>
                    <a:lnTo>
                      <a:pt x="48" y="62"/>
                    </a:lnTo>
                    <a:lnTo>
                      <a:pt x="56" y="44"/>
                    </a:lnTo>
                    <a:lnTo>
                      <a:pt x="56" y="44"/>
                    </a:lnTo>
                    <a:lnTo>
                      <a:pt x="56" y="42"/>
                    </a:lnTo>
                    <a:lnTo>
                      <a:pt x="54" y="38"/>
                    </a:lnTo>
                    <a:lnTo>
                      <a:pt x="52" y="36"/>
                    </a:lnTo>
                    <a:lnTo>
                      <a:pt x="52" y="34"/>
                    </a:lnTo>
                    <a:lnTo>
                      <a:pt x="48" y="34"/>
                    </a:lnTo>
                    <a:lnTo>
                      <a:pt x="46" y="32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4" y="26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4"/>
                    </a:lnTo>
                    <a:lnTo>
                      <a:pt x="40" y="12"/>
                    </a:lnTo>
                    <a:lnTo>
                      <a:pt x="40" y="8"/>
                    </a:lnTo>
                    <a:lnTo>
                      <a:pt x="42" y="6"/>
                    </a:lnTo>
                    <a:lnTo>
                      <a:pt x="40" y="4"/>
                    </a:lnTo>
                    <a:lnTo>
                      <a:pt x="40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0" name="Freeform 234">
                <a:extLst>
                  <a:ext uri="{FF2B5EF4-FFF2-40B4-BE49-F238E27FC236}">
                    <a16:creationId xmlns:a16="http://schemas.microsoft.com/office/drawing/2014/main" id="{2107BACC-4825-438C-922A-66B884A10E4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57" y="2246"/>
                <a:ext cx="36" cy="32"/>
              </a:xfrm>
              <a:custGeom>
                <a:avLst/>
                <a:gdLst>
                  <a:gd name="T0" fmla="*/ 16 w 36"/>
                  <a:gd name="T1" fmla="*/ 0 h 32"/>
                  <a:gd name="T2" fmla="*/ 16 w 36"/>
                  <a:gd name="T3" fmla="*/ 0 h 32"/>
                  <a:gd name="T4" fmla="*/ 18 w 36"/>
                  <a:gd name="T5" fmla="*/ 0 h 32"/>
                  <a:gd name="T6" fmla="*/ 20 w 36"/>
                  <a:gd name="T7" fmla="*/ 0 h 32"/>
                  <a:gd name="T8" fmla="*/ 24 w 36"/>
                  <a:gd name="T9" fmla="*/ 0 h 32"/>
                  <a:gd name="T10" fmla="*/ 28 w 36"/>
                  <a:gd name="T11" fmla="*/ 0 h 32"/>
                  <a:gd name="T12" fmla="*/ 30 w 36"/>
                  <a:gd name="T13" fmla="*/ 2 h 32"/>
                  <a:gd name="T14" fmla="*/ 32 w 36"/>
                  <a:gd name="T15" fmla="*/ 6 h 32"/>
                  <a:gd name="T16" fmla="*/ 32 w 36"/>
                  <a:gd name="T17" fmla="*/ 6 h 32"/>
                  <a:gd name="T18" fmla="*/ 34 w 36"/>
                  <a:gd name="T19" fmla="*/ 8 h 32"/>
                  <a:gd name="T20" fmla="*/ 36 w 36"/>
                  <a:gd name="T21" fmla="*/ 12 h 32"/>
                  <a:gd name="T22" fmla="*/ 36 w 36"/>
                  <a:gd name="T23" fmla="*/ 16 h 32"/>
                  <a:gd name="T24" fmla="*/ 36 w 36"/>
                  <a:gd name="T25" fmla="*/ 22 h 32"/>
                  <a:gd name="T26" fmla="*/ 32 w 36"/>
                  <a:gd name="T27" fmla="*/ 28 h 32"/>
                  <a:gd name="T28" fmla="*/ 32 w 36"/>
                  <a:gd name="T29" fmla="*/ 28 h 32"/>
                  <a:gd name="T30" fmla="*/ 30 w 36"/>
                  <a:gd name="T31" fmla="*/ 30 h 32"/>
                  <a:gd name="T32" fmla="*/ 28 w 36"/>
                  <a:gd name="T33" fmla="*/ 32 h 32"/>
                  <a:gd name="T34" fmla="*/ 26 w 36"/>
                  <a:gd name="T35" fmla="*/ 30 h 32"/>
                  <a:gd name="T36" fmla="*/ 24 w 36"/>
                  <a:gd name="T37" fmla="*/ 30 h 32"/>
                  <a:gd name="T38" fmla="*/ 20 w 36"/>
                  <a:gd name="T39" fmla="*/ 30 h 32"/>
                  <a:gd name="T40" fmla="*/ 18 w 36"/>
                  <a:gd name="T41" fmla="*/ 28 h 32"/>
                  <a:gd name="T42" fmla="*/ 16 w 36"/>
                  <a:gd name="T43" fmla="*/ 26 h 32"/>
                  <a:gd name="T44" fmla="*/ 16 w 36"/>
                  <a:gd name="T45" fmla="*/ 24 h 32"/>
                  <a:gd name="T46" fmla="*/ 16 w 36"/>
                  <a:gd name="T47" fmla="*/ 20 h 32"/>
                  <a:gd name="T48" fmla="*/ 14 w 36"/>
                  <a:gd name="T49" fmla="*/ 18 h 32"/>
                  <a:gd name="T50" fmla="*/ 14 w 36"/>
                  <a:gd name="T51" fmla="*/ 18 h 32"/>
                  <a:gd name="T52" fmla="*/ 14 w 36"/>
                  <a:gd name="T53" fmla="*/ 18 h 32"/>
                  <a:gd name="T54" fmla="*/ 12 w 36"/>
                  <a:gd name="T55" fmla="*/ 20 h 32"/>
                  <a:gd name="T56" fmla="*/ 10 w 36"/>
                  <a:gd name="T57" fmla="*/ 22 h 32"/>
                  <a:gd name="T58" fmla="*/ 8 w 36"/>
                  <a:gd name="T59" fmla="*/ 22 h 32"/>
                  <a:gd name="T60" fmla="*/ 6 w 36"/>
                  <a:gd name="T61" fmla="*/ 20 h 32"/>
                  <a:gd name="T62" fmla="*/ 4 w 36"/>
                  <a:gd name="T63" fmla="*/ 18 h 32"/>
                  <a:gd name="T64" fmla="*/ 2 w 36"/>
                  <a:gd name="T65" fmla="*/ 18 h 32"/>
                  <a:gd name="T66" fmla="*/ 0 w 36"/>
                  <a:gd name="T67" fmla="*/ 14 h 32"/>
                  <a:gd name="T68" fmla="*/ 0 w 36"/>
                  <a:gd name="T69" fmla="*/ 12 h 32"/>
                  <a:gd name="T70" fmla="*/ 2 w 36"/>
                  <a:gd name="T71" fmla="*/ 8 h 32"/>
                  <a:gd name="T72" fmla="*/ 16 w 36"/>
                  <a:gd name="T7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" h="32">
                    <a:moveTo>
                      <a:pt x="16" y="0"/>
                    </a:moveTo>
                    <a:lnTo>
                      <a:pt x="16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16"/>
                    </a:lnTo>
                    <a:lnTo>
                      <a:pt x="36" y="22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0" y="30"/>
                    </a:lnTo>
                    <a:lnTo>
                      <a:pt x="18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16" y="20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8" y="22"/>
                    </a:lnTo>
                    <a:lnTo>
                      <a:pt x="6" y="20"/>
                    </a:lnTo>
                    <a:lnTo>
                      <a:pt x="4" y="18"/>
                    </a:lnTo>
                    <a:lnTo>
                      <a:pt x="2" y="18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1" name="Freeform 235">
                <a:extLst>
                  <a:ext uri="{FF2B5EF4-FFF2-40B4-BE49-F238E27FC236}">
                    <a16:creationId xmlns:a16="http://schemas.microsoft.com/office/drawing/2014/main" id="{117D3BDA-481C-4744-9AEF-527710568B7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1" y="2194"/>
                <a:ext cx="36" cy="62"/>
              </a:xfrm>
              <a:custGeom>
                <a:avLst/>
                <a:gdLst>
                  <a:gd name="T0" fmla="*/ 30 w 36"/>
                  <a:gd name="T1" fmla="*/ 58 h 62"/>
                  <a:gd name="T2" fmla="*/ 30 w 36"/>
                  <a:gd name="T3" fmla="*/ 46 h 62"/>
                  <a:gd name="T4" fmla="*/ 30 w 36"/>
                  <a:gd name="T5" fmla="*/ 44 h 62"/>
                  <a:gd name="T6" fmla="*/ 30 w 36"/>
                  <a:gd name="T7" fmla="*/ 42 h 62"/>
                  <a:gd name="T8" fmla="*/ 28 w 36"/>
                  <a:gd name="T9" fmla="*/ 38 h 62"/>
                  <a:gd name="T10" fmla="*/ 30 w 36"/>
                  <a:gd name="T11" fmla="*/ 36 h 62"/>
                  <a:gd name="T12" fmla="*/ 30 w 36"/>
                  <a:gd name="T13" fmla="*/ 32 h 62"/>
                  <a:gd name="T14" fmla="*/ 32 w 36"/>
                  <a:gd name="T15" fmla="*/ 30 h 62"/>
                  <a:gd name="T16" fmla="*/ 36 w 36"/>
                  <a:gd name="T17" fmla="*/ 28 h 62"/>
                  <a:gd name="T18" fmla="*/ 36 w 36"/>
                  <a:gd name="T19" fmla="*/ 28 h 62"/>
                  <a:gd name="T20" fmla="*/ 36 w 36"/>
                  <a:gd name="T21" fmla="*/ 24 h 62"/>
                  <a:gd name="T22" fmla="*/ 34 w 36"/>
                  <a:gd name="T23" fmla="*/ 22 h 62"/>
                  <a:gd name="T24" fmla="*/ 34 w 36"/>
                  <a:gd name="T25" fmla="*/ 18 h 62"/>
                  <a:gd name="T26" fmla="*/ 32 w 36"/>
                  <a:gd name="T27" fmla="*/ 16 h 62"/>
                  <a:gd name="T28" fmla="*/ 32 w 36"/>
                  <a:gd name="T29" fmla="*/ 16 h 62"/>
                  <a:gd name="T30" fmla="*/ 30 w 36"/>
                  <a:gd name="T31" fmla="*/ 12 h 62"/>
                  <a:gd name="T32" fmla="*/ 30 w 36"/>
                  <a:gd name="T33" fmla="*/ 8 h 62"/>
                  <a:gd name="T34" fmla="*/ 30 w 36"/>
                  <a:gd name="T35" fmla="*/ 4 h 62"/>
                  <a:gd name="T36" fmla="*/ 28 w 36"/>
                  <a:gd name="T37" fmla="*/ 0 h 62"/>
                  <a:gd name="T38" fmla="*/ 28 w 36"/>
                  <a:gd name="T39" fmla="*/ 0 h 62"/>
                  <a:gd name="T40" fmla="*/ 24 w 36"/>
                  <a:gd name="T41" fmla="*/ 0 h 62"/>
                  <a:gd name="T42" fmla="*/ 2 w 36"/>
                  <a:gd name="T43" fmla="*/ 20 h 62"/>
                  <a:gd name="T44" fmla="*/ 2 w 36"/>
                  <a:gd name="T45" fmla="*/ 22 h 62"/>
                  <a:gd name="T46" fmla="*/ 0 w 36"/>
                  <a:gd name="T47" fmla="*/ 26 h 62"/>
                  <a:gd name="T48" fmla="*/ 0 w 36"/>
                  <a:gd name="T49" fmla="*/ 32 h 62"/>
                  <a:gd name="T50" fmla="*/ 0 w 36"/>
                  <a:gd name="T51" fmla="*/ 36 h 62"/>
                  <a:gd name="T52" fmla="*/ 2 w 36"/>
                  <a:gd name="T53" fmla="*/ 40 h 62"/>
                  <a:gd name="T54" fmla="*/ 2 w 36"/>
                  <a:gd name="T55" fmla="*/ 44 h 62"/>
                  <a:gd name="T56" fmla="*/ 2 w 36"/>
                  <a:gd name="T57" fmla="*/ 46 h 62"/>
                  <a:gd name="T58" fmla="*/ 10 w 36"/>
                  <a:gd name="T59" fmla="*/ 54 h 62"/>
                  <a:gd name="T60" fmla="*/ 10 w 36"/>
                  <a:gd name="T61" fmla="*/ 62 h 62"/>
                  <a:gd name="T62" fmla="*/ 30 w 36"/>
                  <a:gd name="T63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6" h="62">
                    <a:moveTo>
                      <a:pt x="30" y="58"/>
                    </a:moveTo>
                    <a:lnTo>
                      <a:pt x="30" y="46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2" y="30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2"/>
                    </a:lnTo>
                    <a:lnTo>
                      <a:pt x="30" y="8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2" y="20"/>
                    </a:lnTo>
                    <a:lnTo>
                      <a:pt x="2" y="22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2" y="40"/>
                    </a:lnTo>
                    <a:lnTo>
                      <a:pt x="2" y="44"/>
                    </a:lnTo>
                    <a:lnTo>
                      <a:pt x="2" y="46"/>
                    </a:lnTo>
                    <a:lnTo>
                      <a:pt x="10" y="54"/>
                    </a:lnTo>
                    <a:lnTo>
                      <a:pt x="10" y="62"/>
                    </a:lnTo>
                    <a:lnTo>
                      <a:pt x="30" y="5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2" name="Freeform 236">
                <a:extLst>
                  <a:ext uri="{FF2B5EF4-FFF2-40B4-BE49-F238E27FC236}">
                    <a16:creationId xmlns:a16="http://schemas.microsoft.com/office/drawing/2014/main" id="{E474BC03-C165-460A-B149-E546F9F6EDD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1" y="1856"/>
                <a:ext cx="168" cy="390"/>
              </a:xfrm>
              <a:custGeom>
                <a:avLst/>
                <a:gdLst>
                  <a:gd name="T0" fmla="*/ 0 w 168"/>
                  <a:gd name="T1" fmla="*/ 286 h 390"/>
                  <a:gd name="T2" fmla="*/ 0 w 168"/>
                  <a:gd name="T3" fmla="*/ 300 h 390"/>
                  <a:gd name="T4" fmla="*/ 0 w 168"/>
                  <a:gd name="T5" fmla="*/ 312 h 390"/>
                  <a:gd name="T6" fmla="*/ 0 w 168"/>
                  <a:gd name="T7" fmla="*/ 322 h 390"/>
                  <a:gd name="T8" fmla="*/ 16 w 168"/>
                  <a:gd name="T9" fmla="*/ 388 h 390"/>
                  <a:gd name="T10" fmla="*/ 38 w 168"/>
                  <a:gd name="T11" fmla="*/ 382 h 390"/>
                  <a:gd name="T12" fmla="*/ 50 w 168"/>
                  <a:gd name="T13" fmla="*/ 372 h 390"/>
                  <a:gd name="T14" fmla="*/ 60 w 168"/>
                  <a:gd name="T15" fmla="*/ 360 h 390"/>
                  <a:gd name="T16" fmla="*/ 66 w 168"/>
                  <a:gd name="T17" fmla="*/ 328 h 390"/>
                  <a:gd name="T18" fmla="*/ 88 w 168"/>
                  <a:gd name="T19" fmla="*/ 296 h 390"/>
                  <a:gd name="T20" fmla="*/ 94 w 168"/>
                  <a:gd name="T21" fmla="*/ 282 h 390"/>
                  <a:gd name="T22" fmla="*/ 92 w 168"/>
                  <a:gd name="T23" fmla="*/ 272 h 390"/>
                  <a:gd name="T24" fmla="*/ 82 w 168"/>
                  <a:gd name="T25" fmla="*/ 264 h 390"/>
                  <a:gd name="T26" fmla="*/ 76 w 168"/>
                  <a:gd name="T27" fmla="*/ 262 h 390"/>
                  <a:gd name="T28" fmla="*/ 78 w 168"/>
                  <a:gd name="T29" fmla="*/ 230 h 390"/>
                  <a:gd name="T30" fmla="*/ 78 w 168"/>
                  <a:gd name="T31" fmla="*/ 232 h 390"/>
                  <a:gd name="T32" fmla="*/ 80 w 168"/>
                  <a:gd name="T33" fmla="*/ 218 h 390"/>
                  <a:gd name="T34" fmla="*/ 86 w 168"/>
                  <a:gd name="T35" fmla="*/ 204 h 390"/>
                  <a:gd name="T36" fmla="*/ 94 w 168"/>
                  <a:gd name="T37" fmla="*/ 194 h 390"/>
                  <a:gd name="T38" fmla="*/ 106 w 168"/>
                  <a:gd name="T39" fmla="*/ 184 h 390"/>
                  <a:gd name="T40" fmla="*/ 116 w 168"/>
                  <a:gd name="T41" fmla="*/ 176 h 390"/>
                  <a:gd name="T42" fmla="*/ 122 w 168"/>
                  <a:gd name="T43" fmla="*/ 158 h 390"/>
                  <a:gd name="T44" fmla="*/ 122 w 168"/>
                  <a:gd name="T45" fmla="*/ 140 h 390"/>
                  <a:gd name="T46" fmla="*/ 156 w 168"/>
                  <a:gd name="T47" fmla="*/ 118 h 390"/>
                  <a:gd name="T48" fmla="*/ 168 w 168"/>
                  <a:gd name="T49" fmla="*/ 118 h 390"/>
                  <a:gd name="T50" fmla="*/ 162 w 168"/>
                  <a:gd name="T51" fmla="*/ 106 h 390"/>
                  <a:gd name="T52" fmla="*/ 152 w 168"/>
                  <a:gd name="T53" fmla="*/ 80 h 390"/>
                  <a:gd name="T54" fmla="*/ 152 w 168"/>
                  <a:gd name="T55" fmla="*/ 72 h 390"/>
                  <a:gd name="T56" fmla="*/ 156 w 168"/>
                  <a:gd name="T57" fmla="*/ 68 h 390"/>
                  <a:gd name="T58" fmla="*/ 156 w 168"/>
                  <a:gd name="T59" fmla="*/ 56 h 390"/>
                  <a:gd name="T60" fmla="*/ 140 w 168"/>
                  <a:gd name="T61" fmla="*/ 38 h 390"/>
                  <a:gd name="T62" fmla="*/ 130 w 168"/>
                  <a:gd name="T63" fmla="*/ 24 h 390"/>
                  <a:gd name="T64" fmla="*/ 122 w 168"/>
                  <a:gd name="T65" fmla="*/ 20 h 390"/>
                  <a:gd name="T66" fmla="*/ 114 w 168"/>
                  <a:gd name="T67" fmla="*/ 4 h 390"/>
                  <a:gd name="T68" fmla="*/ 102 w 168"/>
                  <a:gd name="T69" fmla="*/ 14 h 390"/>
                  <a:gd name="T70" fmla="*/ 92 w 168"/>
                  <a:gd name="T71" fmla="*/ 24 h 390"/>
                  <a:gd name="T72" fmla="*/ 86 w 168"/>
                  <a:gd name="T73" fmla="*/ 32 h 390"/>
                  <a:gd name="T74" fmla="*/ 80 w 168"/>
                  <a:gd name="T75" fmla="*/ 44 h 390"/>
                  <a:gd name="T76" fmla="*/ 76 w 168"/>
                  <a:gd name="T77" fmla="*/ 56 h 390"/>
                  <a:gd name="T78" fmla="*/ 70 w 168"/>
                  <a:gd name="T79" fmla="*/ 82 h 390"/>
                  <a:gd name="T80" fmla="*/ 64 w 168"/>
                  <a:gd name="T81" fmla="*/ 92 h 390"/>
                  <a:gd name="T82" fmla="*/ 54 w 168"/>
                  <a:gd name="T83" fmla="*/ 104 h 390"/>
                  <a:gd name="T84" fmla="*/ 46 w 168"/>
                  <a:gd name="T85" fmla="*/ 122 h 390"/>
                  <a:gd name="T86" fmla="*/ 12 w 168"/>
                  <a:gd name="T87" fmla="*/ 178 h 390"/>
                  <a:gd name="T88" fmla="*/ 14 w 168"/>
                  <a:gd name="T89" fmla="*/ 260 h 390"/>
                  <a:gd name="T90" fmla="*/ 14 w 168"/>
                  <a:gd name="T91" fmla="*/ 266 h 390"/>
                  <a:gd name="T92" fmla="*/ 8 w 168"/>
                  <a:gd name="T93" fmla="*/ 278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8" h="390">
                    <a:moveTo>
                      <a:pt x="0" y="280"/>
                    </a:moveTo>
                    <a:lnTo>
                      <a:pt x="0" y="282"/>
                    </a:lnTo>
                    <a:lnTo>
                      <a:pt x="0" y="286"/>
                    </a:lnTo>
                    <a:lnTo>
                      <a:pt x="0" y="292"/>
                    </a:lnTo>
                    <a:lnTo>
                      <a:pt x="0" y="296"/>
                    </a:lnTo>
                    <a:lnTo>
                      <a:pt x="0" y="300"/>
                    </a:lnTo>
                    <a:lnTo>
                      <a:pt x="0" y="302"/>
                    </a:lnTo>
                    <a:lnTo>
                      <a:pt x="0" y="308"/>
                    </a:lnTo>
                    <a:lnTo>
                      <a:pt x="0" y="312"/>
                    </a:lnTo>
                    <a:lnTo>
                      <a:pt x="0" y="318"/>
                    </a:lnTo>
                    <a:lnTo>
                      <a:pt x="0" y="322"/>
                    </a:lnTo>
                    <a:lnTo>
                      <a:pt x="0" y="322"/>
                    </a:lnTo>
                    <a:lnTo>
                      <a:pt x="0" y="350"/>
                    </a:lnTo>
                    <a:lnTo>
                      <a:pt x="12" y="368"/>
                    </a:lnTo>
                    <a:lnTo>
                      <a:pt x="16" y="388"/>
                    </a:lnTo>
                    <a:lnTo>
                      <a:pt x="24" y="390"/>
                    </a:lnTo>
                    <a:lnTo>
                      <a:pt x="36" y="386"/>
                    </a:lnTo>
                    <a:lnTo>
                      <a:pt x="38" y="382"/>
                    </a:lnTo>
                    <a:lnTo>
                      <a:pt x="42" y="378"/>
                    </a:lnTo>
                    <a:lnTo>
                      <a:pt x="46" y="374"/>
                    </a:lnTo>
                    <a:lnTo>
                      <a:pt x="50" y="372"/>
                    </a:lnTo>
                    <a:lnTo>
                      <a:pt x="54" y="372"/>
                    </a:lnTo>
                    <a:lnTo>
                      <a:pt x="54" y="370"/>
                    </a:lnTo>
                    <a:lnTo>
                      <a:pt x="60" y="360"/>
                    </a:lnTo>
                    <a:lnTo>
                      <a:pt x="64" y="346"/>
                    </a:lnTo>
                    <a:lnTo>
                      <a:pt x="66" y="334"/>
                    </a:lnTo>
                    <a:lnTo>
                      <a:pt x="66" y="328"/>
                    </a:lnTo>
                    <a:lnTo>
                      <a:pt x="66" y="320"/>
                    </a:lnTo>
                    <a:lnTo>
                      <a:pt x="84" y="300"/>
                    </a:lnTo>
                    <a:lnTo>
                      <a:pt x="88" y="296"/>
                    </a:lnTo>
                    <a:lnTo>
                      <a:pt x="92" y="290"/>
                    </a:lnTo>
                    <a:lnTo>
                      <a:pt x="92" y="286"/>
                    </a:lnTo>
                    <a:lnTo>
                      <a:pt x="94" y="282"/>
                    </a:lnTo>
                    <a:lnTo>
                      <a:pt x="94" y="278"/>
                    </a:lnTo>
                    <a:lnTo>
                      <a:pt x="92" y="278"/>
                    </a:lnTo>
                    <a:lnTo>
                      <a:pt x="92" y="272"/>
                    </a:lnTo>
                    <a:lnTo>
                      <a:pt x="90" y="268"/>
                    </a:lnTo>
                    <a:lnTo>
                      <a:pt x="86" y="266"/>
                    </a:lnTo>
                    <a:lnTo>
                      <a:pt x="82" y="264"/>
                    </a:lnTo>
                    <a:lnTo>
                      <a:pt x="80" y="264"/>
                    </a:lnTo>
                    <a:lnTo>
                      <a:pt x="78" y="262"/>
                    </a:lnTo>
                    <a:lnTo>
                      <a:pt x="76" y="262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8" y="230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2"/>
                    </a:lnTo>
                    <a:lnTo>
                      <a:pt x="78" y="230"/>
                    </a:lnTo>
                    <a:lnTo>
                      <a:pt x="80" y="226"/>
                    </a:lnTo>
                    <a:lnTo>
                      <a:pt x="80" y="218"/>
                    </a:lnTo>
                    <a:lnTo>
                      <a:pt x="82" y="212"/>
                    </a:lnTo>
                    <a:lnTo>
                      <a:pt x="84" y="208"/>
                    </a:lnTo>
                    <a:lnTo>
                      <a:pt x="86" y="204"/>
                    </a:lnTo>
                    <a:lnTo>
                      <a:pt x="88" y="200"/>
                    </a:lnTo>
                    <a:lnTo>
                      <a:pt x="90" y="196"/>
                    </a:lnTo>
                    <a:lnTo>
                      <a:pt x="94" y="194"/>
                    </a:lnTo>
                    <a:lnTo>
                      <a:pt x="98" y="190"/>
                    </a:lnTo>
                    <a:lnTo>
                      <a:pt x="104" y="188"/>
                    </a:lnTo>
                    <a:lnTo>
                      <a:pt x="106" y="184"/>
                    </a:lnTo>
                    <a:lnTo>
                      <a:pt x="110" y="184"/>
                    </a:lnTo>
                    <a:lnTo>
                      <a:pt x="110" y="182"/>
                    </a:lnTo>
                    <a:lnTo>
                      <a:pt x="116" y="176"/>
                    </a:lnTo>
                    <a:lnTo>
                      <a:pt x="120" y="170"/>
                    </a:lnTo>
                    <a:lnTo>
                      <a:pt x="122" y="164"/>
                    </a:lnTo>
                    <a:lnTo>
                      <a:pt x="122" y="158"/>
                    </a:lnTo>
                    <a:lnTo>
                      <a:pt x="122" y="156"/>
                    </a:lnTo>
                    <a:lnTo>
                      <a:pt x="122" y="154"/>
                    </a:lnTo>
                    <a:lnTo>
                      <a:pt x="122" y="140"/>
                    </a:lnTo>
                    <a:lnTo>
                      <a:pt x="134" y="130"/>
                    </a:lnTo>
                    <a:lnTo>
                      <a:pt x="144" y="120"/>
                    </a:lnTo>
                    <a:lnTo>
                      <a:pt x="156" y="118"/>
                    </a:lnTo>
                    <a:lnTo>
                      <a:pt x="166" y="120"/>
                    </a:lnTo>
                    <a:lnTo>
                      <a:pt x="166" y="120"/>
                    </a:lnTo>
                    <a:lnTo>
                      <a:pt x="168" y="118"/>
                    </a:lnTo>
                    <a:lnTo>
                      <a:pt x="168" y="116"/>
                    </a:lnTo>
                    <a:lnTo>
                      <a:pt x="166" y="114"/>
                    </a:lnTo>
                    <a:lnTo>
                      <a:pt x="162" y="106"/>
                    </a:lnTo>
                    <a:lnTo>
                      <a:pt x="158" y="96"/>
                    </a:lnTo>
                    <a:lnTo>
                      <a:pt x="154" y="86"/>
                    </a:lnTo>
                    <a:lnTo>
                      <a:pt x="152" y="80"/>
                    </a:lnTo>
                    <a:lnTo>
                      <a:pt x="152" y="78"/>
                    </a:lnTo>
                    <a:lnTo>
                      <a:pt x="152" y="76"/>
                    </a:lnTo>
                    <a:lnTo>
                      <a:pt x="152" y="72"/>
                    </a:lnTo>
                    <a:lnTo>
                      <a:pt x="152" y="72"/>
                    </a:lnTo>
                    <a:lnTo>
                      <a:pt x="154" y="70"/>
                    </a:lnTo>
                    <a:lnTo>
                      <a:pt x="156" y="68"/>
                    </a:lnTo>
                    <a:lnTo>
                      <a:pt x="158" y="64"/>
                    </a:lnTo>
                    <a:lnTo>
                      <a:pt x="158" y="60"/>
                    </a:lnTo>
                    <a:lnTo>
                      <a:pt x="156" y="56"/>
                    </a:lnTo>
                    <a:lnTo>
                      <a:pt x="152" y="50"/>
                    </a:lnTo>
                    <a:lnTo>
                      <a:pt x="142" y="42"/>
                    </a:lnTo>
                    <a:lnTo>
                      <a:pt x="140" y="38"/>
                    </a:lnTo>
                    <a:lnTo>
                      <a:pt x="136" y="32"/>
                    </a:lnTo>
                    <a:lnTo>
                      <a:pt x="132" y="28"/>
                    </a:lnTo>
                    <a:lnTo>
                      <a:pt x="130" y="24"/>
                    </a:lnTo>
                    <a:lnTo>
                      <a:pt x="126" y="22"/>
                    </a:lnTo>
                    <a:lnTo>
                      <a:pt x="124" y="20"/>
                    </a:lnTo>
                    <a:lnTo>
                      <a:pt x="122" y="2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4" y="4"/>
                    </a:lnTo>
                    <a:lnTo>
                      <a:pt x="110" y="6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4" y="22"/>
                    </a:lnTo>
                    <a:lnTo>
                      <a:pt x="92" y="24"/>
                    </a:lnTo>
                    <a:lnTo>
                      <a:pt x="90" y="26"/>
                    </a:lnTo>
                    <a:lnTo>
                      <a:pt x="88" y="28"/>
                    </a:lnTo>
                    <a:lnTo>
                      <a:pt x="86" y="32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0" y="44"/>
                    </a:lnTo>
                    <a:lnTo>
                      <a:pt x="78" y="48"/>
                    </a:lnTo>
                    <a:lnTo>
                      <a:pt x="78" y="52"/>
                    </a:lnTo>
                    <a:lnTo>
                      <a:pt x="76" y="56"/>
                    </a:lnTo>
                    <a:lnTo>
                      <a:pt x="72" y="60"/>
                    </a:lnTo>
                    <a:lnTo>
                      <a:pt x="72" y="82"/>
                    </a:lnTo>
                    <a:lnTo>
                      <a:pt x="70" y="82"/>
                    </a:lnTo>
                    <a:lnTo>
                      <a:pt x="70" y="84"/>
                    </a:lnTo>
                    <a:lnTo>
                      <a:pt x="66" y="88"/>
                    </a:lnTo>
                    <a:lnTo>
                      <a:pt x="64" y="92"/>
                    </a:lnTo>
                    <a:lnTo>
                      <a:pt x="60" y="96"/>
                    </a:lnTo>
                    <a:lnTo>
                      <a:pt x="56" y="100"/>
                    </a:lnTo>
                    <a:lnTo>
                      <a:pt x="54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22"/>
                    </a:lnTo>
                    <a:lnTo>
                      <a:pt x="36" y="140"/>
                    </a:lnTo>
                    <a:lnTo>
                      <a:pt x="34" y="164"/>
                    </a:lnTo>
                    <a:lnTo>
                      <a:pt x="12" y="178"/>
                    </a:lnTo>
                    <a:lnTo>
                      <a:pt x="16" y="184"/>
                    </a:lnTo>
                    <a:lnTo>
                      <a:pt x="16" y="234"/>
                    </a:lnTo>
                    <a:lnTo>
                      <a:pt x="14" y="260"/>
                    </a:lnTo>
                    <a:lnTo>
                      <a:pt x="14" y="262"/>
                    </a:lnTo>
                    <a:lnTo>
                      <a:pt x="14" y="264"/>
                    </a:lnTo>
                    <a:lnTo>
                      <a:pt x="14" y="266"/>
                    </a:lnTo>
                    <a:lnTo>
                      <a:pt x="12" y="270"/>
                    </a:lnTo>
                    <a:lnTo>
                      <a:pt x="12" y="274"/>
                    </a:lnTo>
                    <a:lnTo>
                      <a:pt x="8" y="278"/>
                    </a:lnTo>
                    <a:lnTo>
                      <a:pt x="4" y="280"/>
                    </a:lnTo>
                    <a:lnTo>
                      <a:pt x="0" y="28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3" name="Freeform 237">
                <a:extLst>
                  <a:ext uri="{FF2B5EF4-FFF2-40B4-BE49-F238E27FC236}">
                    <a16:creationId xmlns:a16="http://schemas.microsoft.com/office/drawing/2014/main" id="{AA9E27FF-1FF5-420C-B098-CA179B01D0A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9" y="1828"/>
                <a:ext cx="124" cy="310"/>
              </a:xfrm>
              <a:custGeom>
                <a:avLst/>
                <a:gdLst>
                  <a:gd name="T0" fmla="*/ 102 w 124"/>
                  <a:gd name="T1" fmla="*/ 62 h 310"/>
                  <a:gd name="T2" fmla="*/ 122 w 124"/>
                  <a:gd name="T3" fmla="*/ 112 h 310"/>
                  <a:gd name="T4" fmla="*/ 112 w 124"/>
                  <a:gd name="T5" fmla="*/ 128 h 310"/>
                  <a:gd name="T6" fmla="*/ 114 w 124"/>
                  <a:gd name="T7" fmla="*/ 134 h 310"/>
                  <a:gd name="T8" fmla="*/ 118 w 124"/>
                  <a:gd name="T9" fmla="*/ 144 h 310"/>
                  <a:gd name="T10" fmla="*/ 118 w 124"/>
                  <a:gd name="T11" fmla="*/ 152 h 310"/>
                  <a:gd name="T12" fmla="*/ 114 w 124"/>
                  <a:gd name="T13" fmla="*/ 182 h 310"/>
                  <a:gd name="T14" fmla="*/ 114 w 124"/>
                  <a:gd name="T15" fmla="*/ 212 h 310"/>
                  <a:gd name="T16" fmla="*/ 122 w 124"/>
                  <a:gd name="T17" fmla="*/ 222 h 310"/>
                  <a:gd name="T18" fmla="*/ 124 w 124"/>
                  <a:gd name="T19" fmla="*/ 254 h 310"/>
                  <a:gd name="T20" fmla="*/ 124 w 124"/>
                  <a:gd name="T21" fmla="*/ 260 h 310"/>
                  <a:gd name="T22" fmla="*/ 90 w 124"/>
                  <a:gd name="T23" fmla="*/ 292 h 310"/>
                  <a:gd name="T24" fmla="*/ 92 w 124"/>
                  <a:gd name="T25" fmla="*/ 294 h 310"/>
                  <a:gd name="T26" fmla="*/ 88 w 124"/>
                  <a:gd name="T27" fmla="*/ 294 h 310"/>
                  <a:gd name="T28" fmla="*/ 80 w 124"/>
                  <a:gd name="T29" fmla="*/ 292 h 310"/>
                  <a:gd name="T30" fmla="*/ 72 w 124"/>
                  <a:gd name="T31" fmla="*/ 296 h 310"/>
                  <a:gd name="T32" fmla="*/ 54 w 124"/>
                  <a:gd name="T33" fmla="*/ 302 h 310"/>
                  <a:gd name="T34" fmla="*/ 48 w 124"/>
                  <a:gd name="T35" fmla="*/ 304 h 310"/>
                  <a:gd name="T36" fmla="*/ 38 w 124"/>
                  <a:gd name="T37" fmla="*/ 306 h 310"/>
                  <a:gd name="T38" fmla="*/ 24 w 124"/>
                  <a:gd name="T39" fmla="*/ 306 h 310"/>
                  <a:gd name="T40" fmla="*/ 20 w 124"/>
                  <a:gd name="T41" fmla="*/ 304 h 310"/>
                  <a:gd name="T42" fmla="*/ 12 w 124"/>
                  <a:gd name="T43" fmla="*/ 298 h 310"/>
                  <a:gd name="T44" fmla="*/ 6 w 124"/>
                  <a:gd name="T45" fmla="*/ 292 h 310"/>
                  <a:gd name="T46" fmla="*/ 4 w 124"/>
                  <a:gd name="T47" fmla="*/ 286 h 310"/>
                  <a:gd name="T48" fmla="*/ 4 w 124"/>
                  <a:gd name="T49" fmla="*/ 278 h 310"/>
                  <a:gd name="T50" fmla="*/ 4 w 124"/>
                  <a:gd name="T51" fmla="*/ 268 h 310"/>
                  <a:gd name="T52" fmla="*/ 4 w 124"/>
                  <a:gd name="T53" fmla="*/ 230 h 310"/>
                  <a:gd name="T54" fmla="*/ 6 w 124"/>
                  <a:gd name="T55" fmla="*/ 224 h 310"/>
                  <a:gd name="T56" fmla="*/ 12 w 124"/>
                  <a:gd name="T57" fmla="*/ 212 h 310"/>
                  <a:gd name="T58" fmla="*/ 42 w 124"/>
                  <a:gd name="T59" fmla="*/ 186 h 310"/>
                  <a:gd name="T60" fmla="*/ 50 w 124"/>
                  <a:gd name="T61" fmla="*/ 178 h 310"/>
                  <a:gd name="T62" fmla="*/ 56 w 124"/>
                  <a:gd name="T63" fmla="*/ 158 h 310"/>
                  <a:gd name="T64" fmla="*/ 48 w 124"/>
                  <a:gd name="T65" fmla="*/ 148 h 310"/>
                  <a:gd name="T66" fmla="*/ 50 w 124"/>
                  <a:gd name="T67" fmla="*/ 146 h 310"/>
                  <a:gd name="T68" fmla="*/ 48 w 124"/>
                  <a:gd name="T69" fmla="*/ 142 h 310"/>
                  <a:gd name="T70" fmla="*/ 38 w 124"/>
                  <a:gd name="T71" fmla="*/ 122 h 310"/>
                  <a:gd name="T72" fmla="*/ 34 w 124"/>
                  <a:gd name="T73" fmla="*/ 100 h 310"/>
                  <a:gd name="T74" fmla="*/ 36 w 124"/>
                  <a:gd name="T75" fmla="*/ 98 h 310"/>
                  <a:gd name="T76" fmla="*/ 40 w 124"/>
                  <a:gd name="T77" fmla="*/ 94 h 310"/>
                  <a:gd name="T78" fmla="*/ 38 w 124"/>
                  <a:gd name="T79" fmla="*/ 86 h 310"/>
                  <a:gd name="T80" fmla="*/ 32 w 124"/>
                  <a:gd name="T81" fmla="*/ 76 h 310"/>
                  <a:gd name="T82" fmla="*/ 22 w 124"/>
                  <a:gd name="T83" fmla="*/ 68 h 310"/>
                  <a:gd name="T84" fmla="*/ 18 w 124"/>
                  <a:gd name="T85" fmla="*/ 62 h 310"/>
                  <a:gd name="T86" fmla="*/ 10 w 124"/>
                  <a:gd name="T87" fmla="*/ 52 h 310"/>
                  <a:gd name="T88" fmla="*/ 0 w 124"/>
                  <a:gd name="T89" fmla="*/ 28 h 310"/>
                  <a:gd name="T90" fmla="*/ 10 w 124"/>
                  <a:gd name="T91" fmla="*/ 20 h 310"/>
                  <a:gd name="T92" fmla="*/ 28 w 124"/>
                  <a:gd name="T93" fmla="*/ 16 h 310"/>
                  <a:gd name="T94" fmla="*/ 40 w 124"/>
                  <a:gd name="T95" fmla="*/ 24 h 310"/>
                  <a:gd name="T96" fmla="*/ 58 w 124"/>
                  <a:gd name="T97" fmla="*/ 22 h 310"/>
                  <a:gd name="T98" fmla="*/ 72 w 124"/>
                  <a:gd name="T99" fmla="*/ 14 h 310"/>
                  <a:gd name="T100" fmla="*/ 72 w 124"/>
                  <a:gd name="T101" fmla="*/ 12 h 310"/>
                  <a:gd name="T102" fmla="*/ 76 w 124"/>
                  <a:gd name="T103" fmla="*/ 6 h 310"/>
                  <a:gd name="T104" fmla="*/ 82 w 124"/>
                  <a:gd name="T105" fmla="*/ 2 h 310"/>
                  <a:gd name="T106" fmla="*/ 92 w 124"/>
                  <a:gd name="T107" fmla="*/ 2 h 310"/>
                  <a:gd name="T108" fmla="*/ 120 w 124"/>
                  <a:gd name="T109" fmla="*/ 20 h 310"/>
                  <a:gd name="T110" fmla="*/ 116 w 124"/>
                  <a:gd name="T111" fmla="*/ 26 h 310"/>
                  <a:gd name="T112" fmla="*/ 102 w 124"/>
                  <a:gd name="T113" fmla="*/ 46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24" h="310">
                    <a:moveTo>
                      <a:pt x="102" y="46"/>
                    </a:moveTo>
                    <a:lnTo>
                      <a:pt x="102" y="62"/>
                    </a:lnTo>
                    <a:lnTo>
                      <a:pt x="122" y="82"/>
                    </a:lnTo>
                    <a:lnTo>
                      <a:pt x="122" y="112"/>
                    </a:lnTo>
                    <a:lnTo>
                      <a:pt x="110" y="126"/>
                    </a:lnTo>
                    <a:lnTo>
                      <a:pt x="112" y="128"/>
                    </a:lnTo>
                    <a:lnTo>
                      <a:pt x="112" y="130"/>
                    </a:lnTo>
                    <a:lnTo>
                      <a:pt x="114" y="134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18" y="146"/>
                    </a:lnTo>
                    <a:lnTo>
                      <a:pt x="118" y="152"/>
                    </a:lnTo>
                    <a:lnTo>
                      <a:pt x="116" y="164"/>
                    </a:lnTo>
                    <a:lnTo>
                      <a:pt x="114" y="182"/>
                    </a:lnTo>
                    <a:lnTo>
                      <a:pt x="114" y="200"/>
                    </a:lnTo>
                    <a:lnTo>
                      <a:pt x="114" y="212"/>
                    </a:lnTo>
                    <a:lnTo>
                      <a:pt x="118" y="218"/>
                    </a:lnTo>
                    <a:lnTo>
                      <a:pt x="122" y="222"/>
                    </a:lnTo>
                    <a:lnTo>
                      <a:pt x="124" y="234"/>
                    </a:lnTo>
                    <a:lnTo>
                      <a:pt x="124" y="254"/>
                    </a:lnTo>
                    <a:lnTo>
                      <a:pt x="124" y="258"/>
                    </a:lnTo>
                    <a:lnTo>
                      <a:pt x="124" y="260"/>
                    </a:lnTo>
                    <a:lnTo>
                      <a:pt x="122" y="260"/>
                    </a:lnTo>
                    <a:lnTo>
                      <a:pt x="90" y="292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0" y="294"/>
                    </a:lnTo>
                    <a:lnTo>
                      <a:pt x="88" y="294"/>
                    </a:lnTo>
                    <a:lnTo>
                      <a:pt x="84" y="292"/>
                    </a:lnTo>
                    <a:lnTo>
                      <a:pt x="80" y="292"/>
                    </a:lnTo>
                    <a:lnTo>
                      <a:pt x="76" y="294"/>
                    </a:lnTo>
                    <a:lnTo>
                      <a:pt x="72" y="296"/>
                    </a:lnTo>
                    <a:lnTo>
                      <a:pt x="68" y="298"/>
                    </a:lnTo>
                    <a:lnTo>
                      <a:pt x="54" y="302"/>
                    </a:lnTo>
                    <a:lnTo>
                      <a:pt x="52" y="302"/>
                    </a:lnTo>
                    <a:lnTo>
                      <a:pt x="48" y="304"/>
                    </a:lnTo>
                    <a:lnTo>
                      <a:pt x="44" y="304"/>
                    </a:lnTo>
                    <a:lnTo>
                      <a:pt x="38" y="306"/>
                    </a:lnTo>
                    <a:lnTo>
                      <a:pt x="34" y="310"/>
                    </a:lnTo>
                    <a:lnTo>
                      <a:pt x="24" y="306"/>
                    </a:lnTo>
                    <a:lnTo>
                      <a:pt x="22" y="304"/>
                    </a:lnTo>
                    <a:lnTo>
                      <a:pt x="20" y="304"/>
                    </a:lnTo>
                    <a:lnTo>
                      <a:pt x="16" y="300"/>
                    </a:lnTo>
                    <a:lnTo>
                      <a:pt x="12" y="298"/>
                    </a:lnTo>
                    <a:lnTo>
                      <a:pt x="8" y="294"/>
                    </a:lnTo>
                    <a:lnTo>
                      <a:pt x="6" y="292"/>
                    </a:lnTo>
                    <a:lnTo>
                      <a:pt x="4" y="288"/>
                    </a:lnTo>
                    <a:lnTo>
                      <a:pt x="4" y="286"/>
                    </a:lnTo>
                    <a:lnTo>
                      <a:pt x="4" y="284"/>
                    </a:lnTo>
                    <a:lnTo>
                      <a:pt x="4" y="278"/>
                    </a:lnTo>
                    <a:lnTo>
                      <a:pt x="4" y="272"/>
                    </a:lnTo>
                    <a:lnTo>
                      <a:pt x="4" y="268"/>
                    </a:lnTo>
                    <a:lnTo>
                      <a:pt x="4" y="262"/>
                    </a:lnTo>
                    <a:lnTo>
                      <a:pt x="4" y="230"/>
                    </a:lnTo>
                    <a:lnTo>
                      <a:pt x="4" y="228"/>
                    </a:lnTo>
                    <a:lnTo>
                      <a:pt x="6" y="224"/>
                    </a:lnTo>
                    <a:lnTo>
                      <a:pt x="8" y="218"/>
                    </a:lnTo>
                    <a:lnTo>
                      <a:pt x="12" y="212"/>
                    </a:lnTo>
                    <a:lnTo>
                      <a:pt x="20" y="206"/>
                    </a:lnTo>
                    <a:lnTo>
                      <a:pt x="42" y="186"/>
                    </a:lnTo>
                    <a:lnTo>
                      <a:pt x="46" y="184"/>
                    </a:lnTo>
                    <a:lnTo>
                      <a:pt x="50" y="178"/>
                    </a:lnTo>
                    <a:lnTo>
                      <a:pt x="56" y="170"/>
                    </a:lnTo>
                    <a:lnTo>
                      <a:pt x="56" y="158"/>
                    </a:lnTo>
                    <a:lnTo>
                      <a:pt x="48" y="148"/>
                    </a:lnTo>
                    <a:lnTo>
                      <a:pt x="48" y="148"/>
                    </a:lnTo>
                    <a:lnTo>
                      <a:pt x="50" y="146"/>
                    </a:lnTo>
                    <a:lnTo>
                      <a:pt x="50" y="146"/>
                    </a:lnTo>
                    <a:lnTo>
                      <a:pt x="50" y="144"/>
                    </a:lnTo>
                    <a:lnTo>
                      <a:pt x="48" y="142"/>
                    </a:lnTo>
                    <a:lnTo>
                      <a:pt x="42" y="132"/>
                    </a:lnTo>
                    <a:lnTo>
                      <a:pt x="38" y="122"/>
                    </a:lnTo>
                    <a:lnTo>
                      <a:pt x="34" y="110"/>
                    </a:lnTo>
                    <a:lnTo>
                      <a:pt x="34" y="100"/>
                    </a:lnTo>
                    <a:lnTo>
                      <a:pt x="34" y="100"/>
                    </a:lnTo>
                    <a:lnTo>
                      <a:pt x="36" y="98"/>
                    </a:lnTo>
                    <a:lnTo>
                      <a:pt x="38" y="96"/>
                    </a:lnTo>
                    <a:lnTo>
                      <a:pt x="40" y="94"/>
                    </a:lnTo>
                    <a:lnTo>
                      <a:pt x="40" y="90"/>
                    </a:lnTo>
                    <a:lnTo>
                      <a:pt x="38" y="86"/>
                    </a:lnTo>
                    <a:lnTo>
                      <a:pt x="36" y="82"/>
                    </a:lnTo>
                    <a:lnTo>
                      <a:pt x="32" y="76"/>
                    </a:lnTo>
                    <a:lnTo>
                      <a:pt x="24" y="70"/>
                    </a:lnTo>
                    <a:lnTo>
                      <a:pt x="22" y="68"/>
                    </a:lnTo>
                    <a:lnTo>
                      <a:pt x="22" y="66"/>
                    </a:lnTo>
                    <a:lnTo>
                      <a:pt x="18" y="62"/>
                    </a:lnTo>
                    <a:lnTo>
                      <a:pt x="16" y="56"/>
                    </a:lnTo>
                    <a:lnTo>
                      <a:pt x="10" y="52"/>
                    </a:lnTo>
                    <a:lnTo>
                      <a:pt x="4" y="48"/>
                    </a:lnTo>
                    <a:lnTo>
                      <a:pt x="0" y="28"/>
                    </a:lnTo>
                    <a:lnTo>
                      <a:pt x="2" y="26"/>
                    </a:lnTo>
                    <a:lnTo>
                      <a:pt x="10" y="20"/>
                    </a:lnTo>
                    <a:lnTo>
                      <a:pt x="18" y="16"/>
                    </a:lnTo>
                    <a:lnTo>
                      <a:pt x="28" y="16"/>
                    </a:lnTo>
                    <a:lnTo>
                      <a:pt x="38" y="22"/>
                    </a:lnTo>
                    <a:lnTo>
                      <a:pt x="40" y="24"/>
                    </a:lnTo>
                    <a:lnTo>
                      <a:pt x="48" y="24"/>
                    </a:lnTo>
                    <a:lnTo>
                      <a:pt x="58" y="22"/>
                    </a:lnTo>
                    <a:lnTo>
                      <a:pt x="66" y="20"/>
                    </a:lnTo>
                    <a:lnTo>
                      <a:pt x="72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6" y="6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6" y="0"/>
                    </a:lnTo>
                    <a:lnTo>
                      <a:pt x="92" y="2"/>
                    </a:lnTo>
                    <a:lnTo>
                      <a:pt x="122" y="18"/>
                    </a:lnTo>
                    <a:lnTo>
                      <a:pt x="120" y="20"/>
                    </a:lnTo>
                    <a:lnTo>
                      <a:pt x="120" y="22"/>
                    </a:lnTo>
                    <a:lnTo>
                      <a:pt x="116" y="26"/>
                    </a:lnTo>
                    <a:lnTo>
                      <a:pt x="110" y="28"/>
                    </a:lnTo>
                    <a:lnTo>
                      <a:pt x="102" y="4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4" name="Freeform 238">
                <a:extLst>
                  <a:ext uri="{FF2B5EF4-FFF2-40B4-BE49-F238E27FC236}">
                    <a16:creationId xmlns:a16="http://schemas.microsoft.com/office/drawing/2014/main" id="{5AF965F4-7E9E-41BE-A47B-D43ED83048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9" y="2266"/>
                <a:ext cx="54" cy="84"/>
              </a:xfrm>
              <a:custGeom>
                <a:avLst/>
                <a:gdLst>
                  <a:gd name="T0" fmla="*/ 18 w 54"/>
                  <a:gd name="T1" fmla="*/ 80 h 84"/>
                  <a:gd name="T2" fmla="*/ 4 w 54"/>
                  <a:gd name="T3" fmla="*/ 82 h 84"/>
                  <a:gd name="T4" fmla="*/ 0 w 54"/>
                  <a:gd name="T5" fmla="*/ 78 h 84"/>
                  <a:gd name="T6" fmla="*/ 2 w 54"/>
                  <a:gd name="T7" fmla="*/ 74 h 84"/>
                  <a:gd name="T8" fmla="*/ 4 w 54"/>
                  <a:gd name="T9" fmla="*/ 72 h 84"/>
                  <a:gd name="T10" fmla="*/ 4 w 54"/>
                  <a:gd name="T11" fmla="*/ 62 h 84"/>
                  <a:gd name="T12" fmla="*/ 10 w 54"/>
                  <a:gd name="T13" fmla="*/ 56 h 84"/>
                  <a:gd name="T14" fmla="*/ 14 w 54"/>
                  <a:gd name="T15" fmla="*/ 54 h 84"/>
                  <a:gd name="T16" fmla="*/ 10 w 54"/>
                  <a:gd name="T17" fmla="*/ 48 h 84"/>
                  <a:gd name="T18" fmla="*/ 10 w 54"/>
                  <a:gd name="T19" fmla="*/ 46 h 84"/>
                  <a:gd name="T20" fmla="*/ 12 w 54"/>
                  <a:gd name="T21" fmla="*/ 44 h 84"/>
                  <a:gd name="T22" fmla="*/ 16 w 54"/>
                  <a:gd name="T23" fmla="*/ 40 h 84"/>
                  <a:gd name="T24" fmla="*/ 16 w 54"/>
                  <a:gd name="T25" fmla="*/ 36 h 84"/>
                  <a:gd name="T26" fmla="*/ 12 w 54"/>
                  <a:gd name="T27" fmla="*/ 30 h 84"/>
                  <a:gd name="T28" fmla="*/ 16 w 54"/>
                  <a:gd name="T29" fmla="*/ 28 h 84"/>
                  <a:gd name="T30" fmla="*/ 20 w 54"/>
                  <a:gd name="T31" fmla="*/ 28 h 84"/>
                  <a:gd name="T32" fmla="*/ 20 w 54"/>
                  <a:gd name="T33" fmla="*/ 28 h 84"/>
                  <a:gd name="T34" fmla="*/ 14 w 54"/>
                  <a:gd name="T35" fmla="*/ 26 h 84"/>
                  <a:gd name="T36" fmla="*/ 10 w 54"/>
                  <a:gd name="T37" fmla="*/ 26 h 84"/>
                  <a:gd name="T38" fmla="*/ 10 w 54"/>
                  <a:gd name="T39" fmla="*/ 20 h 84"/>
                  <a:gd name="T40" fmla="*/ 10 w 54"/>
                  <a:gd name="T41" fmla="*/ 14 h 84"/>
                  <a:gd name="T42" fmla="*/ 14 w 54"/>
                  <a:gd name="T43" fmla="*/ 14 h 84"/>
                  <a:gd name="T44" fmla="*/ 20 w 54"/>
                  <a:gd name="T45" fmla="*/ 10 h 84"/>
                  <a:gd name="T46" fmla="*/ 38 w 54"/>
                  <a:gd name="T47" fmla="*/ 2 h 84"/>
                  <a:gd name="T48" fmla="*/ 46 w 54"/>
                  <a:gd name="T49" fmla="*/ 12 h 84"/>
                  <a:gd name="T50" fmla="*/ 46 w 54"/>
                  <a:gd name="T51" fmla="*/ 20 h 84"/>
                  <a:gd name="T52" fmla="*/ 46 w 54"/>
                  <a:gd name="T53" fmla="*/ 28 h 84"/>
                  <a:gd name="T54" fmla="*/ 46 w 54"/>
                  <a:gd name="T55" fmla="*/ 30 h 84"/>
                  <a:gd name="T56" fmla="*/ 46 w 54"/>
                  <a:gd name="T57" fmla="*/ 34 h 84"/>
                  <a:gd name="T58" fmla="*/ 42 w 54"/>
                  <a:gd name="T59" fmla="*/ 36 h 84"/>
                  <a:gd name="T60" fmla="*/ 46 w 54"/>
                  <a:gd name="T61" fmla="*/ 40 h 84"/>
                  <a:gd name="T62" fmla="*/ 50 w 54"/>
                  <a:gd name="T63" fmla="*/ 42 h 84"/>
                  <a:gd name="T64" fmla="*/ 52 w 54"/>
                  <a:gd name="T65" fmla="*/ 46 h 84"/>
                  <a:gd name="T66" fmla="*/ 54 w 54"/>
                  <a:gd name="T67" fmla="*/ 50 h 84"/>
                  <a:gd name="T68" fmla="*/ 52 w 54"/>
                  <a:gd name="T69" fmla="*/ 52 h 84"/>
                  <a:gd name="T70" fmla="*/ 48 w 54"/>
                  <a:gd name="T71" fmla="*/ 56 h 84"/>
                  <a:gd name="T72" fmla="*/ 48 w 54"/>
                  <a:gd name="T73" fmla="*/ 58 h 84"/>
                  <a:gd name="T74" fmla="*/ 50 w 54"/>
                  <a:gd name="T75" fmla="*/ 60 h 84"/>
                  <a:gd name="T76" fmla="*/ 50 w 54"/>
                  <a:gd name="T77" fmla="*/ 64 h 84"/>
                  <a:gd name="T78" fmla="*/ 48 w 54"/>
                  <a:gd name="T79" fmla="*/ 68 h 84"/>
                  <a:gd name="T80" fmla="*/ 48 w 54"/>
                  <a:gd name="T81" fmla="*/ 70 h 84"/>
                  <a:gd name="T82" fmla="*/ 50 w 54"/>
                  <a:gd name="T83" fmla="*/ 74 h 84"/>
                  <a:gd name="T84" fmla="*/ 50 w 54"/>
                  <a:gd name="T85" fmla="*/ 78 h 84"/>
                  <a:gd name="T86" fmla="*/ 48 w 54"/>
                  <a:gd name="T87" fmla="*/ 80 h 84"/>
                  <a:gd name="T88" fmla="*/ 44 w 54"/>
                  <a:gd name="T89" fmla="*/ 76 h 84"/>
                  <a:gd name="T90" fmla="*/ 46 w 54"/>
                  <a:gd name="T91" fmla="*/ 80 h 84"/>
                  <a:gd name="T92" fmla="*/ 42 w 54"/>
                  <a:gd name="T93" fmla="*/ 80 h 84"/>
                  <a:gd name="T94" fmla="*/ 38 w 54"/>
                  <a:gd name="T95" fmla="*/ 82 h 84"/>
                  <a:gd name="T96" fmla="*/ 34 w 54"/>
                  <a:gd name="T97" fmla="*/ 82 h 84"/>
                  <a:gd name="T98" fmla="*/ 32 w 54"/>
                  <a:gd name="T99" fmla="*/ 84 h 84"/>
                  <a:gd name="T100" fmla="*/ 28 w 54"/>
                  <a:gd name="T101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54" h="84">
                    <a:moveTo>
                      <a:pt x="26" y="84"/>
                    </a:moveTo>
                    <a:lnTo>
                      <a:pt x="18" y="80"/>
                    </a:lnTo>
                    <a:lnTo>
                      <a:pt x="12" y="80"/>
                    </a:lnTo>
                    <a:lnTo>
                      <a:pt x="4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8" y="58"/>
                    </a:lnTo>
                    <a:lnTo>
                      <a:pt x="10" y="56"/>
                    </a:lnTo>
                    <a:lnTo>
                      <a:pt x="12" y="54"/>
                    </a:lnTo>
                    <a:lnTo>
                      <a:pt x="14" y="54"/>
                    </a:lnTo>
                    <a:lnTo>
                      <a:pt x="10" y="52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2"/>
                    </a:lnTo>
                    <a:lnTo>
                      <a:pt x="16" y="40"/>
                    </a:lnTo>
                    <a:lnTo>
                      <a:pt x="16" y="38"/>
                    </a:lnTo>
                    <a:lnTo>
                      <a:pt x="16" y="36"/>
                    </a:lnTo>
                    <a:lnTo>
                      <a:pt x="16" y="36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8"/>
                    </a:lnTo>
                    <a:lnTo>
                      <a:pt x="20" y="28"/>
                    </a:lnTo>
                    <a:lnTo>
                      <a:pt x="16" y="26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10" y="24"/>
                    </a:lnTo>
                    <a:lnTo>
                      <a:pt x="10" y="20"/>
                    </a:lnTo>
                    <a:lnTo>
                      <a:pt x="10" y="14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4"/>
                    </a:lnTo>
                    <a:lnTo>
                      <a:pt x="20" y="10"/>
                    </a:lnTo>
                    <a:lnTo>
                      <a:pt x="32" y="0"/>
                    </a:lnTo>
                    <a:lnTo>
                      <a:pt x="38" y="2"/>
                    </a:lnTo>
                    <a:lnTo>
                      <a:pt x="46" y="12"/>
                    </a:lnTo>
                    <a:lnTo>
                      <a:pt x="46" y="12"/>
                    </a:lnTo>
                    <a:lnTo>
                      <a:pt x="46" y="16"/>
                    </a:lnTo>
                    <a:lnTo>
                      <a:pt x="46" y="20"/>
                    </a:lnTo>
                    <a:lnTo>
                      <a:pt x="46" y="24"/>
                    </a:lnTo>
                    <a:lnTo>
                      <a:pt x="46" y="28"/>
                    </a:lnTo>
                    <a:lnTo>
                      <a:pt x="46" y="28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6" y="40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4"/>
                    </a:lnTo>
                    <a:lnTo>
                      <a:pt x="52" y="46"/>
                    </a:lnTo>
                    <a:lnTo>
                      <a:pt x="54" y="48"/>
                    </a:lnTo>
                    <a:lnTo>
                      <a:pt x="54" y="50"/>
                    </a:lnTo>
                    <a:lnTo>
                      <a:pt x="52" y="52"/>
                    </a:lnTo>
                    <a:lnTo>
                      <a:pt x="52" y="52"/>
                    </a:lnTo>
                    <a:lnTo>
                      <a:pt x="50" y="54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8" y="58"/>
                    </a:lnTo>
                    <a:lnTo>
                      <a:pt x="48" y="58"/>
                    </a:lnTo>
                    <a:lnTo>
                      <a:pt x="50" y="60"/>
                    </a:lnTo>
                    <a:lnTo>
                      <a:pt x="50" y="62"/>
                    </a:lnTo>
                    <a:lnTo>
                      <a:pt x="50" y="64"/>
                    </a:lnTo>
                    <a:lnTo>
                      <a:pt x="48" y="66"/>
                    </a:lnTo>
                    <a:lnTo>
                      <a:pt x="48" y="68"/>
                    </a:lnTo>
                    <a:lnTo>
                      <a:pt x="50" y="70"/>
                    </a:lnTo>
                    <a:lnTo>
                      <a:pt x="48" y="70"/>
                    </a:lnTo>
                    <a:lnTo>
                      <a:pt x="48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48" y="80"/>
                    </a:lnTo>
                    <a:lnTo>
                      <a:pt x="48" y="80"/>
                    </a:lnTo>
                    <a:lnTo>
                      <a:pt x="46" y="76"/>
                    </a:lnTo>
                    <a:lnTo>
                      <a:pt x="44" y="76"/>
                    </a:lnTo>
                    <a:lnTo>
                      <a:pt x="44" y="76"/>
                    </a:lnTo>
                    <a:lnTo>
                      <a:pt x="46" y="80"/>
                    </a:lnTo>
                    <a:lnTo>
                      <a:pt x="44" y="80"/>
                    </a:lnTo>
                    <a:lnTo>
                      <a:pt x="42" y="80"/>
                    </a:lnTo>
                    <a:lnTo>
                      <a:pt x="40" y="82"/>
                    </a:lnTo>
                    <a:lnTo>
                      <a:pt x="38" y="82"/>
                    </a:lnTo>
                    <a:lnTo>
                      <a:pt x="38" y="82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4"/>
                    </a:lnTo>
                    <a:lnTo>
                      <a:pt x="30" y="84"/>
                    </a:lnTo>
                    <a:lnTo>
                      <a:pt x="28" y="84"/>
                    </a:lnTo>
                    <a:lnTo>
                      <a:pt x="26" y="8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5" name="Freeform 239">
                <a:extLst>
                  <a:ext uri="{FF2B5EF4-FFF2-40B4-BE49-F238E27FC236}">
                    <a16:creationId xmlns:a16="http://schemas.microsoft.com/office/drawing/2014/main" id="{74AD23A2-9A48-4910-A83F-DA9DA6497AF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91" y="2508"/>
                <a:ext cx="224" cy="110"/>
              </a:xfrm>
              <a:custGeom>
                <a:avLst/>
                <a:gdLst>
                  <a:gd name="T0" fmla="*/ 194 w 224"/>
                  <a:gd name="T1" fmla="*/ 34 h 110"/>
                  <a:gd name="T2" fmla="*/ 204 w 224"/>
                  <a:gd name="T3" fmla="*/ 40 h 110"/>
                  <a:gd name="T4" fmla="*/ 216 w 224"/>
                  <a:gd name="T5" fmla="*/ 58 h 110"/>
                  <a:gd name="T6" fmla="*/ 224 w 224"/>
                  <a:gd name="T7" fmla="*/ 80 h 110"/>
                  <a:gd name="T8" fmla="*/ 220 w 224"/>
                  <a:gd name="T9" fmla="*/ 82 h 110"/>
                  <a:gd name="T10" fmla="*/ 208 w 224"/>
                  <a:gd name="T11" fmla="*/ 80 h 110"/>
                  <a:gd name="T12" fmla="*/ 194 w 224"/>
                  <a:gd name="T13" fmla="*/ 82 h 110"/>
                  <a:gd name="T14" fmla="*/ 182 w 224"/>
                  <a:gd name="T15" fmla="*/ 88 h 110"/>
                  <a:gd name="T16" fmla="*/ 174 w 224"/>
                  <a:gd name="T17" fmla="*/ 92 h 110"/>
                  <a:gd name="T18" fmla="*/ 168 w 224"/>
                  <a:gd name="T19" fmla="*/ 92 h 110"/>
                  <a:gd name="T20" fmla="*/ 162 w 224"/>
                  <a:gd name="T21" fmla="*/ 98 h 110"/>
                  <a:gd name="T22" fmla="*/ 152 w 224"/>
                  <a:gd name="T23" fmla="*/ 102 h 110"/>
                  <a:gd name="T24" fmla="*/ 136 w 224"/>
                  <a:gd name="T25" fmla="*/ 102 h 110"/>
                  <a:gd name="T26" fmla="*/ 128 w 224"/>
                  <a:gd name="T27" fmla="*/ 98 h 110"/>
                  <a:gd name="T28" fmla="*/ 124 w 224"/>
                  <a:gd name="T29" fmla="*/ 102 h 110"/>
                  <a:gd name="T30" fmla="*/ 118 w 224"/>
                  <a:gd name="T31" fmla="*/ 110 h 110"/>
                  <a:gd name="T32" fmla="*/ 114 w 224"/>
                  <a:gd name="T33" fmla="*/ 110 h 110"/>
                  <a:gd name="T34" fmla="*/ 114 w 224"/>
                  <a:gd name="T35" fmla="*/ 106 h 110"/>
                  <a:gd name="T36" fmla="*/ 116 w 224"/>
                  <a:gd name="T37" fmla="*/ 104 h 110"/>
                  <a:gd name="T38" fmla="*/ 116 w 224"/>
                  <a:gd name="T39" fmla="*/ 100 h 110"/>
                  <a:gd name="T40" fmla="*/ 98 w 224"/>
                  <a:gd name="T41" fmla="*/ 104 h 110"/>
                  <a:gd name="T42" fmla="*/ 92 w 224"/>
                  <a:gd name="T43" fmla="*/ 106 h 110"/>
                  <a:gd name="T44" fmla="*/ 82 w 224"/>
                  <a:gd name="T45" fmla="*/ 108 h 110"/>
                  <a:gd name="T46" fmla="*/ 70 w 224"/>
                  <a:gd name="T47" fmla="*/ 104 h 110"/>
                  <a:gd name="T48" fmla="*/ 58 w 224"/>
                  <a:gd name="T49" fmla="*/ 104 h 110"/>
                  <a:gd name="T50" fmla="*/ 52 w 224"/>
                  <a:gd name="T51" fmla="*/ 110 h 110"/>
                  <a:gd name="T52" fmla="*/ 46 w 224"/>
                  <a:gd name="T53" fmla="*/ 110 h 110"/>
                  <a:gd name="T54" fmla="*/ 34 w 224"/>
                  <a:gd name="T55" fmla="*/ 106 h 110"/>
                  <a:gd name="T56" fmla="*/ 26 w 224"/>
                  <a:gd name="T57" fmla="*/ 102 h 110"/>
                  <a:gd name="T58" fmla="*/ 14 w 224"/>
                  <a:gd name="T59" fmla="*/ 94 h 110"/>
                  <a:gd name="T60" fmla="*/ 12 w 224"/>
                  <a:gd name="T61" fmla="*/ 86 h 110"/>
                  <a:gd name="T62" fmla="*/ 8 w 224"/>
                  <a:gd name="T63" fmla="*/ 76 h 110"/>
                  <a:gd name="T64" fmla="*/ 2 w 224"/>
                  <a:gd name="T65" fmla="*/ 66 h 110"/>
                  <a:gd name="T66" fmla="*/ 0 w 224"/>
                  <a:gd name="T67" fmla="*/ 54 h 110"/>
                  <a:gd name="T68" fmla="*/ 4 w 224"/>
                  <a:gd name="T69" fmla="*/ 50 h 110"/>
                  <a:gd name="T70" fmla="*/ 14 w 224"/>
                  <a:gd name="T71" fmla="*/ 44 h 110"/>
                  <a:gd name="T72" fmla="*/ 20 w 224"/>
                  <a:gd name="T73" fmla="*/ 46 h 110"/>
                  <a:gd name="T74" fmla="*/ 30 w 224"/>
                  <a:gd name="T75" fmla="*/ 44 h 110"/>
                  <a:gd name="T76" fmla="*/ 38 w 224"/>
                  <a:gd name="T77" fmla="*/ 40 h 110"/>
                  <a:gd name="T78" fmla="*/ 50 w 224"/>
                  <a:gd name="T79" fmla="*/ 40 h 110"/>
                  <a:gd name="T80" fmla="*/ 40 w 224"/>
                  <a:gd name="T81" fmla="*/ 36 h 110"/>
                  <a:gd name="T82" fmla="*/ 38 w 224"/>
                  <a:gd name="T83" fmla="*/ 32 h 110"/>
                  <a:gd name="T84" fmla="*/ 42 w 224"/>
                  <a:gd name="T85" fmla="*/ 20 h 110"/>
                  <a:gd name="T86" fmla="*/ 52 w 224"/>
                  <a:gd name="T87" fmla="*/ 16 h 110"/>
                  <a:gd name="T88" fmla="*/ 62 w 224"/>
                  <a:gd name="T89" fmla="*/ 16 h 110"/>
                  <a:gd name="T90" fmla="*/ 72 w 224"/>
                  <a:gd name="T91" fmla="*/ 14 h 110"/>
                  <a:gd name="T92" fmla="*/ 86 w 224"/>
                  <a:gd name="T93" fmla="*/ 4 h 110"/>
                  <a:gd name="T94" fmla="*/ 88 w 224"/>
                  <a:gd name="T95" fmla="*/ 2 h 110"/>
                  <a:gd name="T96" fmla="*/ 98 w 224"/>
                  <a:gd name="T97" fmla="*/ 0 h 110"/>
                  <a:gd name="T98" fmla="*/ 112 w 224"/>
                  <a:gd name="T99" fmla="*/ 4 h 110"/>
                  <a:gd name="T100" fmla="*/ 122 w 224"/>
                  <a:gd name="T101" fmla="*/ 12 h 110"/>
                  <a:gd name="T102" fmla="*/ 132 w 224"/>
                  <a:gd name="T103" fmla="*/ 14 h 110"/>
                  <a:gd name="T104" fmla="*/ 140 w 224"/>
                  <a:gd name="T105" fmla="*/ 12 h 110"/>
                  <a:gd name="T106" fmla="*/ 152 w 224"/>
                  <a:gd name="T107" fmla="*/ 12 h 110"/>
                  <a:gd name="T108" fmla="*/ 158 w 224"/>
                  <a:gd name="T109" fmla="*/ 16 h 110"/>
                  <a:gd name="T110" fmla="*/ 170 w 224"/>
                  <a:gd name="T111" fmla="*/ 24 h 110"/>
                  <a:gd name="T112" fmla="*/ 182 w 224"/>
                  <a:gd name="T113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110">
                    <a:moveTo>
                      <a:pt x="188" y="30"/>
                    </a:moveTo>
                    <a:lnTo>
                      <a:pt x="192" y="32"/>
                    </a:lnTo>
                    <a:lnTo>
                      <a:pt x="194" y="34"/>
                    </a:lnTo>
                    <a:lnTo>
                      <a:pt x="198" y="36"/>
                    </a:lnTo>
                    <a:lnTo>
                      <a:pt x="202" y="38"/>
                    </a:lnTo>
                    <a:lnTo>
                      <a:pt x="204" y="40"/>
                    </a:lnTo>
                    <a:lnTo>
                      <a:pt x="204" y="40"/>
                    </a:lnTo>
                    <a:lnTo>
                      <a:pt x="210" y="46"/>
                    </a:lnTo>
                    <a:lnTo>
                      <a:pt x="216" y="58"/>
                    </a:lnTo>
                    <a:lnTo>
                      <a:pt x="220" y="70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2" y="82"/>
                    </a:lnTo>
                    <a:lnTo>
                      <a:pt x="222" y="82"/>
                    </a:lnTo>
                    <a:lnTo>
                      <a:pt x="220" y="82"/>
                    </a:lnTo>
                    <a:lnTo>
                      <a:pt x="220" y="82"/>
                    </a:lnTo>
                    <a:lnTo>
                      <a:pt x="218" y="78"/>
                    </a:lnTo>
                    <a:lnTo>
                      <a:pt x="208" y="80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4" y="82"/>
                    </a:lnTo>
                    <a:lnTo>
                      <a:pt x="190" y="84"/>
                    </a:lnTo>
                    <a:lnTo>
                      <a:pt x="184" y="86"/>
                    </a:lnTo>
                    <a:lnTo>
                      <a:pt x="182" y="88"/>
                    </a:lnTo>
                    <a:lnTo>
                      <a:pt x="180" y="88"/>
                    </a:lnTo>
                    <a:lnTo>
                      <a:pt x="178" y="90"/>
                    </a:lnTo>
                    <a:lnTo>
                      <a:pt x="174" y="92"/>
                    </a:lnTo>
                    <a:lnTo>
                      <a:pt x="172" y="92"/>
                    </a:lnTo>
                    <a:lnTo>
                      <a:pt x="170" y="92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4" y="96"/>
                    </a:lnTo>
                    <a:lnTo>
                      <a:pt x="162" y="98"/>
                    </a:lnTo>
                    <a:lnTo>
                      <a:pt x="162" y="98"/>
                    </a:lnTo>
                    <a:lnTo>
                      <a:pt x="158" y="100"/>
                    </a:lnTo>
                    <a:lnTo>
                      <a:pt x="152" y="102"/>
                    </a:lnTo>
                    <a:lnTo>
                      <a:pt x="146" y="102"/>
                    </a:lnTo>
                    <a:lnTo>
                      <a:pt x="140" y="102"/>
                    </a:lnTo>
                    <a:lnTo>
                      <a:pt x="136" y="102"/>
                    </a:lnTo>
                    <a:lnTo>
                      <a:pt x="132" y="100"/>
                    </a:lnTo>
                    <a:lnTo>
                      <a:pt x="132" y="100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4" y="100"/>
                    </a:lnTo>
                    <a:lnTo>
                      <a:pt x="124" y="102"/>
                    </a:lnTo>
                    <a:lnTo>
                      <a:pt x="124" y="102"/>
                    </a:lnTo>
                    <a:lnTo>
                      <a:pt x="120" y="108"/>
                    </a:lnTo>
                    <a:lnTo>
                      <a:pt x="118" y="110"/>
                    </a:lnTo>
                    <a:lnTo>
                      <a:pt x="116" y="110"/>
                    </a:lnTo>
                    <a:lnTo>
                      <a:pt x="114" y="110"/>
                    </a:lnTo>
                    <a:lnTo>
                      <a:pt x="114" y="110"/>
                    </a:lnTo>
                    <a:lnTo>
                      <a:pt x="112" y="108"/>
                    </a:lnTo>
                    <a:lnTo>
                      <a:pt x="112" y="108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6" y="104"/>
                    </a:lnTo>
                    <a:lnTo>
                      <a:pt x="116" y="104"/>
                    </a:lnTo>
                    <a:lnTo>
                      <a:pt x="116" y="102"/>
                    </a:lnTo>
                    <a:lnTo>
                      <a:pt x="116" y="100"/>
                    </a:lnTo>
                    <a:lnTo>
                      <a:pt x="116" y="100"/>
                    </a:lnTo>
                    <a:lnTo>
                      <a:pt x="108" y="102"/>
                    </a:lnTo>
                    <a:lnTo>
                      <a:pt x="102" y="106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4" y="104"/>
                    </a:lnTo>
                    <a:lnTo>
                      <a:pt x="92" y="106"/>
                    </a:lnTo>
                    <a:lnTo>
                      <a:pt x="88" y="108"/>
                    </a:lnTo>
                    <a:lnTo>
                      <a:pt x="84" y="108"/>
                    </a:lnTo>
                    <a:lnTo>
                      <a:pt x="82" y="108"/>
                    </a:lnTo>
                    <a:lnTo>
                      <a:pt x="80" y="106"/>
                    </a:lnTo>
                    <a:lnTo>
                      <a:pt x="76" y="104"/>
                    </a:lnTo>
                    <a:lnTo>
                      <a:pt x="70" y="104"/>
                    </a:lnTo>
                    <a:lnTo>
                      <a:pt x="64" y="102"/>
                    </a:lnTo>
                    <a:lnTo>
                      <a:pt x="60" y="102"/>
                    </a:lnTo>
                    <a:lnTo>
                      <a:pt x="58" y="104"/>
                    </a:lnTo>
                    <a:lnTo>
                      <a:pt x="58" y="106"/>
                    </a:lnTo>
                    <a:lnTo>
                      <a:pt x="54" y="108"/>
                    </a:lnTo>
                    <a:lnTo>
                      <a:pt x="52" y="110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46" y="110"/>
                    </a:lnTo>
                    <a:lnTo>
                      <a:pt x="42" y="108"/>
                    </a:lnTo>
                    <a:lnTo>
                      <a:pt x="38" y="106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4"/>
                    </a:lnTo>
                    <a:lnTo>
                      <a:pt x="26" y="102"/>
                    </a:lnTo>
                    <a:lnTo>
                      <a:pt x="22" y="100"/>
                    </a:lnTo>
                    <a:lnTo>
                      <a:pt x="18" y="96"/>
                    </a:lnTo>
                    <a:lnTo>
                      <a:pt x="14" y="94"/>
                    </a:lnTo>
                    <a:lnTo>
                      <a:pt x="12" y="90"/>
                    </a:lnTo>
                    <a:lnTo>
                      <a:pt x="12" y="90"/>
                    </a:lnTo>
                    <a:lnTo>
                      <a:pt x="12" y="86"/>
                    </a:lnTo>
                    <a:lnTo>
                      <a:pt x="10" y="82"/>
                    </a:lnTo>
                    <a:lnTo>
                      <a:pt x="10" y="78"/>
                    </a:lnTo>
                    <a:lnTo>
                      <a:pt x="8" y="76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0" y="62"/>
                    </a:lnTo>
                    <a:lnTo>
                      <a:pt x="0" y="58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0"/>
                    </a:lnTo>
                    <a:lnTo>
                      <a:pt x="6" y="48"/>
                    </a:lnTo>
                    <a:lnTo>
                      <a:pt x="8" y="44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8" y="44"/>
                    </a:lnTo>
                    <a:lnTo>
                      <a:pt x="20" y="46"/>
                    </a:lnTo>
                    <a:lnTo>
                      <a:pt x="26" y="46"/>
                    </a:lnTo>
                    <a:lnTo>
                      <a:pt x="30" y="44"/>
                    </a:lnTo>
                    <a:lnTo>
                      <a:pt x="30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38" y="40"/>
                    </a:lnTo>
                    <a:lnTo>
                      <a:pt x="42" y="40"/>
                    </a:lnTo>
                    <a:lnTo>
                      <a:pt x="50" y="40"/>
                    </a:lnTo>
                    <a:lnTo>
                      <a:pt x="50" y="40"/>
                    </a:lnTo>
                    <a:lnTo>
                      <a:pt x="46" y="38"/>
                    </a:lnTo>
                    <a:lnTo>
                      <a:pt x="42" y="38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38" y="34"/>
                    </a:lnTo>
                    <a:lnTo>
                      <a:pt x="38" y="32"/>
                    </a:lnTo>
                    <a:lnTo>
                      <a:pt x="38" y="28"/>
                    </a:lnTo>
                    <a:lnTo>
                      <a:pt x="40" y="24"/>
                    </a:lnTo>
                    <a:lnTo>
                      <a:pt x="42" y="20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6" y="16"/>
                    </a:lnTo>
                    <a:lnTo>
                      <a:pt x="60" y="16"/>
                    </a:lnTo>
                    <a:lnTo>
                      <a:pt x="62" y="16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72" y="14"/>
                    </a:lnTo>
                    <a:lnTo>
                      <a:pt x="76" y="10"/>
                    </a:lnTo>
                    <a:lnTo>
                      <a:pt x="82" y="8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90" y="0"/>
                    </a:lnTo>
                    <a:lnTo>
                      <a:pt x="94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2" y="4"/>
                    </a:lnTo>
                    <a:lnTo>
                      <a:pt x="112" y="4"/>
                    </a:lnTo>
                    <a:lnTo>
                      <a:pt x="114" y="6"/>
                    </a:lnTo>
                    <a:lnTo>
                      <a:pt x="118" y="8"/>
                    </a:lnTo>
                    <a:lnTo>
                      <a:pt x="122" y="12"/>
                    </a:lnTo>
                    <a:lnTo>
                      <a:pt x="128" y="16"/>
                    </a:lnTo>
                    <a:lnTo>
                      <a:pt x="128" y="14"/>
                    </a:lnTo>
                    <a:lnTo>
                      <a:pt x="132" y="14"/>
                    </a:lnTo>
                    <a:lnTo>
                      <a:pt x="136" y="14"/>
                    </a:lnTo>
                    <a:lnTo>
                      <a:pt x="138" y="12"/>
                    </a:lnTo>
                    <a:lnTo>
                      <a:pt x="140" y="12"/>
                    </a:lnTo>
                    <a:lnTo>
                      <a:pt x="142" y="12"/>
                    </a:lnTo>
                    <a:lnTo>
                      <a:pt x="146" y="12"/>
                    </a:lnTo>
                    <a:lnTo>
                      <a:pt x="152" y="12"/>
                    </a:lnTo>
                    <a:lnTo>
                      <a:pt x="156" y="14"/>
                    </a:lnTo>
                    <a:lnTo>
                      <a:pt x="158" y="16"/>
                    </a:lnTo>
                    <a:lnTo>
                      <a:pt x="158" y="16"/>
                    </a:lnTo>
                    <a:lnTo>
                      <a:pt x="162" y="18"/>
                    </a:lnTo>
                    <a:lnTo>
                      <a:pt x="166" y="22"/>
                    </a:lnTo>
                    <a:lnTo>
                      <a:pt x="170" y="24"/>
                    </a:lnTo>
                    <a:lnTo>
                      <a:pt x="180" y="26"/>
                    </a:lnTo>
                    <a:lnTo>
                      <a:pt x="180" y="26"/>
                    </a:lnTo>
                    <a:lnTo>
                      <a:pt x="182" y="28"/>
                    </a:lnTo>
                    <a:lnTo>
                      <a:pt x="186" y="28"/>
                    </a:lnTo>
                    <a:lnTo>
                      <a:pt x="188" y="3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6" name="Freeform 240">
                <a:extLst>
                  <a:ext uri="{FF2B5EF4-FFF2-40B4-BE49-F238E27FC236}">
                    <a16:creationId xmlns:a16="http://schemas.microsoft.com/office/drawing/2014/main" id="{59BCD807-2534-4608-9461-A1A79835DA8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9" y="2438"/>
                <a:ext cx="110" cy="90"/>
              </a:xfrm>
              <a:custGeom>
                <a:avLst/>
                <a:gdLst>
                  <a:gd name="T0" fmla="*/ 28 w 110"/>
                  <a:gd name="T1" fmla="*/ 74 h 90"/>
                  <a:gd name="T2" fmla="*/ 30 w 110"/>
                  <a:gd name="T3" fmla="*/ 60 h 90"/>
                  <a:gd name="T4" fmla="*/ 32 w 110"/>
                  <a:gd name="T5" fmla="*/ 58 h 90"/>
                  <a:gd name="T6" fmla="*/ 32 w 110"/>
                  <a:gd name="T7" fmla="*/ 54 h 90"/>
                  <a:gd name="T8" fmla="*/ 30 w 110"/>
                  <a:gd name="T9" fmla="*/ 50 h 90"/>
                  <a:gd name="T10" fmla="*/ 26 w 110"/>
                  <a:gd name="T11" fmla="*/ 44 h 90"/>
                  <a:gd name="T12" fmla="*/ 22 w 110"/>
                  <a:gd name="T13" fmla="*/ 36 h 90"/>
                  <a:gd name="T14" fmla="*/ 18 w 110"/>
                  <a:gd name="T15" fmla="*/ 24 h 90"/>
                  <a:gd name="T16" fmla="*/ 14 w 110"/>
                  <a:gd name="T17" fmla="*/ 22 h 90"/>
                  <a:gd name="T18" fmla="*/ 4 w 110"/>
                  <a:gd name="T19" fmla="*/ 12 h 90"/>
                  <a:gd name="T20" fmla="*/ 4 w 110"/>
                  <a:gd name="T21" fmla="*/ 6 h 90"/>
                  <a:gd name="T22" fmla="*/ 0 w 110"/>
                  <a:gd name="T23" fmla="*/ 0 h 90"/>
                  <a:gd name="T24" fmla="*/ 2 w 110"/>
                  <a:gd name="T25" fmla="*/ 0 h 90"/>
                  <a:gd name="T26" fmla="*/ 10 w 110"/>
                  <a:gd name="T27" fmla="*/ 0 h 90"/>
                  <a:gd name="T28" fmla="*/ 18 w 110"/>
                  <a:gd name="T29" fmla="*/ 4 h 90"/>
                  <a:gd name="T30" fmla="*/ 24 w 110"/>
                  <a:gd name="T31" fmla="*/ 10 h 90"/>
                  <a:gd name="T32" fmla="*/ 32 w 110"/>
                  <a:gd name="T33" fmla="*/ 16 h 90"/>
                  <a:gd name="T34" fmla="*/ 44 w 110"/>
                  <a:gd name="T35" fmla="*/ 18 h 90"/>
                  <a:gd name="T36" fmla="*/ 58 w 110"/>
                  <a:gd name="T37" fmla="*/ 12 h 90"/>
                  <a:gd name="T38" fmla="*/ 84 w 110"/>
                  <a:gd name="T39" fmla="*/ 18 h 90"/>
                  <a:gd name="T40" fmla="*/ 100 w 110"/>
                  <a:gd name="T41" fmla="*/ 24 h 90"/>
                  <a:gd name="T42" fmla="*/ 104 w 110"/>
                  <a:gd name="T43" fmla="*/ 26 h 90"/>
                  <a:gd name="T44" fmla="*/ 110 w 110"/>
                  <a:gd name="T45" fmla="*/ 30 h 90"/>
                  <a:gd name="T46" fmla="*/ 110 w 110"/>
                  <a:gd name="T47" fmla="*/ 34 h 90"/>
                  <a:gd name="T48" fmla="*/ 108 w 110"/>
                  <a:gd name="T49" fmla="*/ 42 h 90"/>
                  <a:gd name="T50" fmla="*/ 106 w 110"/>
                  <a:gd name="T51" fmla="*/ 46 h 90"/>
                  <a:gd name="T52" fmla="*/ 104 w 110"/>
                  <a:gd name="T53" fmla="*/ 52 h 90"/>
                  <a:gd name="T54" fmla="*/ 100 w 110"/>
                  <a:gd name="T55" fmla="*/ 56 h 90"/>
                  <a:gd name="T56" fmla="*/ 98 w 110"/>
                  <a:gd name="T57" fmla="*/ 58 h 90"/>
                  <a:gd name="T58" fmla="*/ 94 w 110"/>
                  <a:gd name="T59" fmla="*/ 66 h 90"/>
                  <a:gd name="T60" fmla="*/ 94 w 110"/>
                  <a:gd name="T61" fmla="*/ 68 h 90"/>
                  <a:gd name="T62" fmla="*/ 90 w 110"/>
                  <a:gd name="T63" fmla="*/ 70 h 90"/>
                  <a:gd name="T64" fmla="*/ 82 w 110"/>
                  <a:gd name="T65" fmla="*/ 72 h 90"/>
                  <a:gd name="T66" fmla="*/ 74 w 110"/>
                  <a:gd name="T67" fmla="*/ 82 h 90"/>
                  <a:gd name="T68" fmla="*/ 70 w 110"/>
                  <a:gd name="T69" fmla="*/ 88 h 90"/>
                  <a:gd name="T70" fmla="*/ 62 w 110"/>
                  <a:gd name="T71" fmla="*/ 88 h 90"/>
                  <a:gd name="T72" fmla="*/ 56 w 110"/>
                  <a:gd name="T73" fmla="*/ 88 h 90"/>
                  <a:gd name="T74" fmla="*/ 36 w 110"/>
                  <a:gd name="T75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0" h="90">
                    <a:moveTo>
                      <a:pt x="36" y="90"/>
                    </a:moveTo>
                    <a:lnTo>
                      <a:pt x="28" y="74"/>
                    </a:lnTo>
                    <a:lnTo>
                      <a:pt x="24" y="66"/>
                    </a:lnTo>
                    <a:lnTo>
                      <a:pt x="30" y="60"/>
                    </a:lnTo>
                    <a:lnTo>
                      <a:pt x="30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0"/>
                    </a:lnTo>
                    <a:lnTo>
                      <a:pt x="30" y="50"/>
                    </a:lnTo>
                    <a:lnTo>
                      <a:pt x="28" y="48"/>
                    </a:lnTo>
                    <a:lnTo>
                      <a:pt x="26" y="44"/>
                    </a:lnTo>
                    <a:lnTo>
                      <a:pt x="24" y="40"/>
                    </a:lnTo>
                    <a:lnTo>
                      <a:pt x="22" y="36"/>
                    </a:lnTo>
                    <a:lnTo>
                      <a:pt x="22" y="30"/>
                    </a:lnTo>
                    <a:lnTo>
                      <a:pt x="18" y="24"/>
                    </a:lnTo>
                    <a:lnTo>
                      <a:pt x="18" y="20"/>
                    </a:lnTo>
                    <a:lnTo>
                      <a:pt x="14" y="22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4" y="10"/>
                    </a:ln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" y="0"/>
                    </a:lnTo>
                    <a:lnTo>
                      <a:pt x="18" y="2"/>
                    </a:lnTo>
                    <a:lnTo>
                      <a:pt x="18" y="4"/>
                    </a:lnTo>
                    <a:lnTo>
                      <a:pt x="20" y="6"/>
                    </a:lnTo>
                    <a:lnTo>
                      <a:pt x="24" y="10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8" y="18"/>
                    </a:lnTo>
                    <a:lnTo>
                      <a:pt x="44" y="18"/>
                    </a:lnTo>
                    <a:lnTo>
                      <a:pt x="48" y="16"/>
                    </a:lnTo>
                    <a:lnTo>
                      <a:pt x="58" y="12"/>
                    </a:lnTo>
                    <a:lnTo>
                      <a:pt x="70" y="12"/>
                    </a:lnTo>
                    <a:lnTo>
                      <a:pt x="84" y="18"/>
                    </a:lnTo>
                    <a:lnTo>
                      <a:pt x="98" y="22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6"/>
                    </a:lnTo>
                    <a:lnTo>
                      <a:pt x="108" y="28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08" y="36"/>
                    </a:lnTo>
                    <a:lnTo>
                      <a:pt x="108" y="42"/>
                    </a:lnTo>
                    <a:lnTo>
                      <a:pt x="106" y="46"/>
                    </a:lnTo>
                    <a:lnTo>
                      <a:pt x="106" y="46"/>
                    </a:lnTo>
                    <a:lnTo>
                      <a:pt x="104" y="48"/>
                    </a:lnTo>
                    <a:lnTo>
                      <a:pt x="104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98" y="56"/>
                    </a:lnTo>
                    <a:lnTo>
                      <a:pt x="98" y="58"/>
                    </a:lnTo>
                    <a:lnTo>
                      <a:pt x="96" y="62"/>
                    </a:lnTo>
                    <a:lnTo>
                      <a:pt x="94" y="66"/>
                    </a:lnTo>
                    <a:lnTo>
                      <a:pt x="96" y="68"/>
                    </a:lnTo>
                    <a:lnTo>
                      <a:pt x="94" y="68"/>
                    </a:lnTo>
                    <a:lnTo>
                      <a:pt x="92" y="68"/>
                    </a:lnTo>
                    <a:lnTo>
                      <a:pt x="90" y="70"/>
                    </a:lnTo>
                    <a:lnTo>
                      <a:pt x="86" y="70"/>
                    </a:lnTo>
                    <a:lnTo>
                      <a:pt x="82" y="72"/>
                    </a:lnTo>
                    <a:lnTo>
                      <a:pt x="78" y="76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88"/>
                    </a:lnTo>
                    <a:lnTo>
                      <a:pt x="68" y="88"/>
                    </a:lnTo>
                    <a:lnTo>
                      <a:pt x="62" y="88"/>
                    </a:lnTo>
                    <a:lnTo>
                      <a:pt x="58" y="88"/>
                    </a:lnTo>
                    <a:lnTo>
                      <a:pt x="56" y="88"/>
                    </a:lnTo>
                    <a:lnTo>
                      <a:pt x="54" y="86"/>
                    </a:lnTo>
                    <a:lnTo>
                      <a:pt x="36" y="9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7" name="Freeform 241">
                <a:extLst>
                  <a:ext uri="{FF2B5EF4-FFF2-40B4-BE49-F238E27FC236}">
                    <a16:creationId xmlns:a16="http://schemas.microsoft.com/office/drawing/2014/main" id="{560403A0-724B-4058-8761-D0D49C7C840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07" y="2524"/>
                <a:ext cx="84" cy="84"/>
              </a:xfrm>
              <a:custGeom>
                <a:avLst/>
                <a:gdLst>
                  <a:gd name="T0" fmla="*/ 84 w 84"/>
                  <a:gd name="T1" fmla="*/ 2 h 84"/>
                  <a:gd name="T2" fmla="*/ 72 w 84"/>
                  <a:gd name="T3" fmla="*/ 4 h 84"/>
                  <a:gd name="T4" fmla="*/ 72 w 84"/>
                  <a:gd name="T5" fmla="*/ 4 h 84"/>
                  <a:gd name="T6" fmla="*/ 70 w 84"/>
                  <a:gd name="T7" fmla="*/ 4 h 84"/>
                  <a:gd name="T8" fmla="*/ 68 w 84"/>
                  <a:gd name="T9" fmla="*/ 2 h 84"/>
                  <a:gd name="T10" fmla="*/ 66 w 84"/>
                  <a:gd name="T11" fmla="*/ 0 h 84"/>
                  <a:gd name="T12" fmla="*/ 48 w 84"/>
                  <a:gd name="T13" fmla="*/ 4 h 84"/>
                  <a:gd name="T14" fmla="*/ 34 w 84"/>
                  <a:gd name="T15" fmla="*/ 6 h 84"/>
                  <a:gd name="T16" fmla="*/ 20 w 84"/>
                  <a:gd name="T17" fmla="*/ 8 h 84"/>
                  <a:gd name="T18" fmla="*/ 20 w 84"/>
                  <a:gd name="T19" fmla="*/ 10 h 84"/>
                  <a:gd name="T20" fmla="*/ 18 w 84"/>
                  <a:gd name="T21" fmla="*/ 12 h 84"/>
                  <a:gd name="T22" fmla="*/ 18 w 84"/>
                  <a:gd name="T23" fmla="*/ 16 h 84"/>
                  <a:gd name="T24" fmla="*/ 18 w 84"/>
                  <a:gd name="T25" fmla="*/ 16 h 84"/>
                  <a:gd name="T26" fmla="*/ 16 w 84"/>
                  <a:gd name="T27" fmla="*/ 18 h 84"/>
                  <a:gd name="T28" fmla="*/ 12 w 84"/>
                  <a:gd name="T29" fmla="*/ 20 h 84"/>
                  <a:gd name="T30" fmla="*/ 8 w 84"/>
                  <a:gd name="T31" fmla="*/ 22 h 84"/>
                  <a:gd name="T32" fmla="*/ 6 w 84"/>
                  <a:gd name="T33" fmla="*/ 26 h 84"/>
                  <a:gd name="T34" fmla="*/ 2 w 84"/>
                  <a:gd name="T35" fmla="*/ 30 h 84"/>
                  <a:gd name="T36" fmla="*/ 0 w 84"/>
                  <a:gd name="T37" fmla="*/ 36 h 84"/>
                  <a:gd name="T38" fmla="*/ 0 w 84"/>
                  <a:gd name="T39" fmla="*/ 36 h 84"/>
                  <a:gd name="T40" fmla="*/ 0 w 84"/>
                  <a:gd name="T41" fmla="*/ 38 h 84"/>
                  <a:gd name="T42" fmla="*/ 0 w 84"/>
                  <a:gd name="T43" fmla="*/ 40 h 84"/>
                  <a:gd name="T44" fmla="*/ 2 w 84"/>
                  <a:gd name="T45" fmla="*/ 44 h 84"/>
                  <a:gd name="T46" fmla="*/ 4 w 84"/>
                  <a:gd name="T47" fmla="*/ 48 h 84"/>
                  <a:gd name="T48" fmla="*/ 10 w 84"/>
                  <a:gd name="T49" fmla="*/ 56 h 84"/>
                  <a:gd name="T50" fmla="*/ 18 w 84"/>
                  <a:gd name="T51" fmla="*/ 66 h 84"/>
                  <a:gd name="T52" fmla="*/ 26 w 84"/>
                  <a:gd name="T53" fmla="*/ 76 h 84"/>
                  <a:gd name="T54" fmla="*/ 30 w 84"/>
                  <a:gd name="T55" fmla="*/ 84 h 84"/>
                  <a:gd name="T56" fmla="*/ 42 w 84"/>
                  <a:gd name="T57" fmla="*/ 84 h 84"/>
                  <a:gd name="T58" fmla="*/ 44 w 84"/>
                  <a:gd name="T59" fmla="*/ 66 h 84"/>
                  <a:gd name="T60" fmla="*/ 46 w 84"/>
                  <a:gd name="T61" fmla="*/ 66 h 84"/>
                  <a:gd name="T62" fmla="*/ 48 w 84"/>
                  <a:gd name="T63" fmla="*/ 64 h 84"/>
                  <a:gd name="T64" fmla="*/ 50 w 84"/>
                  <a:gd name="T65" fmla="*/ 62 h 84"/>
                  <a:gd name="T66" fmla="*/ 54 w 84"/>
                  <a:gd name="T67" fmla="*/ 56 h 84"/>
                  <a:gd name="T68" fmla="*/ 60 w 84"/>
                  <a:gd name="T69" fmla="*/ 48 h 84"/>
                  <a:gd name="T70" fmla="*/ 58 w 84"/>
                  <a:gd name="T71" fmla="*/ 48 h 84"/>
                  <a:gd name="T72" fmla="*/ 58 w 84"/>
                  <a:gd name="T73" fmla="*/ 46 h 84"/>
                  <a:gd name="T74" fmla="*/ 58 w 84"/>
                  <a:gd name="T75" fmla="*/ 42 h 84"/>
                  <a:gd name="T76" fmla="*/ 58 w 84"/>
                  <a:gd name="T77" fmla="*/ 38 h 84"/>
                  <a:gd name="T78" fmla="*/ 60 w 84"/>
                  <a:gd name="T79" fmla="*/ 32 h 84"/>
                  <a:gd name="T80" fmla="*/ 64 w 84"/>
                  <a:gd name="T81" fmla="*/ 26 h 84"/>
                  <a:gd name="T82" fmla="*/ 64 w 84"/>
                  <a:gd name="T83" fmla="*/ 24 h 84"/>
                  <a:gd name="T84" fmla="*/ 64 w 84"/>
                  <a:gd name="T85" fmla="*/ 22 h 84"/>
                  <a:gd name="T86" fmla="*/ 68 w 84"/>
                  <a:gd name="T87" fmla="*/ 20 h 84"/>
                  <a:gd name="T88" fmla="*/ 70 w 84"/>
                  <a:gd name="T89" fmla="*/ 18 h 84"/>
                  <a:gd name="T90" fmla="*/ 74 w 84"/>
                  <a:gd name="T91" fmla="*/ 16 h 84"/>
                  <a:gd name="T92" fmla="*/ 78 w 84"/>
                  <a:gd name="T93" fmla="*/ 16 h 84"/>
                  <a:gd name="T94" fmla="*/ 84 w 84"/>
                  <a:gd name="T95" fmla="*/ 18 h 84"/>
                  <a:gd name="T96" fmla="*/ 84 w 84"/>
                  <a:gd name="T97" fmla="*/ 2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84">
                    <a:moveTo>
                      <a:pt x="84" y="2"/>
                    </a:moveTo>
                    <a:lnTo>
                      <a:pt x="72" y="4"/>
                    </a:lnTo>
                    <a:lnTo>
                      <a:pt x="72" y="4"/>
                    </a:lnTo>
                    <a:lnTo>
                      <a:pt x="70" y="4"/>
                    </a:lnTo>
                    <a:lnTo>
                      <a:pt x="68" y="2"/>
                    </a:lnTo>
                    <a:lnTo>
                      <a:pt x="66" y="0"/>
                    </a:lnTo>
                    <a:lnTo>
                      <a:pt x="48" y="4"/>
                    </a:lnTo>
                    <a:lnTo>
                      <a:pt x="34" y="6"/>
                    </a:lnTo>
                    <a:lnTo>
                      <a:pt x="20" y="8"/>
                    </a:lnTo>
                    <a:lnTo>
                      <a:pt x="20" y="10"/>
                    </a:lnTo>
                    <a:lnTo>
                      <a:pt x="18" y="12"/>
                    </a:lnTo>
                    <a:lnTo>
                      <a:pt x="18" y="16"/>
                    </a:lnTo>
                    <a:lnTo>
                      <a:pt x="18" y="16"/>
                    </a:lnTo>
                    <a:lnTo>
                      <a:pt x="16" y="18"/>
                    </a:lnTo>
                    <a:lnTo>
                      <a:pt x="12" y="20"/>
                    </a:lnTo>
                    <a:lnTo>
                      <a:pt x="8" y="22"/>
                    </a:lnTo>
                    <a:lnTo>
                      <a:pt x="6" y="26"/>
                    </a:lnTo>
                    <a:lnTo>
                      <a:pt x="2" y="30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0" y="40"/>
                    </a:lnTo>
                    <a:lnTo>
                      <a:pt x="2" y="44"/>
                    </a:lnTo>
                    <a:lnTo>
                      <a:pt x="4" y="48"/>
                    </a:lnTo>
                    <a:lnTo>
                      <a:pt x="10" y="56"/>
                    </a:lnTo>
                    <a:lnTo>
                      <a:pt x="18" y="66"/>
                    </a:lnTo>
                    <a:lnTo>
                      <a:pt x="26" y="76"/>
                    </a:lnTo>
                    <a:lnTo>
                      <a:pt x="30" y="84"/>
                    </a:lnTo>
                    <a:lnTo>
                      <a:pt x="42" y="84"/>
                    </a:lnTo>
                    <a:lnTo>
                      <a:pt x="44" y="66"/>
                    </a:lnTo>
                    <a:lnTo>
                      <a:pt x="46" y="66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4" y="56"/>
                    </a:lnTo>
                    <a:lnTo>
                      <a:pt x="60" y="48"/>
                    </a:lnTo>
                    <a:lnTo>
                      <a:pt x="58" y="48"/>
                    </a:lnTo>
                    <a:lnTo>
                      <a:pt x="58" y="46"/>
                    </a:lnTo>
                    <a:lnTo>
                      <a:pt x="58" y="42"/>
                    </a:lnTo>
                    <a:lnTo>
                      <a:pt x="58" y="38"/>
                    </a:lnTo>
                    <a:lnTo>
                      <a:pt x="60" y="32"/>
                    </a:lnTo>
                    <a:lnTo>
                      <a:pt x="64" y="26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8" y="20"/>
                    </a:lnTo>
                    <a:lnTo>
                      <a:pt x="70" y="18"/>
                    </a:lnTo>
                    <a:lnTo>
                      <a:pt x="74" y="16"/>
                    </a:lnTo>
                    <a:lnTo>
                      <a:pt x="78" y="16"/>
                    </a:lnTo>
                    <a:lnTo>
                      <a:pt x="84" y="18"/>
                    </a:lnTo>
                    <a:lnTo>
                      <a:pt x="84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8" name="Freeform 242">
                <a:extLst>
                  <a:ext uri="{FF2B5EF4-FFF2-40B4-BE49-F238E27FC236}">
                    <a16:creationId xmlns:a16="http://schemas.microsoft.com/office/drawing/2014/main" id="{DD56872F-7C7D-49C3-AEE2-BD183756F5A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9" y="2496"/>
                <a:ext cx="28" cy="64"/>
              </a:xfrm>
              <a:custGeom>
                <a:avLst/>
                <a:gdLst>
                  <a:gd name="T0" fmla="*/ 0 w 28"/>
                  <a:gd name="T1" fmla="*/ 20 h 64"/>
                  <a:gd name="T2" fmla="*/ 8 w 28"/>
                  <a:gd name="T3" fmla="*/ 28 h 64"/>
                  <a:gd name="T4" fmla="*/ 10 w 28"/>
                  <a:gd name="T5" fmla="*/ 28 h 64"/>
                  <a:gd name="T6" fmla="*/ 10 w 28"/>
                  <a:gd name="T7" fmla="*/ 32 h 64"/>
                  <a:gd name="T8" fmla="*/ 12 w 28"/>
                  <a:gd name="T9" fmla="*/ 36 h 64"/>
                  <a:gd name="T10" fmla="*/ 12 w 28"/>
                  <a:gd name="T11" fmla="*/ 40 h 64"/>
                  <a:gd name="T12" fmla="*/ 10 w 28"/>
                  <a:gd name="T13" fmla="*/ 40 h 64"/>
                  <a:gd name="T14" fmla="*/ 10 w 28"/>
                  <a:gd name="T15" fmla="*/ 40 h 64"/>
                  <a:gd name="T16" fmla="*/ 10 w 28"/>
                  <a:gd name="T17" fmla="*/ 44 h 64"/>
                  <a:gd name="T18" fmla="*/ 8 w 28"/>
                  <a:gd name="T19" fmla="*/ 48 h 64"/>
                  <a:gd name="T20" fmla="*/ 8 w 28"/>
                  <a:gd name="T21" fmla="*/ 54 h 64"/>
                  <a:gd name="T22" fmla="*/ 8 w 28"/>
                  <a:gd name="T23" fmla="*/ 54 h 64"/>
                  <a:gd name="T24" fmla="*/ 8 w 28"/>
                  <a:gd name="T25" fmla="*/ 58 h 64"/>
                  <a:gd name="T26" fmla="*/ 8 w 28"/>
                  <a:gd name="T27" fmla="*/ 60 h 64"/>
                  <a:gd name="T28" fmla="*/ 8 w 28"/>
                  <a:gd name="T29" fmla="*/ 64 h 64"/>
                  <a:gd name="T30" fmla="*/ 8 w 28"/>
                  <a:gd name="T31" fmla="*/ 62 h 64"/>
                  <a:gd name="T32" fmla="*/ 8 w 28"/>
                  <a:gd name="T33" fmla="*/ 60 h 64"/>
                  <a:gd name="T34" fmla="*/ 10 w 28"/>
                  <a:gd name="T35" fmla="*/ 58 h 64"/>
                  <a:gd name="T36" fmla="*/ 14 w 28"/>
                  <a:gd name="T37" fmla="*/ 54 h 64"/>
                  <a:gd name="T38" fmla="*/ 18 w 28"/>
                  <a:gd name="T39" fmla="*/ 50 h 64"/>
                  <a:gd name="T40" fmla="*/ 26 w 28"/>
                  <a:gd name="T41" fmla="*/ 44 h 64"/>
                  <a:gd name="T42" fmla="*/ 26 w 28"/>
                  <a:gd name="T43" fmla="*/ 42 h 64"/>
                  <a:gd name="T44" fmla="*/ 26 w 28"/>
                  <a:gd name="T45" fmla="*/ 40 h 64"/>
                  <a:gd name="T46" fmla="*/ 28 w 28"/>
                  <a:gd name="T47" fmla="*/ 38 h 64"/>
                  <a:gd name="T48" fmla="*/ 28 w 28"/>
                  <a:gd name="T49" fmla="*/ 36 h 64"/>
                  <a:gd name="T50" fmla="*/ 28 w 28"/>
                  <a:gd name="T51" fmla="*/ 36 h 64"/>
                  <a:gd name="T52" fmla="*/ 26 w 28"/>
                  <a:gd name="T53" fmla="*/ 34 h 64"/>
                  <a:gd name="T54" fmla="*/ 26 w 28"/>
                  <a:gd name="T55" fmla="*/ 32 h 64"/>
                  <a:gd name="T56" fmla="*/ 26 w 28"/>
                  <a:gd name="T57" fmla="*/ 28 h 64"/>
                  <a:gd name="T58" fmla="*/ 26 w 28"/>
                  <a:gd name="T59" fmla="*/ 24 h 64"/>
                  <a:gd name="T60" fmla="*/ 26 w 28"/>
                  <a:gd name="T61" fmla="*/ 22 h 64"/>
                  <a:gd name="T62" fmla="*/ 26 w 28"/>
                  <a:gd name="T63" fmla="*/ 18 h 64"/>
                  <a:gd name="T64" fmla="*/ 24 w 28"/>
                  <a:gd name="T65" fmla="*/ 14 h 64"/>
                  <a:gd name="T66" fmla="*/ 22 w 28"/>
                  <a:gd name="T67" fmla="*/ 8 h 64"/>
                  <a:gd name="T68" fmla="*/ 20 w 28"/>
                  <a:gd name="T69" fmla="*/ 4 h 64"/>
                  <a:gd name="T70" fmla="*/ 20 w 28"/>
                  <a:gd name="T71" fmla="*/ 4 h 64"/>
                  <a:gd name="T72" fmla="*/ 18 w 28"/>
                  <a:gd name="T73" fmla="*/ 2 h 64"/>
                  <a:gd name="T74" fmla="*/ 16 w 28"/>
                  <a:gd name="T75" fmla="*/ 0 h 64"/>
                  <a:gd name="T76" fmla="*/ 12 w 28"/>
                  <a:gd name="T77" fmla="*/ 0 h 64"/>
                  <a:gd name="T78" fmla="*/ 8 w 28"/>
                  <a:gd name="T79" fmla="*/ 0 h 64"/>
                  <a:gd name="T80" fmla="*/ 8 w 28"/>
                  <a:gd name="T81" fmla="*/ 0 h 64"/>
                  <a:gd name="T82" fmla="*/ 6 w 28"/>
                  <a:gd name="T83" fmla="*/ 2 h 64"/>
                  <a:gd name="T84" fmla="*/ 6 w 28"/>
                  <a:gd name="T85" fmla="*/ 2 h 64"/>
                  <a:gd name="T86" fmla="*/ 0 w 28"/>
                  <a:gd name="T87" fmla="*/ 20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" h="64">
                    <a:moveTo>
                      <a:pt x="0" y="20"/>
                    </a:moveTo>
                    <a:lnTo>
                      <a:pt x="8" y="28"/>
                    </a:lnTo>
                    <a:lnTo>
                      <a:pt x="10" y="28"/>
                    </a:lnTo>
                    <a:lnTo>
                      <a:pt x="10" y="32"/>
                    </a:lnTo>
                    <a:lnTo>
                      <a:pt x="12" y="36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0" y="44"/>
                    </a:lnTo>
                    <a:lnTo>
                      <a:pt x="8" y="48"/>
                    </a:lnTo>
                    <a:lnTo>
                      <a:pt x="8" y="54"/>
                    </a:lnTo>
                    <a:lnTo>
                      <a:pt x="8" y="54"/>
                    </a:lnTo>
                    <a:lnTo>
                      <a:pt x="8" y="58"/>
                    </a:lnTo>
                    <a:lnTo>
                      <a:pt x="8" y="60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8" y="60"/>
                    </a:lnTo>
                    <a:lnTo>
                      <a:pt x="10" y="58"/>
                    </a:lnTo>
                    <a:lnTo>
                      <a:pt x="14" y="54"/>
                    </a:lnTo>
                    <a:lnTo>
                      <a:pt x="18" y="50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8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6" y="28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6" y="18"/>
                    </a:lnTo>
                    <a:lnTo>
                      <a:pt x="24" y="14"/>
                    </a:lnTo>
                    <a:lnTo>
                      <a:pt x="22" y="8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0" y="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79" name="Freeform 243">
                <a:extLst>
                  <a:ext uri="{FF2B5EF4-FFF2-40B4-BE49-F238E27FC236}">
                    <a16:creationId xmlns:a16="http://schemas.microsoft.com/office/drawing/2014/main" id="{F2143EA5-BB83-4D8C-B8AC-063CAD4625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3" y="2418"/>
                <a:ext cx="142" cy="114"/>
              </a:xfrm>
              <a:custGeom>
                <a:avLst/>
                <a:gdLst>
                  <a:gd name="T0" fmla="*/ 20 w 142"/>
                  <a:gd name="T1" fmla="*/ 42 h 114"/>
                  <a:gd name="T2" fmla="*/ 20 w 142"/>
                  <a:gd name="T3" fmla="*/ 40 h 114"/>
                  <a:gd name="T4" fmla="*/ 18 w 142"/>
                  <a:gd name="T5" fmla="*/ 38 h 114"/>
                  <a:gd name="T6" fmla="*/ 20 w 142"/>
                  <a:gd name="T7" fmla="*/ 36 h 114"/>
                  <a:gd name="T8" fmla="*/ 14 w 142"/>
                  <a:gd name="T9" fmla="*/ 34 h 114"/>
                  <a:gd name="T10" fmla="*/ 6 w 142"/>
                  <a:gd name="T11" fmla="*/ 30 h 114"/>
                  <a:gd name="T12" fmla="*/ 0 w 142"/>
                  <a:gd name="T13" fmla="*/ 26 h 114"/>
                  <a:gd name="T14" fmla="*/ 2 w 142"/>
                  <a:gd name="T15" fmla="*/ 24 h 114"/>
                  <a:gd name="T16" fmla="*/ 20 w 142"/>
                  <a:gd name="T17" fmla="*/ 16 h 114"/>
                  <a:gd name="T18" fmla="*/ 32 w 142"/>
                  <a:gd name="T19" fmla="*/ 12 h 114"/>
                  <a:gd name="T20" fmla="*/ 54 w 142"/>
                  <a:gd name="T21" fmla="*/ 6 h 114"/>
                  <a:gd name="T22" fmla="*/ 58 w 142"/>
                  <a:gd name="T23" fmla="*/ 2 h 114"/>
                  <a:gd name="T24" fmla="*/ 60 w 142"/>
                  <a:gd name="T25" fmla="*/ 0 h 114"/>
                  <a:gd name="T26" fmla="*/ 68 w 142"/>
                  <a:gd name="T27" fmla="*/ 24 h 114"/>
                  <a:gd name="T28" fmla="*/ 86 w 142"/>
                  <a:gd name="T29" fmla="*/ 24 h 114"/>
                  <a:gd name="T30" fmla="*/ 92 w 142"/>
                  <a:gd name="T31" fmla="*/ 22 h 114"/>
                  <a:gd name="T32" fmla="*/ 102 w 142"/>
                  <a:gd name="T33" fmla="*/ 18 h 114"/>
                  <a:gd name="T34" fmla="*/ 108 w 142"/>
                  <a:gd name="T35" fmla="*/ 20 h 114"/>
                  <a:gd name="T36" fmla="*/ 110 w 142"/>
                  <a:gd name="T37" fmla="*/ 26 h 114"/>
                  <a:gd name="T38" fmla="*/ 110 w 142"/>
                  <a:gd name="T39" fmla="*/ 32 h 114"/>
                  <a:gd name="T40" fmla="*/ 120 w 142"/>
                  <a:gd name="T41" fmla="*/ 42 h 114"/>
                  <a:gd name="T42" fmla="*/ 124 w 142"/>
                  <a:gd name="T43" fmla="*/ 44 h 114"/>
                  <a:gd name="T44" fmla="*/ 128 w 142"/>
                  <a:gd name="T45" fmla="*/ 56 h 114"/>
                  <a:gd name="T46" fmla="*/ 132 w 142"/>
                  <a:gd name="T47" fmla="*/ 64 h 114"/>
                  <a:gd name="T48" fmla="*/ 136 w 142"/>
                  <a:gd name="T49" fmla="*/ 70 h 114"/>
                  <a:gd name="T50" fmla="*/ 138 w 142"/>
                  <a:gd name="T51" fmla="*/ 74 h 114"/>
                  <a:gd name="T52" fmla="*/ 138 w 142"/>
                  <a:gd name="T53" fmla="*/ 78 h 114"/>
                  <a:gd name="T54" fmla="*/ 136 w 142"/>
                  <a:gd name="T55" fmla="*/ 80 h 114"/>
                  <a:gd name="T56" fmla="*/ 134 w 142"/>
                  <a:gd name="T57" fmla="*/ 94 h 114"/>
                  <a:gd name="T58" fmla="*/ 128 w 142"/>
                  <a:gd name="T59" fmla="*/ 112 h 114"/>
                  <a:gd name="T60" fmla="*/ 112 w 142"/>
                  <a:gd name="T61" fmla="*/ 110 h 114"/>
                  <a:gd name="T62" fmla="*/ 112 w 142"/>
                  <a:gd name="T63" fmla="*/ 104 h 114"/>
                  <a:gd name="T64" fmla="*/ 112 w 142"/>
                  <a:gd name="T65" fmla="*/ 102 h 114"/>
                  <a:gd name="T66" fmla="*/ 110 w 142"/>
                  <a:gd name="T67" fmla="*/ 92 h 114"/>
                  <a:gd name="T68" fmla="*/ 108 w 142"/>
                  <a:gd name="T69" fmla="*/ 86 h 114"/>
                  <a:gd name="T70" fmla="*/ 106 w 142"/>
                  <a:gd name="T71" fmla="*/ 82 h 114"/>
                  <a:gd name="T72" fmla="*/ 98 w 142"/>
                  <a:gd name="T73" fmla="*/ 78 h 114"/>
                  <a:gd name="T74" fmla="*/ 94 w 142"/>
                  <a:gd name="T75" fmla="*/ 80 h 114"/>
                  <a:gd name="T76" fmla="*/ 92 w 142"/>
                  <a:gd name="T77" fmla="*/ 80 h 114"/>
                  <a:gd name="T78" fmla="*/ 64 w 142"/>
                  <a:gd name="T79" fmla="*/ 76 h 114"/>
                  <a:gd name="T80" fmla="*/ 58 w 142"/>
                  <a:gd name="T81" fmla="*/ 74 h 114"/>
                  <a:gd name="T82" fmla="*/ 52 w 142"/>
                  <a:gd name="T83" fmla="*/ 70 h 114"/>
                  <a:gd name="T84" fmla="*/ 46 w 142"/>
                  <a:gd name="T85" fmla="*/ 60 h 114"/>
                  <a:gd name="T86" fmla="*/ 38 w 142"/>
                  <a:gd name="T87" fmla="*/ 6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2" h="114">
                    <a:moveTo>
                      <a:pt x="26" y="52"/>
                    </a:moveTo>
                    <a:lnTo>
                      <a:pt x="20" y="42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18" y="38"/>
                    </a:lnTo>
                    <a:lnTo>
                      <a:pt x="20" y="36"/>
                    </a:lnTo>
                    <a:lnTo>
                      <a:pt x="18" y="34"/>
                    </a:lnTo>
                    <a:lnTo>
                      <a:pt x="14" y="34"/>
                    </a:lnTo>
                    <a:lnTo>
                      <a:pt x="10" y="32"/>
                    </a:lnTo>
                    <a:lnTo>
                      <a:pt x="6" y="30"/>
                    </a:lnTo>
                    <a:lnTo>
                      <a:pt x="2" y="28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2" y="24"/>
                    </a:lnTo>
                    <a:lnTo>
                      <a:pt x="10" y="20"/>
                    </a:lnTo>
                    <a:lnTo>
                      <a:pt x="20" y="16"/>
                    </a:lnTo>
                    <a:lnTo>
                      <a:pt x="28" y="14"/>
                    </a:lnTo>
                    <a:lnTo>
                      <a:pt x="32" y="12"/>
                    </a:lnTo>
                    <a:lnTo>
                      <a:pt x="56" y="10"/>
                    </a:lnTo>
                    <a:lnTo>
                      <a:pt x="54" y="6"/>
                    </a:lnTo>
                    <a:lnTo>
                      <a:pt x="56" y="4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2" y="10"/>
                    </a:lnTo>
                    <a:lnTo>
                      <a:pt x="68" y="24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8" y="22"/>
                    </a:lnTo>
                    <a:lnTo>
                      <a:pt x="92" y="22"/>
                    </a:lnTo>
                    <a:lnTo>
                      <a:pt x="96" y="20"/>
                    </a:lnTo>
                    <a:lnTo>
                      <a:pt x="102" y="18"/>
                    </a:lnTo>
                    <a:lnTo>
                      <a:pt x="106" y="18"/>
                    </a:lnTo>
                    <a:lnTo>
                      <a:pt x="108" y="20"/>
                    </a:lnTo>
                    <a:lnTo>
                      <a:pt x="110" y="24"/>
                    </a:lnTo>
                    <a:lnTo>
                      <a:pt x="110" y="26"/>
                    </a:lnTo>
                    <a:lnTo>
                      <a:pt x="110" y="30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20" y="42"/>
                    </a:lnTo>
                    <a:lnTo>
                      <a:pt x="124" y="40"/>
                    </a:lnTo>
                    <a:lnTo>
                      <a:pt x="124" y="44"/>
                    </a:lnTo>
                    <a:lnTo>
                      <a:pt x="128" y="50"/>
                    </a:lnTo>
                    <a:lnTo>
                      <a:pt x="128" y="56"/>
                    </a:lnTo>
                    <a:lnTo>
                      <a:pt x="130" y="60"/>
                    </a:lnTo>
                    <a:lnTo>
                      <a:pt x="132" y="64"/>
                    </a:lnTo>
                    <a:lnTo>
                      <a:pt x="134" y="68"/>
                    </a:lnTo>
                    <a:lnTo>
                      <a:pt x="136" y="70"/>
                    </a:lnTo>
                    <a:lnTo>
                      <a:pt x="136" y="70"/>
                    </a:lnTo>
                    <a:lnTo>
                      <a:pt x="138" y="74"/>
                    </a:lnTo>
                    <a:lnTo>
                      <a:pt x="138" y="76"/>
                    </a:lnTo>
                    <a:lnTo>
                      <a:pt x="138" y="78"/>
                    </a:lnTo>
                    <a:lnTo>
                      <a:pt x="136" y="80"/>
                    </a:lnTo>
                    <a:lnTo>
                      <a:pt x="136" y="80"/>
                    </a:lnTo>
                    <a:lnTo>
                      <a:pt x="130" y="86"/>
                    </a:lnTo>
                    <a:lnTo>
                      <a:pt x="134" y="94"/>
                    </a:lnTo>
                    <a:lnTo>
                      <a:pt x="142" y="110"/>
                    </a:lnTo>
                    <a:lnTo>
                      <a:pt x="128" y="112"/>
                    </a:lnTo>
                    <a:lnTo>
                      <a:pt x="114" y="114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2" y="104"/>
                    </a:lnTo>
                    <a:lnTo>
                      <a:pt x="112" y="102"/>
                    </a:lnTo>
                    <a:lnTo>
                      <a:pt x="112" y="102"/>
                    </a:lnTo>
                    <a:lnTo>
                      <a:pt x="112" y="98"/>
                    </a:lnTo>
                    <a:lnTo>
                      <a:pt x="110" y="92"/>
                    </a:lnTo>
                    <a:lnTo>
                      <a:pt x="110" y="88"/>
                    </a:lnTo>
                    <a:lnTo>
                      <a:pt x="108" y="86"/>
                    </a:lnTo>
                    <a:lnTo>
                      <a:pt x="106" y="82"/>
                    </a:lnTo>
                    <a:lnTo>
                      <a:pt x="106" y="82"/>
                    </a:lnTo>
                    <a:lnTo>
                      <a:pt x="102" y="78"/>
                    </a:lnTo>
                    <a:lnTo>
                      <a:pt x="98" y="78"/>
                    </a:lnTo>
                    <a:lnTo>
                      <a:pt x="96" y="78"/>
                    </a:lnTo>
                    <a:lnTo>
                      <a:pt x="94" y="80"/>
                    </a:lnTo>
                    <a:lnTo>
                      <a:pt x="92" y="80"/>
                    </a:lnTo>
                    <a:lnTo>
                      <a:pt x="92" y="80"/>
                    </a:lnTo>
                    <a:lnTo>
                      <a:pt x="86" y="98"/>
                    </a:lnTo>
                    <a:lnTo>
                      <a:pt x="64" y="76"/>
                    </a:lnTo>
                    <a:lnTo>
                      <a:pt x="58" y="76"/>
                    </a:lnTo>
                    <a:lnTo>
                      <a:pt x="58" y="74"/>
                    </a:lnTo>
                    <a:lnTo>
                      <a:pt x="54" y="72"/>
                    </a:lnTo>
                    <a:lnTo>
                      <a:pt x="52" y="70"/>
                    </a:lnTo>
                    <a:lnTo>
                      <a:pt x="48" y="66"/>
                    </a:lnTo>
                    <a:lnTo>
                      <a:pt x="46" y="60"/>
                    </a:lnTo>
                    <a:lnTo>
                      <a:pt x="44" y="56"/>
                    </a:lnTo>
                    <a:lnTo>
                      <a:pt x="38" y="60"/>
                    </a:lnTo>
                    <a:lnTo>
                      <a:pt x="26" y="5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0" name="Freeform 244">
                <a:extLst>
                  <a:ext uri="{FF2B5EF4-FFF2-40B4-BE49-F238E27FC236}">
                    <a16:creationId xmlns:a16="http://schemas.microsoft.com/office/drawing/2014/main" id="{EFA62517-9EAE-43E1-A290-25EB19827E6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73" y="2384"/>
                <a:ext cx="76" cy="58"/>
              </a:xfrm>
              <a:custGeom>
                <a:avLst/>
                <a:gdLst>
                  <a:gd name="T0" fmla="*/ 40 w 76"/>
                  <a:gd name="T1" fmla="*/ 18 h 58"/>
                  <a:gd name="T2" fmla="*/ 34 w 76"/>
                  <a:gd name="T3" fmla="*/ 20 h 58"/>
                  <a:gd name="T4" fmla="*/ 28 w 76"/>
                  <a:gd name="T5" fmla="*/ 22 h 58"/>
                  <a:gd name="T6" fmla="*/ 26 w 76"/>
                  <a:gd name="T7" fmla="*/ 22 h 58"/>
                  <a:gd name="T8" fmla="*/ 12 w 76"/>
                  <a:gd name="T9" fmla="*/ 22 h 58"/>
                  <a:gd name="T10" fmla="*/ 10 w 76"/>
                  <a:gd name="T11" fmla="*/ 20 h 58"/>
                  <a:gd name="T12" fmla="*/ 6 w 76"/>
                  <a:gd name="T13" fmla="*/ 16 h 58"/>
                  <a:gd name="T14" fmla="*/ 4 w 76"/>
                  <a:gd name="T15" fmla="*/ 18 h 58"/>
                  <a:gd name="T16" fmla="*/ 0 w 76"/>
                  <a:gd name="T17" fmla="*/ 24 h 58"/>
                  <a:gd name="T18" fmla="*/ 0 w 76"/>
                  <a:gd name="T19" fmla="*/ 32 h 58"/>
                  <a:gd name="T20" fmla="*/ 0 w 76"/>
                  <a:gd name="T21" fmla="*/ 34 h 58"/>
                  <a:gd name="T22" fmla="*/ 2 w 76"/>
                  <a:gd name="T23" fmla="*/ 42 h 58"/>
                  <a:gd name="T24" fmla="*/ 4 w 76"/>
                  <a:gd name="T25" fmla="*/ 52 h 58"/>
                  <a:gd name="T26" fmla="*/ 8 w 76"/>
                  <a:gd name="T27" fmla="*/ 58 h 58"/>
                  <a:gd name="T28" fmla="*/ 26 w 76"/>
                  <a:gd name="T29" fmla="*/ 58 h 58"/>
                  <a:gd name="T30" fmla="*/ 32 w 76"/>
                  <a:gd name="T31" fmla="*/ 56 h 58"/>
                  <a:gd name="T32" fmla="*/ 38 w 76"/>
                  <a:gd name="T33" fmla="*/ 54 h 58"/>
                  <a:gd name="T34" fmla="*/ 46 w 76"/>
                  <a:gd name="T35" fmla="*/ 52 h 58"/>
                  <a:gd name="T36" fmla="*/ 52 w 76"/>
                  <a:gd name="T37" fmla="*/ 54 h 58"/>
                  <a:gd name="T38" fmla="*/ 56 w 76"/>
                  <a:gd name="T39" fmla="*/ 54 h 58"/>
                  <a:gd name="T40" fmla="*/ 58 w 76"/>
                  <a:gd name="T41" fmla="*/ 52 h 58"/>
                  <a:gd name="T42" fmla="*/ 62 w 76"/>
                  <a:gd name="T43" fmla="*/ 48 h 58"/>
                  <a:gd name="T44" fmla="*/ 68 w 76"/>
                  <a:gd name="T45" fmla="*/ 42 h 58"/>
                  <a:gd name="T46" fmla="*/ 72 w 76"/>
                  <a:gd name="T47" fmla="*/ 30 h 58"/>
                  <a:gd name="T48" fmla="*/ 72 w 76"/>
                  <a:gd name="T49" fmla="*/ 24 h 58"/>
                  <a:gd name="T50" fmla="*/ 74 w 76"/>
                  <a:gd name="T51" fmla="*/ 16 h 58"/>
                  <a:gd name="T52" fmla="*/ 76 w 76"/>
                  <a:gd name="T53" fmla="*/ 10 h 58"/>
                  <a:gd name="T54" fmla="*/ 70 w 76"/>
                  <a:gd name="T55" fmla="*/ 0 h 58"/>
                  <a:gd name="T56" fmla="*/ 66 w 76"/>
                  <a:gd name="T57" fmla="*/ 2 h 58"/>
                  <a:gd name="T58" fmla="*/ 56 w 76"/>
                  <a:gd name="T59" fmla="*/ 2 h 58"/>
                  <a:gd name="T60" fmla="*/ 54 w 76"/>
                  <a:gd name="T61" fmla="*/ 4 h 58"/>
                  <a:gd name="T62" fmla="*/ 46 w 76"/>
                  <a:gd name="T63" fmla="*/ 8 h 58"/>
                  <a:gd name="T64" fmla="*/ 46 w 76"/>
                  <a:gd name="T65" fmla="*/ 12 h 58"/>
                  <a:gd name="T66" fmla="*/ 44 w 76"/>
                  <a:gd name="T67" fmla="*/ 16 h 58"/>
                  <a:gd name="T68" fmla="*/ 42 w 76"/>
                  <a:gd name="T69" fmla="*/ 1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6" h="58">
                    <a:moveTo>
                      <a:pt x="42" y="18"/>
                    </a:moveTo>
                    <a:lnTo>
                      <a:pt x="40" y="18"/>
                    </a:lnTo>
                    <a:lnTo>
                      <a:pt x="36" y="18"/>
                    </a:lnTo>
                    <a:lnTo>
                      <a:pt x="34" y="20"/>
                    </a:lnTo>
                    <a:lnTo>
                      <a:pt x="30" y="22"/>
                    </a:lnTo>
                    <a:lnTo>
                      <a:pt x="28" y="22"/>
                    </a:lnTo>
                    <a:lnTo>
                      <a:pt x="28" y="22"/>
                    </a:lnTo>
                    <a:lnTo>
                      <a:pt x="26" y="22"/>
                    </a:lnTo>
                    <a:lnTo>
                      <a:pt x="20" y="24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52"/>
                    </a:lnTo>
                    <a:lnTo>
                      <a:pt x="6" y="56"/>
                    </a:lnTo>
                    <a:lnTo>
                      <a:pt x="8" y="58"/>
                    </a:lnTo>
                    <a:lnTo>
                      <a:pt x="24" y="58"/>
                    </a:lnTo>
                    <a:lnTo>
                      <a:pt x="26" y="58"/>
                    </a:lnTo>
                    <a:lnTo>
                      <a:pt x="28" y="58"/>
                    </a:lnTo>
                    <a:lnTo>
                      <a:pt x="32" y="56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2" y="54"/>
                    </a:lnTo>
                    <a:lnTo>
                      <a:pt x="54" y="54"/>
                    </a:lnTo>
                    <a:lnTo>
                      <a:pt x="56" y="54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60" y="52"/>
                    </a:lnTo>
                    <a:lnTo>
                      <a:pt x="62" y="48"/>
                    </a:lnTo>
                    <a:lnTo>
                      <a:pt x="66" y="46"/>
                    </a:lnTo>
                    <a:lnTo>
                      <a:pt x="68" y="42"/>
                    </a:lnTo>
                    <a:lnTo>
                      <a:pt x="70" y="36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4" y="16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2"/>
                    </a:lnTo>
                    <a:lnTo>
                      <a:pt x="62" y="2"/>
                    </a:lnTo>
                    <a:lnTo>
                      <a:pt x="56" y="2"/>
                    </a:lnTo>
                    <a:lnTo>
                      <a:pt x="56" y="2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46" y="8"/>
                    </a:lnTo>
                    <a:lnTo>
                      <a:pt x="46" y="10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2" y="1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1" name="Freeform 245">
                <a:extLst>
                  <a:ext uri="{FF2B5EF4-FFF2-40B4-BE49-F238E27FC236}">
                    <a16:creationId xmlns:a16="http://schemas.microsoft.com/office/drawing/2014/main" id="{E5734FB6-C30D-447D-8E3E-8F2490E4506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15" y="2342"/>
                <a:ext cx="138" cy="66"/>
              </a:xfrm>
              <a:custGeom>
                <a:avLst/>
                <a:gdLst>
                  <a:gd name="T0" fmla="*/ 134 w 138"/>
                  <a:gd name="T1" fmla="*/ 22 h 66"/>
                  <a:gd name="T2" fmla="*/ 130 w 138"/>
                  <a:gd name="T3" fmla="*/ 18 h 66"/>
                  <a:gd name="T4" fmla="*/ 126 w 138"/>
                  <a:gd name="T5" fmla="*/ 16 h 66"/>
                  <a:gd name="T6" fmla="*/ 118 w 138"/>
                  <a:gd name="T7" fmla="*/ 12 h 66"/>
                  <a:gd name="T8" fmla="*/ 110 w 138"/>
                  <a:gd name="T9" fmla="*/ 14 h 66"/>
                  <a:gd name="T10" fmla="*/ 106 w 138"/>
                  <a:gd name="T11" fmla="*/ 18 h 66"/>
                  <a:gd name="T12" fmla="*/ 104 w 138"/>
                  <a:gd name="T13" fmla="*/ 20 h 66"/>
                  <a:gd name="T14" fmla="*/ 104 w 138"/>
                  <a:gd name="T15" fmla="*/ 24 h 66"/>
                  <a:gd name="T16" fmla="*/ 100 w 138"/>
                  <a:gd name="T17" fmla="*/ 22 h 66"/>
                  <a:gd name="T18" fmla="*/ 94 w 138"/>
                  <a:gd name="T19" fmla="*/ 24 h 66"/>
                  <a:gd name="T20" fmla="*/ 90 w 138"/>
                  <a:gd name="T21" fmla="*/ 24 h 66"/>
                  <a:gd name="T22" fmla="*/ 84 w 138"/>
                  <a:gd name="T23" fmla="*/ 22 h 66"/>
                  <a:gd name="T24" fmla="*/ 76 w 138"/>
                  <a:gd name="T25" fmla="*/ 20 h 66"/>
                  <a:gd name="T26" fmla="*/ 60 w 138"/>
                  <a:gd name="T27" fmla="*/ 14 h 66"/>
                  <a:gd name="T28" fmla="*/ 46 w 138"/>
                  <a:gd name="T29" fmla="*/ 8 h 66"/>
                  <a:gd name="T30" fmla="*/ 36 w 138"/>
                  <a:gd name="T31" fmla="*/ 4 h 66"/>
                  <a:gd name="T32" fmla="*/ 30 w 138"/>
                  <a:gd name="T33" fmla="*/ 0 h 66"/>
                  <a:gd name="T34" fmla="*/ 28 w 138"/>
                  <a:gd name="T35" fmla="*/ 2 h 66"/>
                  <a:gd name="T36" fmla="*/ 28 w 138"/>
                  <a:gd name="T37" fmla="*/ 4 h 66"/>
                  <a:gd name="T38" fmla="*/ 26 w 138"/>
                  <a:gd name="T39" fmla="*/ 6 h 66"/>
                  <a:gd name="T40" fmla="*/ 24 w 138"/>
                  <a:gd name="T41" fmla="*/ 4 h 66"/>
                  <a:gd name="T42" fmla="*/ 22 w 138"/>
                  <a:gd name="T43" fmla="*/ 4 h 66"/>
                  <a:gd name="T44" fmla="*/ 20 w 138"/>
                  <a:gd name="T45" fmla="*/ 0 h 66"/>
                  <a:gd name="T46" fmla="*/ 18 w 138"/>
                  <a:gd name="T47" fmla="*/ 0 h 66"/>
                  <a:gd name="T48" fmla="*/ 18 w 138"/>
                  <a:gd name="T49" fmla="*/ 4 h 66"/>
                  <a:gd name="T50" fmla="*/ 14 w 138"/>
                  <a:gd name="T51" fmla="*/ 6 h 66"/>
                  <a:gd name="T52" fmla="*/ 12 w 138"/>
                  <a:gd name="T53" fmla="*/ 6 h 66"/>
                  <a:gd name="T54" fmla="*/ 6 w 138"/>
                  <a:gd name="T55" fmla="*/ 6 h 66"/>
                  <a:gd name="T56" fmla="*/ 4 w 138"/>
                  <a:gd name="T57" fmla="*/ 8 h 66"/>
                  <a:gd name="T58" fmla="*/ 0 w 138"/>
                  <a:gd name="T59" fmla="*/ 8 h 66"/>
                  <a:gd name="T60" fmla="*/ 8 w 138"/>
                  <a:gd name="T61" fmla="*/ 20 h 66"/>
                  <a:gd name="T62" fmla="*/ 16 w 138"/>
                  <a:gd name="T63" fmla="*/ 42 h 66"/>
                  <a:gd name="T64" fmla="*/ 18 w 138"/>
                  <a:gd name="T65" fmla="*/ 42 h 66"/>
                  <a:gd name="T66" fmla="*/ 18 w 138"/>
                  <a:gd name="T67" fmla="*/ 44 h 66"/>
                  <a:gd name="T68" fmla="*/ 20 w 138"/>
                  <a:gd name="T69" fmla="*/ 46 h 66"/>
                  <a:gd name="T70" fmla="*/ 24 w 138"/>
                  <a:gd name="T71" fmla="*/ 46 h 66"/>
                  <a:gd name="T72" fmla="*/ 30 w 138"/>
                  <a:gd name="T73" fmla="*/ 46 h 66"/>
                  <a:gd name="T74" fmla="*/ 34 w 138"/>
                  <a:gd name="T75" fmla="*/ 42 h 66"/>
                  <a:gd name="T76" fmla="*/ 42 w 138"/>
                  <a:gd name="T77" fmla="*/ 44 h 66"/>
                  <a:gd name="T78" fmla="*/ 42 w 138"/>
                  <a:gd name="T79" fmla="*/ 46 h 66"/>
                  <a:gd name="T80" fmla="*/ 44 w 138"/>
                  <a:gd name="T81" fmla="*/ 48 h 66"/>
                  <a:gd name="T82" fmla="*/ 52 w 138"/>
                  <a:gd name="T83" fmla="*/ 50 h 66"/>
                  <a:gd name="T84" fmla="*/ 60 w 138"/>
                  <a:gd name="T85" fmla="*/ 52 h 66"/>
                  <a:gd name="T86" fmla="*/ 62 w 138"/>
                  <a:gd name="T87" fmla="*/ 58 h 66"/>
                  <a:gd name="T88" fmla="*/ 68 w 138"/>
                  <a:gd name="T89" fmla="*/ 64 h 66"/>
                  <a:gd name="T90" fmla="*/ 72 w 138"/>
                  <a:gd name="T91" fmla="*/ 64 h 66"/>
                  <a:gd name="T92" fmla="*/ 78 w 138"/>
                  <a:gd name="T93" fmla="*/ 66 h 66"/>
                  <a:gd name="T94" fmla="*/ 86 w 138"/>
                  <a:gd name="T95" fmla="*/ 64 h 66"/>
                  <a:gd name="T96" fmla="*/ 90 w 138"/>
                  <a:gd name="T97" fmla="*/ 62 h 66"/>
                  <a:gd name="T98" fmla="*/ 98 w 138"/>
                  <a:gd name="T99" fmla="*/ 60 h 66"/>
                  <a:gd name="T100" fmla="*/ 102 w 138"/>
                  <a:gd name="T101" fmla="*/ 58 h 66"/>
                  <a:gd name="T102" fmla="*/ 104 w 138"/>
                  <a:gd name="T103" fmla="*/ 54 h 66"/>
                  <a:gd name="T104" fmla="*/ 104 w 138"/>
                  <a:gd name="T105" fmla="*/ 50 h 66"/>
                  <a:gd name="T106" fmla="*/ 108 w 138"/>
                  <a:gd name="T107" fmla="*/ 48 h 66"/>
                  <a:gd name="T108" fmla="*/ 112 w 138"/>
                  <a:gd name="T109" fmla="*/ 44 h 66"/>
                  <a:gd name="T110" fmla="*/ 118 w 138"/>
                  <a:gd name="T111" fmla="*/ 46 h 66"/>
                  <a:gd name="T112" fmla="*/ 126 w 138"/>
                  <a:gd name="T113" fmla="*/ 44 h 66"/>
                  <a:gd name="T114" fmla="*/ 130 w 138"/>
                  <a:gd name="T115" fmla="*/ 40 h 66"/>
                  <a:gd name="T116" fmla="*/ 136 w 138"/>
                  <a:gd name="T117" fmla="*/ 38 h 66"/>
                  <a:gd name="T118" fmla="*/ 138 w 138"/>
                  <a:gd name="T119" fmla="*/ 38 h 66"/>
                  <a:gd name="T120" fmla="*/ 136 w 138"/>
                  <a:gd name="T121" fmla="*/ 36 h 66"/>
                  <a:gd name="T122" fmla="*/ 136 w 138"/>
                  <a:gd name="T123" fmla="*/ 30 h 66"/>
                  <a:gd name="T124" fmla="*/ 138 w 138"/>
                  <a:gd name="T125" fmla="*/ 24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8" h="66">
                    <a:moveTo>
                      <a:pt x="138" y="24"/>
                    </a:moveTo>
                    <a:lnTo>
                      <a:pt x="134" y="22"/>
                    </a:lnTo>
                    <a:lnTo>
                      <a:pt x="132" y="20"/>
                    </a:lnTo>
                    <a:lnTo>
                      <a:pt x="130" y="18"/>
                    </a:lnTo>
                    <a:lnTo>
                      <a:pt x="128" y="16"/>
                    </a:lnTo>
                    <a:lnTo>
                      <a:pt x="126" y="16"/>
                    </a:lnTo>
                    <a:lnTo>
                      <a:pt x="122" y="12"/>
                    </a:lnTo>
                    <a:lnTo>
                      <a:pt x="118" y="12"/>
                    </a:lnTo>
                    <a:lnTo>
                      <a:pt x="114" y="14"/>
                    </a:lnTo>
                    <a:lnTo>
                      <a:pt x="110" y="14"/>
                    </a:lnTo>
                    <a:lnTo>
                      <a:pt x="108" y="16"/>
                    </a:lnTo>
                    <a:lnTo>
                      <a:pt x="106" y="18"/>
                    </a:lnTo>
                    <a:lnTo>
                      <a:pt x="104" y="18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2" y="24"/>
                    </a:lnTo>
                    <a:lnTo>
                      <a:pt x="100" y="22"/>
                    </a:lnTo>
                    <a:lnTo>
                      <a:pt x="96" y="22"/>
                    </a:lnTo>
                    <a:lnTo>
                      <a:pt x="94" y="24"/>
                    </a:lnTo>
                    <a:lnTo>
                      <a:pt x="92" y="24"/>
                    </a:lnTo>
                    <a:lnTo>
                      <a:pt x="90" y="24"/>
                    </a:lnTo>
                    <a:lnTo>
                      <a:pt x="84" y="26"/>
                    </a:lnTo>
                    <a:lnTo>
                      <a:pt x="84" y="22"/>
                    </a:lnTo>
                    <a:lnTo>
                      <a:pt x="80" y="22"/>
                    </a:lnTo>
                    <a:lnTo>
                      <a:pt x="76" y="20"/>
                    </a:lnTo>
                    <a:lnTo>
                      <a:pt x="68" y="14"/>
                    </a:lnTo>
                    <a:lnTo>
                      <a:pt x="60" y="14"/>
                    </a:lnTo>
                    <a:lnTo>
                      <a:pt x="58" y="8"/>
                    </a:lnTo>
                    <a:lnTo>
                      <a:pt x="46" y="8"/>
                    </a:lnTo>
                    <a:lnTo>
                      <a:pt x="42" y="4"/>
                    </a:lnTo>
                    <a:lnTo>
                      <a:pt x="36" y="4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8" y="4"/>
                    </a:lnTo>
                    <a:lnTo>
                      <a:pt x="28" y="6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4" y="4"/>
                    </a:lnTo>
                    <a:lnTo>
                      <a:pt x="22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20" y="4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8" y="6"/>
                    </a:lnTo>
                    <a:lnTo>
                      <a:pt x="6" y="6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18"/>
                    </a:lnTo>
                    <a:lnTo>
                      <a:pt x="8" y="20"/>
                    </a:lnTo>
                    <a:lnTo>
                      <a:pt x="12" y="26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8" y="44"/>
                    </a:lnTo>
                    <a:lnTo>
                      <a:pt x="18" y="44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2" y="46"/>
                    </a:lnTo>
                    <a:lnTo>
                      <a:pt x="24" y="46"/>
                    </a:lnTo>
                    <a:lnTo>
                      <a:pt x="26" y="48"/>
                    </a:lnTo>
                    <a:lnTo>
                      <a:pt x="30" y="46"/>
                    </a:lnTo>
                    <a:lnTo>
                      <a:pt x="32" y="46"/>
                    </a:lnTo>
                    <a:lnTo>
                      <a:pt x="34" y="42"/>
                    </a:lnTo>
                    <a:lnTo>
                      <a:pt x="42" y="42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2" y="48"/>
                    </a:lnTo>
                    <a:lnTo>
                      <a:pt x="44" y="48"/>
                    </a:lnTo>
                    <a:lnTo>
                      <a:pt x="46" y="50"/>
                    </a:lnTo>
                    <a:lnTo>
                      <a:pt x="52" y="50"/>
                    </a:lnTo>
                    <a:lnTo>
                      <a:pt x="58" y="50"/>
                    </a:lnTo>
                    <a:lnTo>
                      <a:pt x="60" y="52"/>
                    </a:lnTo>
                    <a:lnTo>
                      <a:pt x="60" y="54"/>
                    </a:lnTo>
                    <a:lnTo>
                      <a:pt x="62" y="58"/>
                    </a:lnTo>
                    <a:lnTo>
                      <a:pt x="66" y="60"/>
                    </a:lnTo>
                    <a:lnTo>
                      <a:pt x="68" y="64"/>
                    </a:lnTo>
                    <a:lnTo>
                      <a:pt x="70" y="64"/>
                    </a:lnTo>
                    <a:lnTo>
                      <a:pt x="72" y="64"/>
                    </a:lnTo>
                    <a:lnTo>
                      <a:pt x="74" y="66"/>
                    </a:lnTo>
                    <a:lnTo>
                      <a:pt x="78" y="66"/>
                    </a:lnTo>
                    <a:lnTo>
                      <a:pt x="82" y="66"/>
                    </a:lnTo>
                    <a:lnTo>
                      <a:pt x="86" y="64"/>
                    </a:lnTo>
                    <a:lnTo>
                      <a:pt x="86" y="64"/>
                    </a:lnTo>
                    <a:lnTo>
                      <a:pt x="90" y="62"/>
                    </a:lnTo>
                    <a:lnTo>
                      <a:pt x="94" y="60"/>
                    </a:lnTo>
                    <a:lnTo>
                      <a:pt x="98" y="60"/>
                    </a:lnTo>
                    <a:lnTo>
                      <a:pt x="102" y="60"/>
                    </a:lnTo>
                    <a:lnTo>
                      <a:pt x="102" y="58"/>
                    </a:lnTo>
                    <a:lnTo>
                      <a:pt x="104" y="56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4" y="50"/>
                    </a:lnTo>
                    <a:lnTo>
                      <a:pt x="106" y="50"/>
                    </a:lnTo>
                    <a:lnTo>
                      <a:pt x="108" y="48"/>
                    </a:lnTo>
                    <a:lnTo>
                      <a:pt x="110" y="46"/>
                    </a:lnTo>
                    <a:lnTo>
                      <a:pt x="112" y="44"/>
                    </a:lnTo>
                    <a:lnTo>
                      <a:pt x="114" y="44"/>
                    </a:lnTo>
                    <a:lnTo>
                      <a:pt x="118" y="46"/>
                    </a:lnTo>
                    <a:lnTo>
                      <a:pt x="122" y="44"/>
                    </a:lnTo>
                    <a:lnTo>
                      <a:pt x="126" y="44"/>
                    </a:lnTo>
                    <a:lnTo>
                      <a:pt x="128" y="42"/>
                    </a:lnTo>
                    <a:lnTo>
                      <a:pt x="130" y="40"/>
                    </a:lnTo>
                    <a:lnTo>
                      <a:pt x="132" y="38"/>
                    </a:lnTo>
                    <a:lnTo>
                      <a:pt x="136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6" y="36"/>
                    </a:lnTo>
                    <a:lnTo>
                      <a:pt x="136" y="34"/>
                    </a:lnTo>
                    <a:lnTo>
                      <a:pt x="136" y="30"/>
                    </a:lnTo>
                    <a:lnTo>
                      <a:pt x="138" y="26"/>
                    </a:lnTo>
                    <a:lnTo>
                      <a:pt x="138" y="2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2" name="Freeform 246">
                <a:extLst>
                  <a:ext uri="{FF2B5EF4-FFF2-40B4-BE49-F238E27FC236}">
                    <a16:creationId xmlns:a16="http://schemas.microsoft.com/office/drawing/2014/main" id="{BED1BF3D-27EF-4D57-B829-1C2824F7906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31" y="2246"/>
                <a:ext cx="152" cy="122"/>
              </a:xfrm>
              <a:custGeom>
                <a:avLst/>
                <a:gdLst>
                  <a:gd name="T0" fmla="*/ 84 w 152"/>
                  <a:gd name="T1" fmla="*/ 2 h 122"/>
                  <a:gd name="T2" fmla="*/ 80 w 152"/>
                  <a:gd name="T3" fmla="*/ 10 h 122"/>
                  <a:gd name="T4" fmla="*/ 60 w 152"/>
                  <a:gd name="T5" fmla="*/ 18 h 122"/>
                  <a:gd name="T6" fmla="*/ 52 w 152"/>
                  <a:gd name="T7" fmla="*/ 18 h 122"/>
                  <a:gd name="T8" fmla="*/ 46 w 152"/>
                  <a:gd name="T9" fmla="*/ 16 h 122"/>
                  <a:gd name="T10" fmla="*/ 36 w 152"/>
                  <a:gd name="T11" fmla="*/ 22 h 122"/>
                  <a:gd name="T12" fmla="*/ 30 w 152"/>
                  <a:gd name="T13" fmla="*/ 28 h 122"/>
                  <a:gd name="T14" fmla="*/ 4 w 152"/>
                  <a:gd name="T15" fmla="*/ 36 h 122"/>
                  <a:gd name="T16" fmla="*/ 4 w 152"/>
                  <a:gd name="T17" fmla="*/ 48 h 122"/>
                  <a:gd name="T18" fmla="*/ 4 w 152"/>
                  <a:gd name="T19" fmla="*/ 52 h 122"/>
                  <a:gd name="T20" fmla="*/ 0 w 152"/>
                  <a:gd name="T21" fmla="*/ 56 h 122"/>
                  <a:gd name="T22" fmla="*/ 6 w 152"/>
                  <a:gd name="T23" fmla="*/ 62 h 122"/>
                  <a:gd name="T24" fmla="*/ 10 w 152"/>
                  <a:gd name="T25" fmla="*/ 66 h 122"/>
                  <a:gd name="T26" fmla="*/ 10 w 152"/>
                  <a:gd name="T27" fmla="*/ 72 h 122"/>
                  <a:gd name="T28" fmla="*/ 6 w 152"/>
                  <a:gd name="T29" fmla="*/ 76 h 122"/>
                  <a:gd name="T30" fmla="*/ 6 w 152"/>
                  <a:gd name="T31" fmla="*/ 78 h 122"/>
                  <a:gd name="T32" fmla="*/ 8 w 152"/>
                  <a:gd name="T33" fmla="*/ 84 h 122"/>
                  <a:gd name="T34" fmla="*/ 8 w 152"/>
                  <a:gd name="T35" fmla="*/ 90 h 122"/>
                  <a:gd name="T36" fmla="*/ 8 w 152"/>
                  <a:gd name="T37" fmla="*/ 94 h 122"/>
                  <a:gd name="T38" fmla="*/ 6 w 152"/>
                  <a:gd name="T39" fmla="*/ 100 h 122"/>
                  <a:gd name="T40" fmla="*/ 8 w 152"/>
                  <a:gd name="T41" fmla="*/ 100 h 122"/>
                  <a:gd name="T42" fmla="*/ 12 w 152"/>
                  <a:gd name="T43" fmla="*/ 102 h 122"/>
                  <a:gd name="T44" fmla="*/ 12 w 152"/>
                  <a:gd name="T45" fmla="*/ 98 h 122"/>
                  <a:gd name="T46" fmla="*/ 18 w 152"/>
                  <a:gd name="T47" fmla="*/ 96 h 122"/>
                  <a:gd name="T48" fmla="*/ 30 w 152"/>
                  <a:gd name="T49" fmla="*/ 104 h 122"/>
                  <a:gd name="T50" fmla="*/ 52 w 152"/>
                  <a:gd name="T51" fmla="*/ 110 h 122"/>
                  <a:gd name="T52" fmla="*/ 68 w 152"/>
                  <a:gd name="T53" fmla="*/ 118 h 122"/>
                  <a:gd name="T54" fmla="*/ 76 w 152"/>
                  <a:gd name="T55" fmla="*/ 120 h 122"/>
                  <a:gd name="T56" fmla="*/ 84 w 152"/>
                  <a:gd name="T57" fmla="*/ 118 h 122"/>
                  <a:gd name="T58" fmla="*/ 88 w 152"/>
                  <a:gd name="T59" fmla="*/ 118 h 122"/>
                  <a:gd name="T60" fmla="*/ 90 w 152"/>
                  <a:gd name="T61" fmla="*/ 114 h 122"/>
                  <a:gd name="T62" fmla="*/ 98 w 152"/>
                  <a:gd name="T63" fmla="*/ 110 h 122"/>
                  <a:gd name="T64" fmla="*/ 110 w 152"/>
                  <a:gd name="T65" fmla="*/ 112 h 122"/>
                  <a:gd name="T66" fmla="*/ 116 w 152"/>
                  <a:gd name="T67" fmla="*/ 116 h 122"/>
                  <a:gd name="T68" fmla="*/ 124 w 152"/>
                  <a:gd name="T69" fmla="*/ 120 h 122"/>
                  <a:gd name="T70" fmla="*/ 128 w 152"/>
                  <a:gd name="T71" fmla="*/ 118 h 122"/>
                  <a:gd name="T72" fmla="*/ 150 w 152"/>
                  <a:gd name="T73" fmla="*/ 104 h 122"/>
                  <a:gd name="T74" fmla="*/ 152 w 152"/>
                  <a:gd name="T75" fmla="*/ 100 h 122"/>
                  <a:gd name="T76" fmla="*/ 146 w 152"/>
                  <a:gd name="T77" fmla="*/ 86 h 122"/>
                  <a:gd name="T78" fmla="*/ 142 w 152"/>
                  <a:gd name="T79" fmla="*/ 78 h 122"/>
                  <a:gd name="T80" fmla="*/ 132 w 152"/>
                  <a:gd name="T81" fmla="*/ 64 h 122"/>
                  <a:gd name="T82" fmla="*/ 126 w 152"/>
                  <a:gd name="T83" fmla="*/ 58 h 122"/>
                  <a:gd name="T84" fmla="*/ 132 w 152"/>
                  <a:gd name="T85" fmla="*/ 54 h 122"/>
                  <a:gd name="T86" fmla="*/ 134 w 152"/>
                  <a:gd name="T87" fmla="*/ 40 h 122"/>
                  <a:gd name="T88" fmla="*/ 130 w 152"/>
                  <a:gd name="T89" fmla="*/ 32 h 122"/>
                  <a:gd name="T90" fmla="*/ 124 w 152"/>
                  <a:gd name="T91" fmla="*/ 18 h 122"/>
                  <a:gd name="T92" fmla="*/ 116 w 152"/>
                  <a:gd name="T93" fmla="*/ 12 h 122"/>
                  <a:gd name="T94" fmla="*/ 112 w 152"/>
                  <a:gd name="T95" fmla="*/ 6 h 122"/>
                  <a:gd name="T96" fmla="*/ 104 w 152"/>
                  <a:gd name="T97" fmla="*/ 8 h 122"/>
                  <a:gd name="T98" fmla="*/ 94 w 152"/>
                  <a:gd name="T99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122">
                    <a:moveTo>
                      <a:pt x="90" y="4"/>
                    </a:moveTo>
                    <a:lnTo>
                      <a:pt x="84" y="0"/>
                    </a:lnTo>
                    <a:lnTo>
                      <a:pt x="84" y="2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78" y="12"/>
                    </a:lnTo>
                    <a:lnTo>
                      <a:pt x="78" y="12"/>
                    </a:lnTo>
                    <a:lnTo>
                      <a:pt x="60" y="18"/>
                    </a:lnTo>
                    <a:lnTo>
                      <a:pt x="56" y="18"/>
                    </a:lnTo>
                    <a:lnTo>
                      <a:pt x="52" y="18"/>
                    </a:lnTo>
                    <a:lnTo>
                      <a:pt x="52" y="18"/>
                    </a:lnTo>
                    <a:lnTo>
                      <a:pt x="52" y="16"/>
                    </a:lnTo>
                    <a:lnTo>
                      <a:pt x="48" y="16"/>
                    </a:lnTo>
                    <a:lnTo>
                      <a:pt x="46" y="16"/>
                    </a:lnTo>
                    <a:lnTo>
                      <a:pt x="42" y="16"/>
                    </a:lnTo>
                    <a:lnTo>
                      <a:pt x="38" y="20"/>
                    </a:lnTo>
                    <a:lnTo>
                      <a:pt x="36" y="22"/>
                    </a:lnTo>
                    <a:lnTo>
                      <a:pt x="32" y="24"/>
                    </a:lnTo>
                    <a:lnTo>
                      <a:pt x="30" y="26"/>
                    </a:lnTo>
                    <a:lnTo>
                      <a:pt x="30" y="28"/>
                    </a:lnTo>
                    <a:lnTo>
                      <a:pt x="4" y="32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4" y="40"/>
                    </a:lnTo>
                    <a:lnTo>
                      <a:pt x="4" y="44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50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2" y="68"/>
                    </a:lnTo>
                    <a:lnTo>
                      <a:pt x="12" y="70"/>
                    </a:lnTo>
                    <a:lnTo>
                      <a:pt x="10" y="72"/>
                    </a:lnTo>
                    <a:lnTo>
                      <a:pt x="10" y="72"/>
                    </a:lnTo>
                    <a:lnTo>
                      <a:pt x="8" y="74"/>
                    </a:lnTo>
                    <a:lnTo>
                      <a:pt x="6" y="76"/>
                    </a:lnTo>
                    <a:lnTo>
                      <a:pt x="6" y="76"/>
                    </a:lnTo>
                    <a:lnTo>
                      <a:pt x="6" y="78"/>
                    </a:lnTo>
                    <a:lnTo>
                      <a:pt x="6" y="78"/>
                    </a:lnTo>
                    <a:lnTo>
                      <a:pt x="8" y="80"/>
                    </a:lnTo>
                    <a:lnTo>
                      <a:pt x="8" y="82"/>
                    </a:lnTo>
                    <a:lnTo>
                      <a:pt x="8" y="84"/>
                    </a:lnTo>
                    <a:lnTo>
                      <a:pt x="6" y="86"/>
                    </a:lnTo>
                    <a:lnTo>
                      <a:pt x="6" y="88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8" y="96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2" y="102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6"/>
                    </a:lnTo>
                    <a:lnTo>
                      <a:pt x="18" y="96"/>
                    </a:lnTo>
                    <a:lnTo>
                      <a:pt x="20" y="100"/>
                    </a:lnTo>
                    <a:lnTo>
                      <a:pt x="26" y="100"/>
                    </a:lnTo>
                    <a:lnTo>
                      <a:pt x="30" y="104"/>
                    </a:lnTo>
                    <a:lnTo>
                      <a:pt x="42" y="104"/>
                    </a:lnTo>
                    <a:lnTo>
                      <a:pt x="44" y="110"/>
                    </a:lnTo>
                    <a:lnTo>
                      <a:pt x="52" y="110"/>
                    </a:lnTo>
                    <a:lnTo>
                      <a:pt x="60" y="116"/>
                    </a:lnTo>
                    <a:lnTo>
                      <a:pt x="64" y="118"/>
                    </a:lnTo>
                    <a:lnTo>
                      <a:pt x="68" y="118"/>
                    </a:lnTo>
                    <a:lnTo>
                      <a:pt x="68" y="122"/>
                    </a:lnTo>
                    <a:lnTo>
                      <a:pt x="74" y="120"/>
                    </a:lnTo>
                    <a:lnTo>
                      <a:pt x="76" y="120"/>
                    </a:lnTo>
                    <a:lnTo>
                      <a:pt x="78" y="120"/>
                    </a:lnTo>
                    <a:lnTo>
                      <a:pt x="80" y="118"/>
                    </a:lnTo>
                    <a:lnTo>
                      <a:pt x="84" y="118"/>
                    </a:lnTo>
                    <a:lnTo>
                      <a:pt x="86" y="120"/>
                    </a:lnTo>
                    <a:lnTo>
                      <a:pt x="88" y="120"/>
                    </a:lnTo>
                    <a:lnTo>
                      <a:pt x="88" y="118"/>
                    </a:lnTo>
                    <a:lnTo>
                      <a:pt x="88" y="116"/>
                    </a:lnTo>
                    <a:lnTo>
                      <a:pt x="88" y="114"/>
                    </a:lnTo>
                    <a:lnTo>
                      <a:pt x="90" y="114"/>
                    </a:lnTo>
                    <a:lnTo>
                      <a:pt x="92" y="112"/>
                    </a:lnTo>
                    <a:lnTo>
                      <a:pt x="94" y="110"/>
                    </a:lnTo>
                    <a:lnTo>
                      <a:pt x="98" y="110"/>
                    </a:lnTo>
                    <a:lnTo>
                      <a:pt x="102" y="108"/>
                    </a:lnTo>
                    <a:lnTo>
                      <a:pt x="106" y="108"/>
                    </a:lnTo>
                    <a:lnTo>
                      <a:pt x="110" y="112"/>
                    </a:lnTo>
                    <a:lnTo>
                      <a:pt x="112" y="112"/>
                    </a:lnTo>
                    <a:lnTo>
                      <a:pt x="114" y="114"/>
                    </a:lnTo>
                    <a:lnTo>
                      <a:pt x="116" y="116"/>
                    </a:lnTo>
                    <a:lnTo>
                      <a:pt x="118" y="118"/>
                    </a:lnTo>
                    <a:lnTo>
                      <a:pt x="122" y="120"/>
                    </a:lnTo>
                    <a:lnTo>
                      <a:pt x="124" y="120"/>
                    </a:lnTo>
                    <a:lnTo>
                      <a:pt x="126" y="120"/>
                    </a:lnTo>
                    <a:lnTo>
                      <a:pt x="128" y="120"/>
                    </a:lnTo>
                    <a:lnTo>
                      <a:pt x="128" y="118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0" y="104"/>
                    </a:lnTo>
                    <a:lnTo>
                      <a:pt x="152" y="102"/>
                    </a:lnTo>
                    <a:lnTo>
                      <a:pt x="152" y="100"/>
                    </a:lnTo>
                    <a:lnTo>
                      <a:pt x="150" y="98"/>
                    </a:lnTo>
                    <a:lnTo>
                      <a:pt x="148" y="92"/>
                    </a:lnTo>
                    <a:lnTo>
                      <a:pt x="146" y="86"/>
                    </a:lnTo>
                    <a:lnTo>
                      <a:pt x="146" y="84"/>
                    </a:lnTo>
                    <a:lnTo>
                      <a:pt x="144" y="82"/>
                    </a:lnTo>
                    <a:lnTo>
                      <a:pt x="142" y="78"/>
                    </a:lnTo>
                    <a:lnTo>
                      <a:pt x="140" y="72"/>
                    </a:lnTo>
                    <a:lnTo>
                      <a:pt x="136" y="68"/>
                    </a:lnTo>
                    <a:lnTo>
                      <a:pt x="132" y="64"/>
                    </a:lnTo>
                    <a:lnTo>
                      <a:pt x="130" y="60"/>
                    </a:lnTo>
                    <a:lnTo>
                      <a:pt x="126" y="58"/>
                    </a:lnTo>
                    <a:lnTo>
                      <a:pt x="126" y="58"/>
                    </a:lnTo>
                    <a:lnTo>
                      <a:pt x="128" y="58"/>
                    </a:lnTo>
                    <a:lnTo>
                      <a:pt x="130" y="56"/>
                    </a:lnTo>
                    <a:lnTo>
                      <a:pt x="132" y="54"/>
                    </a:lnTo>
                    <a:lnTo>
                      <a:pt x="134" y="50"/>
                    </a:lnTo>
                    <a:lnTo>
                      <a:pt x="136" y="46"/>
                    </a:lnTo>
                    <a:lnTo>
                      <a:pt x="134" y="40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8" y="28"/>
                    </a:lnTo>
                    <a:lnTo>
                      <a:pt x="126" y="22"/>
                    </a:lnTo>
                    <a:lnTo>
                      <a:pt x="124" y="18"/>
                    </a:lnTo>
                    <a:lnTo>
                      <a:pt x="122" y="16"/>
                    </a:lnTo>
                    <a:lnTo>
                      <a:pt x="120" y="14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2" y="8"/>
                    </a:lnTo>
                    <a:lnTo>
                      <a:pt x="112" y="6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4" y="8"/>
                    </a:lnTo>
                    <a:lnTo>
                      <a:pt x="98" y="8"/>
                    </a:lnTo>
                    <a:lnTo>
                      <a:pt x="98" y="8"/>
                    </a:lnTo>
                    <a:lnTo>
                      <a:pt x="94" y="8"/>
                    </a:lnTo>
                    <a:lnTo>
                      <a:pt x="92" y="6"/>
                    </a:lnTo>
                    <a:lnTo>
                      <a:pt x="90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3" name="Freeform 247">
                <a:extLst>
                  <a:ext uri="{FF2B5EF4-FFF2-40B4-BE49-F238E27FC236}">
                    <a16:creationId xmlns:a16="http://schemas.microsoft.com/office/drawing/2014/main" id="{7DE84AC8-E062-439F-A0A1-8C781EC798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29" y="2384"/>
                <a:ext cx="102" cy="84"/>
              </a:xfrm>
              <a:custGeom>
                <a:avLst/>
                <a:gdLst>
                  <a:gd name="T0" fmla="*/ 20 w 102"/>
                  <a:gd name="T1" fmla="*/ 6 h 84"/>
                  <a:gd name="T2" fmla="*/ 26 w 102"/>
                  <a:gd name="T3" fmla="*/ 2 h 84"/>
                  <a:gd name="T4" fmla="*/ 38 w 102"/>
                  <a:gd name="T5" fmla="*/ 2 h 84"/>
                  <a:gd name="T6" fmla="*/ 48 w 102"/>
                  <a:gd name="T7" fmla="*/ 4 h 84"/>
                  <a:gd name="T8" fmla="*/ 52 w 102"/>
                  <a:gd name="T9" fmla="*/ 6 h 84"/>
                  <a:gd name="T10" fmla="*/ 60 w 102"/>
                  <a:gd name="T11" fmla="*/ 6 h 84"/>
                  <a:gd name="T12" fmla="*/ 68 w 102"/>
                  <a:gd name="T13" fmla="*/ 4 h 84"/>
                  <a:gd name="T14" fmla="*/ 72 w 102"/>
                  <a:gd name="T15" fmla="*/ 0 h 84"/>
                  <a:gd name="T16" fmla="*/ 76 w 102"/>
                  <a:gd name="T17" fmla="*/ 2 h 84"/>
                  <a:gd name="T18" fmla="*/ 84 w 102"/>
                  <a:gd name="T19" fmla="*/ 6 h 84"/>
                  <a:gd name="T20" fmla="*/ 92 w 102"/>
                  <a:gd name="T21" fmla="*/ 14 h 84"/>
                  <a:gd name="T22" fmla="*/ 94 w 102"/>
                  <a:gd name="T23" fmla="*/ 20 h 84"/>
                  <a:gd name="T24" fmla="*/ 96 w 102"/>
                  <a:gd name="T25" fmla="*/ 30 h 84"/>
                  <a:gd name="T26" fmla="*/ 98 w 102"/>
                  <a:gd name="T27" fmla="*/ 40 h 84"/>
                  <a:gd name="T28" fmla="*/ 96 w 102"/>
                  <a:gd name="T29" fmla="*/ 54 h 84"/>
                  <a:gd name="T30" fmla="*/ 98 w 102"/>
                  <a:gd name="T31" fmla="*/ 60 h 84"/>
                  <a:gd name="T32" fmla="*/ 102 w 102"/>
                  <a:gd name="T33" fmla="*/ 64 h 84"/>
                  <a:gd name="T34" fmla="*/ 100 w 102"/>
                  <a:gd name="T35" fmla="*/ 66 h 84"/>
                  <a:gd name="T36" fmla="*/ 100 w 102"/>
                  <a:gd name="T37" fmla="*/ 70 h 84"/>
                  <a:gd name="T38" fmla="*/ 100 w 102"/>
                  <a:gd name="T39" fmla="*/ 74 h 84"/>
                  <a:gd name="T40" fmla="*/ 100 w 102"/>
                  <a:gd name="T41" fmla="*/ 82 h 84"/>
                  <a:gd name="T42" fmla="*/ 100 w 102"/>
                  <a:gd name="T43" fmla="*/ 84 h 84"/>
                  <a:gd name="T44" fmla="*/ 94 w 102"/>
                  <a:gd name="T45" fmla="*/ 80 h 84"/>
                  <a:gd name="T46" fmla="*/ 88 w 102"/>
                  <a:gd name="T47" fmla="*/ 76 h 84"/>
                  <a:gd name="T48" fmla="*/ 74 w 102"/>
                  <a:gd name="T49" fmla="*/ 72 h 84"/>
                  <a:gd name="T50" fmla="*/ 72 w 102"/>
                  <a:gd name="T51" fmla="*/ 70 h 84"/>
                  <a:gd name="T52" fmla="*/ 64 w 102"/>
                  <a:gd name="T53" fmla="*/ 66 h 84"/>
                  <a:gd name="T54" fmla="*/ 60 w 102"/>
                  <a:gd name="T55" fmla="*/ 66 h 84"/>
                  <a:gd name="T56" fmla="*/ 48 w 102"/>
                  <a:gd name="T57" fmla="*/ 66 h 84"/>
                  <a:gd name="T58" fmla="*/ 34 w 102"/>
                  <a:gd name="T59" fmla="*/ 72 h 84"/>
                  <a:gd name="T60" fmla="*/ 32 w 102"/>
                  <a:gd name="T61" fmla="*/ 72 h 84"/>
                  <a:gd name="T62" fmla="*/ 26 w 102"/>
                  <a:gd name="T63" fmla="*/ 72 h 84"/>
                  <a:gd name="T64" fmla="*/ 16 w 102"/>
                  <a:gd name="T65" fmla="*/ 64 h 84"/>
                  <a:gd name="T66" fmla="*/ 8 w 102"/>
                  <a:gd name="T67" fmla="*/ 58 h 84"/>
                  <a:gd name="T68" fmla="*/ 0 w 102"/>
                  <a:gd name="T69" fmla="*/ 54 h 84"/>
                  <a:gd name="T70" fmla="*/ 4 w 102"/>
                  <a:gd name="T71" fmla="*/ 52 h 84"/>
                  <a:gd name="T72" fmla="*/ 10 w 102"/>
                  <a:gd name="T73" fmla="*/ 44 h 84"/>
                  <a:gd name="T74" fmla="*/ 16 w 102"/>
                  <a:gd name="T75" fmla="*/ 36 h 84"/>
                  <a:gd name="T76" fmla="*/ 16 w 102"/>
                  <a:gd name="T77" fmla="*/ 32 h 84"/>
                  <a:gd name="T78" fmla="*/ 18 w 102"/>
                  <a:gd name="T79" fmla="*/ 20 h 84"/>
                  <a:gd name="T80" fmla="*/ 18 w 102"/>
                  <a:gd name="T81" fmla="*/ 12 h 84"/>
                  <a:gd name="T82" fmla="*/ 20 w 102"/>
                  <a:gd name="T83" fmla="*/ 6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02" h="84">
                    <a:moveTo>
                      <a:pt x="20" y="6"/>
                    </a:moveTo>
                    <a:lnTo>
                      <a:pt x="20" y="6"/>
                    </a:lnTo>
                    <a:lnTo>
                      <a:pt x="22" y="4"/>
                    </a:lnTo>
                    <a:lnTo>
                      <a:pt x="26" y="2"/>
                    </a:lnTo>
                    <a:lnTo>
                      <a:pt x="32" y="2"/>
                    </a:lnTo>
                    <a:lnTo>
                      <a:pt x="38" y="2"/>
                    </a:lnTo>
                    <a:lnTo>
                      <a:pt x="42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6" y="6"/>
                    </a:lnTo>
                    <a:lnTo>
                      <a:pt x="60" y="6"/>
                    </a:lnTo>
                    <a:lnTo>
                      <a:pt x="66" y="6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4" y="6"/>
                    </a:lnTo>
                    <a:lnTo>
                      <a:pt x="88" y="10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4" y="20"/>
                    </a:lnTo>
                    <a:lnTo>
                      <a:pt x="96" y="24"/>
                    </a:lnTo>
                    <a:lnTo>
                      <a:pt x="96" y="30"/>
                    </a:lnTo>
                    <a:lnTo>
                      <a:pt x="98" y="34"/>
                    </a:lnTo>
                    <a:lnTo>
                      <a:pt x="98" y="40"/>
                    </a:lnTo>
                    <a:lnTo>
                      <a:pt x="96" y="48"/>
                    </a:lnTo>
                    <a:lnTo>
                      <a:pt x="96" y="54"/>
                    </a:lnTo>
                    <a:lnTo>
                      <a:pt x="96" y="58"/>
                    </a:lnTo>
                    <a:lnTo>
                      <a:pt x="98" y="60"/>
                    </a:lnTo>
                    <a:lnTo>
                      <a:pt x="100" y="62"/>
                    </a:lnTo>
                    <a:lnTo>
                      <a:pt x="102" y="64"/>
                    </a:lnTo>
                    <a:lnTo>
                      <a:pt x="102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100" y="74"/>
                    </a:lnTo>
                    <a:lnTo>
                      <a:pt x="100" y="78"/>
                    </a:lnTo>
                    <a:lnTo>
                      <a:pt x="100" y="82"/>
                    </a:lnTo>
                    <a:lnTo>
                      <a:pt x="100" y="84"/>
                    </a:lnTo>
                    <a:lnTo>
                      <a:pt x="100" y="84"/>
                    </a:lnTo>
                    <a:lnTo>
                      <a:pt x="98" y="82"/>
                    </a:lnTo>
                    <a:lnTo>
                      <a:pt x="94" y="80"/>
                    </a:lnTo>
                    <a:lnTo>
                      <a:pt x="92" y="78"/>
                    </a:lnTo>
                    <a:lnTo>
                      <a:pt x="88" y="76"/>
                    </a:lnTo>
                    <a:lnTo>
                      <a:pt x="84" y="76"/>
                    </a:lnTo>
                    <a:lnTo>
                      <a:pt x="74" y="72"/>
                    </a:lnTo>
                    <a:lnTo>
                      <a:pt x="74" y="70"/>
                    </a:lnTo>
                    <a:lnTo>
                      <a:pt x="72" y="70"/>
                    </a:lnTo>
                    <a:lnTo>
                      <a:pt x="68" y="68"/>
                    </a:lnTo>
                    <a:lnTo>
                      <a:pt x="64" y="66"/>
                    </a:lnTo>
                    <a:lnTo>
                      <a:pt x="60" y="66"/>
                    </a:lnTo>
                    <a:lnTo>
                      <a:pt x="60" y="66"/>
                    </a:lnTo>
                    <a:lnTo>
                      <a:pt x="54" y="66"/>
                    </a:lnTo>
                    <a:lnTo>
                      <a:pt x="48" y="66"/>
                    </a:lnTo>
                    <a:lnTo>
                      <a:pt x="42" y="68"/>
                    </a:lnTo>
                    <a:lnTo>
                      <a:pt x="34" y="72"/>
                    </a:lnTo>
                    <a:lnTo>
                      <a:pt x="34" y="72"/>
                    </a:lnTo>
                    <a:lnTo>
                      <a:pt x="32" y="72"/>
                    </a:lnTo>
                    <a:lnTo>
                      <a:pt x="30" y="72"/>
                    </a:lnTo>
                    <a:lnTo>
                      <a:pt x="26" y="72"/>
                    </a:lnTo>
                    <a:lnTo>
                      <a:pt x="22" y="68"/>
                    </a:lnTo>
                    <a:lnTo>
                      <a:pt x="16" y="64"/>
                    </a:lnTo>
                    <a:lnTo>
                      <a:pt x="8" y="58"/>
                    </a:lnTo>
                    <a:lnTo>
                      <a:pt x="8" y="58"/>
                    </a:lnTo>
                    <a:lnTo>
                      <a:pt x="4" y="56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4" y="52"/>
                    </a:lnTo>
                    <a:lnTo>
                      <a:pt x="8" y="48"/>
                    </a:lnTo>
                    <a:lnTo>
                      <a:pt x="10" y="44"/>
                    </a:lnTo>
                    <a:lnTo>
                      <a:pt x="14" y="40"/>
                    </a:lnTo>
                    <a:lnTo>
                      <a:pt x="16" y="36"/>
                    </a:lnTo>
                    <a:lnTo>
                      <a:pt x="16" y="34"/>
                    </a:lnTo>
                    <a:lnTo>
                      <a:pt x="16" y="32"/>
                    </a:lnTo>
                    <a:lnTo>
                      <a:pt x="16" y="26"/>
                    </a:lnTo>
                    <a:lnTo>
                      <a:pt x="18" y="20"/>
                    </a:lnTo>
                    <a:lnTo>
                      <a:pt x="18" y="14"/>
                    </a:lnTo>
                    <a:lnTo>
                      <a:pt x="18" y="12"/>
                    </a:lnTo>
                    <a:lnTo>
                      <a:pt x="20" y="10"/>
                    </a:lnTo>
                    <a:lnTo>
                      <a:pt x="20" y="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4" name="Freeform 248">
                <a:extLst>
                  <a:ext uri="{FF2B5EF4-FFF2-40B4-BE49-F238E27FC236}">
                    <a16:creationId xmlns:a16="http://schemas.microsoft.com/office/drawing/2014/main" id="{081574C6-6889-4A30-9C64-17D262985BA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9" y="2506"/>
                <a:ext cx="42" cy="44"/>
              </a:xfrm>
              <a:custGeom>
                <a:avLst/>
                <a:gdLst>
                  <a:gd name="T0" fmla="*/ 26 w 42"/>
                  <a:gd name="T1" fmla="*/ 0 h 44"/>
                  <a:gd name="T2" fmla="*/ 26 w 42"/>
                  <a:gd name="T3" fmla="*/ 2 h 44"/>
                  <a:gd name="T4" fmla="*/ 26 w 42"/>
                  <a:gd name="T5" fmla="*/ 2 h 44"/>
                  <a:gd name="T6" fmla="*/ 26 w 42"/>
                  <a:gd name="T7" fmla="*/ 4 h 44"/>
                  <a:gd name="T8" fmla="*/ 28 w 42"/>
                  <a:gd name="T9" fmla="*/ 6 h 44"/>
                  <a:gd name="T10" fmla="*/ 32 w 42"/>
                  <a:gd name="T11" fmla="*/ 10 h 44"/>
                  <a:gd name="T12" fmla="*/ 36 w 42"/>
                  <a:gd name="T13" fmla="*/ 14 h 44"/>
                  <a:gd name="T14" fmla="*/ 42 w 42"/>
                  <a:gd name="T15" fmla="*/ 22 h 44"/>
                  <a:gd name="T16" fmla="*/ 40 w 42"/>
                  <a:gd name="T17" fmla="*/ 22 h 44"/>
                  <a:gd name="T18" fmla="*/ 40 w 42"/>
                  <a:gd name="T19" fmla="*/ 24 h 44"/>
                  <a:gd name="T20" fmla="*/ 38 w 42"/>
                  <a:gd name="T21" fmla="*/ 28 h 44"/>
                  <a:gd name="T22" fmla="*/ 36 w 42"/>
                  <a:gd name="T23" fmla="*/ 30 h 44"/>
                  <a:gd name="T24" fmla="*/ 34 w 42"/>
                  <a:gd name="T25" fmla="*/ 30 h 44"/>
                  <a:gd name="T26" fmla="*/ 34 w 42"/>
                  <a:gd name="T27" fmla="*/ 30 h 44"/>
                  <a:gd name="T28" fmla="*/ 30 w 42"/>
                  <a:gd name="T29" fmla="*/ 30 h 44"/>
                  <a:gd name="T30" fmla="*/ 28 w 42"/>
                  <a:gd name="T31" fmla="*/ 32 h 44"/>
                  <a:gd name="T32" fmla="*/ 24 w 42"/>
                  <a:gd name="T33" fmla="*/ 32 h 44"/>
                  <a:gd name="T34" fmla="*/ 22 w 42"/>
                  <a:gd name="T35" fmla="*/ 32 h 44"/>
                  <a:gd name="T36" fmla="*/ 22 w 42"/>
                  <a:gd name="T37" fmla="*/ 32 h 44"/>
                  <a:gd name="T38" fmla="*/ 20 w 42"/>
                  <a:gd name="T39" fmla="*/ 34 h 44"/>
                  <a:gd name="T40" fmla="*/ 18 w 42"/>
                  <a:gd name="T41" fmla="*/ 36 h 44"/>
                  <a:gd name="T42" fmla="*/ 16 w 42"/>
                  <a:gd name="T43" fmla="*/ 38 h 44"/>
                  <a:gd name="T44" fmla="*/ 16 w 42"/>
                  <a:gd name="T45" fmla="*/ 38 h 44"/>
                  <a:gd name="T46" fmla="*/ 14 w 42"/>
                  <a:gd name="T47" fmla="*/ 40 h 44"/>
                  <a:gd name="T48" fmla="*/ 12 w 42"/>
                  <a:gd name="T49" fmla="*/ 42 h 44"/>
                  <a:gd name="T50" fmla="*/ 10 w 42"/>
                  <a:gd name="T51" fmla="*/ 42 h 44"/>
                  <a:gd name="T52" fmla="*/ 10 w 42"/>
                  <a:gd name="T53" fmla="*/ 42 h 44"/>
                  <a:gd name="T54" fmla="*/ 8 w 42"/>
                  <a:gd name="T55" fmla="*/ 44 h 44"/>
                  <a:gd name="T56" fmla="*/ 4 w 42"/>
                  <a:gd name="T57" fmla="*/ 44 h 44"/>
                  <a:gd name="T58" fmla="*/ 2 w 42"/>
                  <a:gd name="T59" fmla="*/ 44 h 44"/>
                  <a:gd name="T60" fmla="*/ 0 w 42"/>
                  <a:gd name="T61" fmla="*/ 44 h 44"/>
                  <a:gd name="T62" fmla="*/ 2 w 42"/>
                  <a:gd name="T63" fmla="*/ 36 h 44"/>
                  <a:gd name="T64" fmla="*/ 2 w 42"/>
                  <a:gd name="T65" fmla="*/ 20 h 44"/>
                  <a:gd name="T66" fmla="*/ 2 w 42"/>
                  <a:gd name="T67" fmla="*/ 20 h 44"/>
                  <a:gd name="T68" fmla="*/ 4 w 42"/>
                  <a:gd name="T69" fmla="*/ 16 h 44"/>
                  <a:gd name="T70" fmla="*/ 4 w 42"/>
                  <a:gd name="T71" fmla="*/ 12 h 44"/>
                  <a:gd name="T72" fmla="*/ 8 w 42"/>
                  <a:gd name="T73" fmla="*/ 8 h 44"/>
                  <a:gd name="T74" fmla="*/ 12 w 42"/>
                  <a:gd name="T75" fmla="*/ 4 h 44"/>
                  <a:gd name="T76" fmla="*/ 14 w 42"/>
                  <a:gd name="T77" fmla="*/ 4 h 44"/>
                  <a:gd name="T78" fmla="*/ 16 w 42"/>
                  <a:gd name="T79" fmla="*/ 2 h 44"/>
                  <a:gd name="T80" fmla="*/ 20 w 42"/>
                  <a:gd name="T81" fmla="*/ 0 h 44"/>
                  <a:gd name="T82" fmla="*/ 26 w 42"/>
                  <a:gd name="T8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2" h="44">
                    <a:moveTo>
                      <a:pt x="26" y="0"/>
                    </a:moveTo>
                    <a:lnTo>
                      <a:pt x="26" y="2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lnTo>
                      <a:pt x="32" y="10"/>
                    </a:lnTo>
                    <a:lnTo>
                      <a:pt x="36" y="14"/>
                    </a:ln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0" y="30"/>
                    </a:lnTo>
                    <a:lnTo>
                      <a:pt x="28" y="32"/>
                    </a:lnTo>
                    <a:lnTo>
                      <a:pt x="24" y="32"/>
                    </a:lnTo>
                    <a:lnTo>
                      <a:pt x="22" y="32"/>
                    </a:lnTo>
                    <a:lnTo>
                      <a:pt x="22" y="32"/>
                    </a:lnTo>
                    <a:lnTo>
                      <a:pt x="20" y="34"/>
                    </a:lnTo>
                    <a:lnTo>
                      <a:pt x="18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4" y="40"/>
                    </a:lnTo>
                    <a:lnTo>
                      <a:pt x="12" y="42"/>
                    </a:lnTo>
                    <a:lnTo>
                      <a:pt x="10" y="42"/>
                    </a:lnTo>
                    <a:lnTo>
                      <a:pt x="10" y="42"/>
                    </a:lnTo>
                    <a:lnTo>
                      <a:pt x="8" y="44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2" y="36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16"/>
                    </a:lnTo>
                    <a:lnTo>
                      <a:pt x="4" y="12"/>
                    </a:lnTo>
                    <a:lnTo>
                      <a:pt x="8" y="8"/>
                    </a:lnTo>
                    <a:lnTo>
                      <a:pt x="12" y="4"/>
                    </a:lnTo>
                    <a:lnTo>
                      <a:pt x="14" y="4"/>
                    </a:lnTo>
                    <a:lnTo>
                      <a:pt x="16" y="2"/>
                    </a:lnTo>
                    <a:lnTo>
                      <a:pt x="20" y="0"/>
                    </a:lnTo>
                    <a:lnTo>
                      <a:pt x="2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5" name="Freeform 249">
                <a:extLst>
                  <a:ext uri="{FF2B5EF4-FFF2-40B4-BE49-F238E27FC236}">
                    <a16:creationId xmlns:a16="http://schemas.microsoft.com/office/drawing/2014/main" id="{77F971AC-ECB2-4169-BC84-FD73D25C94C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5" y="2684"/>
                <a:ext cx="270" cy="232"/>
              </a:xfrm>
              <a:custGeom>
                <a:avLst/>
                <a:gdLst>
                  <a:gd name="T0" fmla="*/ 34 w 270"/>
                  <a:gd name="T1" fmla="*/ 8 h 232"/>
                  <a:gd name="T2" fmla="*/ 42 w 270"/>
                  <a:gd name="T3" fmla="*/ 24 h 232"/>
                  <a:gd name="T4" fmla="*/ 36 w 270"/>
                  <a:gd name="T5" fmla="*/ 30 h 232"/>
                  <a:gd name="T6" fmla="*/ 30 w 270"/>
                  <a:gd name="T7" fmla="*/ 36 h 232"/>
                  <a:gd name="T8" fmla="*/ 26 w 270"/>
                  <a:gd name="T9" fmla="*/ 40 h 232"/>
                  <a:gd name="T10" fmla="*/ 0 w 270"/>
                  <a:gd name="T11" fmla="*/ 40 h 232"/>
                  <a:gd name="T12" fmla="*/ 6 w 270"/>
                  <a:gd name="T13" fmla="*/ 56 h 232"/>
                  <a:gd name="T14" fmla="*/ 8 w 270"/>
                  <a:gd name="T15" fmla="*/ 60 h 232"/>
                  <a:gd name="T16" fmla="*/ 12 w 270"/>
                  <a:gd name="T17" fmla="*/ 68 h 232"/>
                  <a:gd name="T18" fmla="*/ 18 w 270"/>
                  <a:gd name="T19" fmla="*/ 78 h 232"/>
                  <a:gd name="T20" fmla="*/ 26 w 270"/>
                  <a:gd name="T21" fmla="*/ 90 h 232"/>
                  <a:gd name="T22" fmla="*/ 38 w 270"/>
                  <a:gd name="T23" fmla="*/ 110 h 232"/>
                  <a:gd name="T24" fmla="*/ 42 w 270"/>
                  <a:gd name="T25" fmla="*/ 118 h 232"/>
                  <a:gd name="T26" fmla="*/ 52 w 270"/>
                  <a:gd name="T27" fmla="*/ 140 h 232"/>
                  <a:gd name="T28" fmla="*/ 68 w 270"/>
                  <a:gd name="T29" fmla="*/ 170 h 232"/>
                  <a:gd name="T30" fmla="*/ 80 w 270"/>
                  <a:gd name="T31" fmla="*/ 188 h 232"/>
                  <a:gd name="T32" fmla="*/ 92 w 270"/>
                  <a:gd name="T33" fmla="*/ 212 h 232"/>
                  <a:gd name="T34" fmla="*/ 96 w 270"/>
                  <a:gd name="T35" fmla="*/ 212 h 232"/>
                  <a:gd name="T36" fmla="*/ 100 w 270"/>
                  <a:gd name="T37" fmla="*/ 210 h 232"/>
                  <a:gd name="T38" fmla="*/ 104 w 270"/>
                  <a:gd name="T39" fmla="*/ 206 h 232"/>
                  <a:gd name="T40" fmla="*/ 104 w 270"/>
                  <a:gd name="T41" fmla="*/ 202 h 232"/>
                  <a:gd name="T42" fmla="*/ 106 w 270"/>
                  <a:gd name="T43" fmla="*/ 204 h 232"/>
                  <a:gd name="T44" fmla="*/ 110 w 270"/>
                  <a:gd name="T45" fmla="*/ 204 h 232"/>
                  <a:gd name="T46" fmla="*/ 136 w 270"/>
                  <a:gd name="T47" fmla="*/ 232 h 232"/>
                  <a:gd name="T48" fmla="*/ 140 w 270"/>
                  <a:gd name="T49" fmla="*/ 228 h 232"/>
                  <a:gd name="T50" fmla="*/ 146 w 270"/>
                  <a:gd name="T51" fmla="*/ 220 h 232"/>
                  <a:gd name="T52" fmla="*/ 152 w 270"/>
                  <a:gd name="T53" fmla="*/ 212 h 232"/>
                  <a:gd name="T54" fmla="*/ 158 w 270"/>
                  <a:gd name="T55" fmla="*/ 204 h 232"/>
                  <a:gd name="T56" fmla="*/ 166 w 270"/>
                  <a:gd name="T57" fmla="*/ 200 h 232"/>
                  <a:gd name="T58" fmla="*/ 194 w 270"/>
                  <a:gd name="T59" fmla="*/ 188 h 232"/>
                  <a:gd name="T60" fmla="*/ 220 w 270"/>
                  <a:gd name="T61" fmla="*/ 184 h 232"/>
                  <a:gd name="T62" fmla="*/ 224 w 270"/>
                  <a:gd name="T63" fmla="*/ 182 h 232"/>
                  <a:gd name="T64" fmla="*/ 248 w 270"/>
                  <a:gd name="T65" fmla="*/ 170 h 232"/>
                  <a:gd name="T66" fmla="*/ 268 w 270"/>
                  <a:gd name="T67" fmla="*/ 148 h 232"/>
                  <a:gd name="T68" fmla="*/ 268 w 270"/>
                  <a:gd name="T69" fmla="*/ 132 h 232"/>
                  <a:gd name="T70" fmla="*/ 268 w 270"/>
                  <a:gd name="T71" fmla="*/ 126 h 232"/>
                  <a:gd name="T72" fmla="*/ 270 w 270"/>
                  <a:gd name="T73" fmla="*/ 122 h 232"/>
                  <a:gd name="T74" fmla="*/ 234 w 270"/>
                  <a:gd name="T75" fmla="*/ 124 h 232"/>
                  <a:gd name="T76" fmla="*/ 232 w 270"/>
                  <a:gd name="T77" fmla="*/ 122 h 232"/>
                  <a:gd name="T78" fmla="*/ 228 w 270"/>
                  <a:gd name="T79" fmla="*/ 120 h 232"/>
                  <a:gd name="T80" fmla="*/ 228 w 270"/>
                  <a:gd name="T81" fmla="*/ 116 h 232"/>
                  <a:gd name="T82" fmla="*/ 220 w 270"/>
                  <a:gd name="T83" fmla="*/ 108 h 232"/>
                  <a:gd name="T84" fmla="*/ 216 w 270"/>
                  <a:gd name="T85" fmla="*/ 110 h 232"/>
                  <a:gd name="T86" fmla="*/ 210 w 270"/>
                  <a:gd name="T87" fmla="*/ 110 h 232"/>
                  <a:gd name="T88" fmla="*/ 206 w 270"/>
                  <a:gd name="T89" fmla="*/ 106 h 232"/>
                  <a:gd name="T90" fmla="*/ 202 w 270"/>
                  <a:gd name="T91" fmla="*/ 98 h 232"/>
                  <a:gd name="T92" fmla="*/ 196 w 270"/>
                  <a:gd name="T93" fmla="*/ 88 h 232"/>
                  <a:gd name="T94" fmla="*/ 192 w 270"/>
                  <a:gd name="T95" fmla="*/ 80 h 232"/>
                  <a:gd name="T96" fmla="*/ 172 w 270"/>
                  <a:gd name="T97" fmla="*/ 54 h 232"/>
                  <a:gd name="T98" fmla="*/ 154 w 270"/>
                  <a:gd name="T99" fmla="*/ 52 h 232"/>
                  <a:gd name="T100" fmla="*/ 150 w 270"/>
                  <a:gd name="T101" fmla="*/ 48 h 232"/>
                  <a:gd name="T102" fmla="*/ 144 w 270"/>
                  <a:gd name="T103" fmla="*/ 46 h 232"/>
                  <a:gd name="T104" fmla="*/ 138 w 270"/>
                  <a:gd name="T105" fmla="*/ 40 h 232"/>
                  <a:gd name="T106" fmla="*/ 130 w 270"/>
                  <a:gd name="T107" fmla="*/ 34 h 232"/>
                  <a:gd name="T108" fmla="*/ 120 w 270"/>
                  <a:gd name="T109" fmla="*/ 28 h 232"/>
                  <a:gd name="T110" fmla="*/ 102 w 270"/>
                  <a:gd name="T111" fmla="*/ 16 h 232"/>
                  <a:gd name="T112" fmla="*/ 68 w 270"/>
                  <a:gd name="T113" fmla="*/ 4 h 232"/>
                  <a:gd name="T114" fmla="*/ 62 w 270"/>
                  <a:gd name="T115" fmla="*/ 0 h 232"/>
                  <a:gd name="T116" fmla="*/ 58 w 270"/>
                  <a:gd name="T117" fmla="*/ 2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0" h="232">
                    <a:moveTo>
                      <a:pt x="54" y="4"/>
                    </a:moveTo>
                    <a:lnTo>
                      <a:pt x="34" y="8"/>
                    </a:lnTo>
                    <a:lnTo>
                      <a:pt x="42" y="22"/>
                    </a:lnTo>
                    <a:lnTo>
                      <a:pt x="42" y="24"/>
                    </a:lnTo>
                    <a:lnTo>
                      <a:pt x="40" y="26"/>
                    </a:lnTo>
                    <a:lnTo>
                      <a:pt x="36" y="30"/>
                    </a:lnTo>
                    <a:lnTo>
                      <a:pt x="34" y="34"/>
                    </a:lnTo>
                    <a:lnTo>
                      <a:pt x="30" y="36"/>
                    </a:lnTo>
                    <a:lnTo>
                      <a:pt x="28" y="38"/>
                    </a:lnTo>
                    <a:lnTo>
                      <a:pt x="26" y="40"/>
                    </a:lnTo>
                    <a:lnTo>
                      <a:pt x="24" y="42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6" y="56"/>
                    </a:lnTo>
                    <a:lnTo>
                      <a:pt x="6" y="58"/>
                    </a:lnTo>
                    <a:lnTo>
                      <a:pt x="8" y="60"/>
                    </a:lnTo>
                    <a:lnTo>
                      <a:pt x="10" y="64"/>
                    </a:lnTo>
                    <a:lnTo>
                      <a:pt x="12" y="68"/>
                    </a:lnTo>
                    <a:lnTo>
                      <a:pt x="16" y="74"/>
                    </a:lnTo>
                    <a:lnTo>
                      <a:pt x="18" y="78"/>
                    </a:lnTo>
                    <a:lnTo>
                      <a:pt x="22" y="82"/>
                    </a:lnTo>
                    <a:lnTo>
                      <a:pt x="26" y="90"/>
                    </a:lnTo>
                    <a:lnTo>
                      <a:pt x="34" y="100"/>
                    </a:lnTo>
                    <a:lnTo>
                      <a:pt x="38" y="110"/>
                    </a:lnTo>
                    <a:lnTo>
                      <a:pt x="42" y="114"/>
                    </a:lnTo>
                    <a:lnTo>
                      <a:pt x="42" y="118"/>
                    </a:lnTo>
                    <a:lnTo>
                      <a:pt x="46" y="128"/>
                    </a:lnTo>
                    <a:lnTo>
                      <a:pt x="52" y="140"/>
                    </a:lnTo>
                    <a:lnTo>
                      <a:pt x="58" y="152"/>
                    </a:lnTo>
                    <a:lnTo>
                      <a:pt x="68" y="170"/>
                    </a:lnTo>
                    <a:lnTo>
                      <a:pt x="72" y="176"/>
                    </a:lnTo>
                    <a:lnTo>
                      <a:pt x="80" y="188"/>
                    </a:lnTo>
                    <a:lnTo>
                      <a:pt x="86" y="202"/>
                    </a:lnTo>
                    <a:lnTo>
                      <a:pt x="92" y="212"/>
                    </a:lnTo>
                    <a:lnTo>
                      <a:pt x="94" y="216"/>
                    </a:lnTo>
                    <a:lnTo>
                      <a:pt x="96" y="212"/>
                    </a:lnTo>
                    <a:lnTo>
                      <a:pt x="98" y="212"/>
                    </a:lnTo>
                    <a:lnTo>
                      <a:pt x="100" y="210"/>
                    </a:lnTo>
                    <a:lnTo>
                      <a:pt x="102" y="210"/>
                    </a:lnTo>
                    <a:lnTo>
                      <a:pt x="104" y="206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4" y="202"/>
                    </a:lnTo>
                    <a:lnTo>
                      <a:pt x="106" y="204"/>
                    </a:lnTo>
                    <a:lnTo>
                      <a:pt x="108" y="204"/>
                    </a:lnTo>
                    <a:lnTo>
                      <a:pt x="110" y="204"/>
                    </a:lnTo>
                    <a:lnTo>
                      <a:pt x="114" y="204"/>
                    </a:lnTo>
                    <a:lnTo>
                      <a:pt x="136" y="232"/>
                    </a:lnTo>
                    <a:lnTo>
                      <a:pt x="140" y="228"/>
                    </a:lnTo>
                    <a:lnTo>
                      <a:pt x="140" y="228"/>
                    </a:lnTo>
                    <a:lnTo>
                      <a:pt x="142" y="224"/>
                    </a:lnTo>
                    <a:lnTo>
                      <a:pt x="146" y="220"/>
                    </a:lnTo>
                    <a:lnTo>
                      <a:pt x="148" y="216"/>
                    </a:lnTo>
                    <a:lnTo>
                      <a:pt x="152" y="212"/>
                    </a:lnTo>
                    <a:lnTo>
                      <a:pt x="156" y="206"/>
                    </a:lnTo>
                    <a:lnTo>
                      <a:pt x="158" y="204"/>
                    </a:lnTo>
                    <a:lnTo>
                      <a:pt x="160" y="202"/>
                    </a:lnTo>
                    <a:lnTo>
                      <a:pt x="166" y="200"/>
                    </a:lnTo>
                    <a:lnTo>
                      <a:pt x="178" y="194"/>
                    </a:lnTo>
                    <a:lnTo>
                      <a:pt x="194" y="188"/>
                    </a:lnTo>
                    <a:lnTo>
                      <a:pt x="208" y="184"/>
                    </a:lnTo>
                    <a:lnTo>
                      <a:pt x="220" y="184"/>
                    </a:lnTo>
                    <a:lnTo>
                      <a:pt x="220" y="182"/>
                    </a:lnTo>
                    <a:lnTo>
                      <a:pt x="224" y="182"/>
                    </a:lnTo>
                    <a:lnTo>
                      <a:pt x="236" y="178"/>
                    </a:lnTo>
                    <a:lnTo>
                      <a:pt x="248" y="170"/>
                    </a:lnTo>
                    <a:lnTo>
                      <a:pt x="260" y="160"/>
                    </a:lnTo>
                    <a:lnTo>
                      <a:pt x="268" y="148"/>
                    </a:lnTo>
                    <a:lnTo>
                      <a:pt x="270" y="132"/>
                    </a:lnTo>
                    <a:lnTo>
                      <a:pt x="268" y="132"/>
                    </a:lnTo>
                    <a:lnTo>
                      <a:pt x="268" y="130"/>
                    </a:lnTo>
                    <a:lnTo>
                      <a:pt x="268" y="126"/>
                    </a:lnTo>
                    <a:lnTo>
                      <a:pt x="268" y="124"/>
                    </a:lnTo>
                    <a:lnTo>
                      <a:pt x="270" y="122"/>
                    </a:lnTo>
                    <a:lnTo>
                      <a:pt x="254" y="124"/>
                    </a:lnTo>
                    <a:lnTo>
                      <a:pt x="234" y="124"/>
                    </a:lnTo>
                    <a:lnTo>
                      <a:pt x="234" y="124"/>
                    </a:lnTo>
                    <a:lnTo>
                      <a:pt x="232" y="122"/>
                    </a:lnTo>
                    <a:lnTo>
                      <a:pt x="230" y="122"/>
                    </a:lnTo>
                    <a:lnTo>
                      <a:pt x="228" y="120"/>
                    </a:lnTo>
                    <a:lnTo>
                      <a:pt x="228" y="118"/>
                    </a:lnTo>
                    <a:lnTo>
                      <a:pt x="228" y="116"/>
                    </a:lnTo>
                    <a:lnTo>
                      <a:pt x="230" y="110"/>
                    </a:lnTo>
                    <a:lnTo>
                      <a:pt x="220" y="108"/>
                    </a:lnTo>
                    <a:lnTo>
                      <a:pt x="218" y="108"/>
                    </a:lnTo>
                    <a:lnTo>
                      <a:pt x="216" y="110"/>
                    </a:lnTo>
                    <a:lnTo>
                      <a:pt x="214" y="110"/>
                    </a:lnTo>
                    <a:lnTo>
                      <a:pt x="210" y="110"/>
                    </a:lnTo>
                    <a:lnTo>
                      <a:pt x="206" y="108"/>
                    </a:lnTo>
                    <a:lnTo>
                      <a:pt x="206" y="106"/>
                    </a:lnTo>
                    <a:lnTo>
                      <a:pt x="204" y="102"/>
                    </a:lnTo>
                    <a:lnTo>
                      <a:pt x="202" y="98"/>
                    </a:lnTo>
                    <a:lnTo>
                      <a:pt x="200" y="92"/>
                    </a:lnTo>
                    <a:lnTo>
                      <a:pt x="196" y="88"/>
                    </a:lnTo>
                    <a:lnTo>
                      <a:pt x="194" y="84"/>
                    </a:lnTo>
                    <a:lnTo>
                      <a:pt x="192" y="80"/>
                    </a:lnTo>
                    <a:lnTo>
                      <a:pt x="192" y="80"/>
                    </a:lnTo>
                    <a:lnTo>
                      <a:pt x="172" y="54"/>
                    </a:lnTo>
                    <a:lnTo>
                      <a:pt x="154" y="54"/>
                    </a:lnTo>
                    <a:lnTo>
                      <a:pt x="154" y="52"/>
                    </a:lnTo>
                    <a:lnTo>
                      <a:pt x="152" y="50"/>
                    </a:lnTo>
                    <a:lnTo>
                      <a:pt x="150" y="48"/>
                    </a:lnTo>
                    <a:lnTo>
                      <a:pt x="144" y="46"/>
                    </a:lnTo>
                    <a:lnTo>
                      <a:pt x="144" y="46"/>
                    </a:lnTo>
                    <a:lnTo>
                      <a:pt x="142" y="44"/>
                    </a:lnTo>
                    <a:lnTo>
                      <a:pt x="138" y="40"/>
                    </a:lnTo>
                    <a:lnTo>
                      <a:pt x="134" y="38"/>
                    </a:lnTo>
                    <a:lnTo>
                      <a:pt x="130" y="34"/>
                    </a:lnTo>
                    <a:lnTo>
                      <a:pt x="124" y="30"/>
                    </a:lnTo>
                    <a:lnTo>
                      <a:pt x="120" y="28"/>
                    </a:lnTo>
                    <a:lnTo>
                      <a:pt x="114" y="26"/>
                    </a:lnTo>
                    <a:lnTo>
                      <a:pt x="102" y="16"/>
                    </a:lnTo>
                    <a:lnTo>
                      <a:pt x="94" y="16"/>
                    </a:lnTo>
                    <a:lnTo>
                      <a:pt x="68" y="4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60" y="2"/>
                    </a:lnTo>
                    <a:lnTo>
                      <a:pt x="58" y="2"/>
                    </a:lnTo>
                    <a:lnTo>
                      <a:pt x="54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6" name="Freeform 250">
                <a:extLst>
                  <a:ext uri="{FF2B5EF4-FFF2-40B4-BE49-F238E27FC236}">
                    <a16:creationId xmlns:a16="http://schemas.microsoft.com/office/drawing/2014/main" id="{EF6DAAAF-2475-4B03-86AF-3B895CC6633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89" y="2886"/>
                <a:ext cx="42" cy="66"/>
              </a:xfrm>
              <a:custGeom>
                <a:avLst/>
                <a:gdLst>
                  <a:gd name="T0" fmla="*/ 20 w 42"/>
                  <a:gd name="T1" fmla="*/ 66 h 66"/>
                  <a:gd name="T2" fmla="*/ 16 w 42"/>
                  <a:gd name="T3" fmla="*/ 64 h 66"/>
                  <a:gd name="T4" fmla="*/ 12 w 42"/>
                  <a:gd name="T5" fmla="*/ 62 h 66"/>
                  <a:gd name="T6" fmla="*/ 10 w 42"/>
                  <a:gd name="T7" fmla="*/ 62 h 66"/>
                  <a:gd name="T8" fmla="*/ 10 w 42"/>
                  <a:gd name="T9" fmla="*/ 60 h 66"/>
                  <a:gd name="T10" fmla="*/ 8 w 42"/>
                  <a:gd name="T11" fmla="*/ 46 h 66"/>
                  <a:gd name="T12" fmla="*/ 2 w 42"/>
                  <a:gd name="T13" fmla="*/ 38 h 66"/>
                  <a:gd name="T14" fmla="*/ 2 w 42"/>
                  <a:gd name="T15" fmla="*/ 36 h 66"/>
                  <a:gd name="T16" fmla="*/ 2 w 42"/>
                  <a:gd name="T17" fmla="*/ 32 h 66"/>
                  <a:gd name="T18" fmla="*/ 2 w 42"/>
                  <a:gd name="T19" fmla="*/ 26 h 66"/>
                  <a:gd name="T20" fmla="*/ 2 w 42"/>
                  <a:gd name="T21" fmla="*/ 20 h 66"/>
                  <a:gd name="T22" fmla="*/ 0 w 42"/>
                  <a:gd name="T23" fmla="*/ 14 h 66"/>
                  <a:gd name="T24" fmla="*/ 0 w 42"/>
                  <a:gd name="T25" fmla="*/ 14 h 66"/>
                  <a:gd name="T26" fmla="*/ 2 w 42"/>
                  <a:gd name="T27" fmla="*/ 12 h 66"/>
                  <a:gd name="T28" fmla="*/ 4 w 42"/>
                  <a:gd name="T29" fmla="*/ 10 h 66"/>
                  <a:gd name="T30" fmla="*/ 6 w 42"/>
                  <a:gd name="T31" fmla="*/ 8 h 66"/>
                  <a:gd name="T32" fmla="*/ 8 w 42"/>
                  <a:gd name="T33" fmla="*/ 8 h 66"/>
                  <a:gd name="T34" fmla="*/ 8 w 42"/>
                  <a:gd name="T35" fmla="*/ 8 h 66"/>
                  <a:gd name="T36" fmla="*/ 8 w 42"/>
                  <a:gd name="T37" fmla="*/ 6 h 66"/>
                  <a:gd name="T38" fmla="*/ 10 w 42"/>
                  <a:gd name="T39" fmla="*/ 4 h 66"/>
                  <a:gd name="T40" fmla="*/ 10 w 42"/>
                  <a:gd name="T41" fmla="*/ 2 h 66"/>
                  <a:gd name="T42" fmla="*/ 10 w 42"/>
                  <a:gd name="T43" fmla="*/ 2 h 66"/>
                  <a:gd name="T44" fmla="*/ 10 w 42"/>
                  <a:gd name="T45" fmla="*/ 0 h 66"/>
                  <a:gd name="T46" fmla="*/ 10 w 42"/>
                  <a:gd name="T47" fmla="*/ 0 h 66"/>
                  <a:gd name="T48" fmla="*/ 14 w 42"/>
                  <a:gd name="T49" fmla="*/ 2 h 66"/>
                  <a:gd name="T50" fmla="*/ 14 w 42"/>
                  <a:gd name="T51" fmla="*/ 2 h 66"/>
                  <a:gd name="T52" fmla="*/ 18 w 42"/>
                  <a:gd name="T53" fmla="*/ 2 h 66"/>
                  <a:gd name="T54" fmla="*/ 20 w 42"/>
                  <a:gd name="T55" fmla="*/ 2 h 66"/>
                  <a:gd name="T56" fmla="*/ 42 w 42"/>
                  <a:gd name="T57" fmla="*/ 30 h 66"/>
                  <a:gd name="T58" fmla="*/ 42 w 42"/>
                  <a:gd name="T59" fmla="*/ 30 h 66"/>
                  <a:gd name="T60" fmla="*/ 40 w 42"/>
                  <a:gd name="T61" fmla="*/ 32 h 66"/>
                  <a:gd name="T62" fmla="*/ 38 w 42"/>
                  <a:gd name="T63" fmla="*/ 34 h 66"/>
                  <a:gd name="T64" fmla="*/ 38 w 42"/>
                  <a:gd name="T65" fmla="*/ 36 h 66"/>
                  <a:gd name="T66" fmla="*/ 38 w 42"/>
                  <a:gd name="T67" fmla="*/ 40 h 66"/>
                  <a:gd name="T68" fmla="*/ 40 w 42"/>
                  <a:gd name="T69" fmla="*/ 40 h 66"/>
                  <a:gd name="T70" fmla="*/ 40 w 42"/>
                  <a:gd name="T71" fmla="*/ 42 h 66"/>
                  <a:gd name="T72" fmla="*/ 40 w 42"/>
                  <a:gd name="T73" fmla="*/ 44 h 66"/>
                  <a:gd name="T74" fmla="*/ 40 w 42"/>
                  <a:gd name="T75" fmla="*/ 46 h 66"/>
                  <a:gd name="T76" fmla="*/ 40 w 42"/>
                  <a:gd name="T77" fmla="*/ 48 h 66"/>
                  <a:gd name="T78" fmla="*/ 38 w 42"/>
                  <a:gd name="T79" fmla="*/ 48 h 66"/>
                  <a:gd name="T80" fmla="*/ 36 w 42"/>
                  <a:gd name="T81" fmla="*/ 48 h 66"/>
                  <a:gd name="T82" fmla="*/ 36 w 42"/>
                  <a:gd name="T83" fmla="*/ 48 h 66"/>
                  <a:gd name="T84" fmla="*/ 34 w 42"/>
                  <a:gd name="T85" fmla="*/ 48 h 66"/>
                  <a:gd name="T86" fmla="*/ 34 w 42"/>
                  <a:gd name="T87" fmla="*/ 50 h 66"/>
                  <a:gd name="T88" fmla="*/ 32 w 42"/>
                  <a:gd name="T89" fmla="*/ 52 h 66"/>
                  <a:gd name="T90" fmla="*/ 30 w 42"/>
                  <a:gd name="T91" fmla="*/ 54 h 66"/>
                  <a:gd name="T92" fmla="*/ 28 w 42"/>
                  <a:gd name="T93" fmla="*/ 56 h 66"/>
                  <a:gd name="T94" fmla="*/ 28 w 42"/>
                  <a:gd name="T95" fmla="*/ 56 h 66"/>
                  <a:gd name="T96" fmla="*/ 30 w 42"/>
                  <a:gd name="T97" fmla="*/ 60 h 66"/>
                  <a:gd name="T98" fmla="*/ 28 w 42"/>
                  <a:gd name="T99" fmla="*/ 62 h 66"/>
                  <a:gd name="T100" fmla="*/ 28 w 42"/>
                  <a:gd name="T101" fmla="*/ 62 h 66"/>
                  <a:gd name="T102" fmla="*/ 26 w 42"/>
                  <a:gd name="T103" fmla="*/ 60 h 66"/>
                  <a:gd name="T104" fmla="*/ 24 w 42"/>
                  <a:gd name="T105" fmla="*/ 60 h 66"/>
                  <a:gd name="T106" fmla="*/ 24 w 42"/>
                  <a:gd name="T107" fmla="*/ 62 h 66"/>
                  <a:gd name="T108" fmla="*/ 22 w 42"/>
                  <a:gd name="T109" fmla="*/ 64 h 66"/>
                  <a:gd name="T110" fmla="*/ 20 w 42"/>
                  <a:gd name="T111" fmla="*/ 66 h 66"/>
                  <a:gd name="T112" fmla="*/ 20 w 42"/>
                  <a:gd name="T113" fmla="*/ 66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42" h="66">
                    <a:moveTo>
                      <a:pt x="20" y="66"/>
                    </a:moveTo>
                    <a:lnTo>
                      <a:pt x="16" y="64"/>
                    </a:lnTo>
                    <a:lnTo>
                      <a:pt x="12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46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2" y="32"/>
                    </a:lnTo>
                    <a:lnTo>
                      <a:pt x="2" y="26"/>
                    </a:lnTo>
                    <a:lnTo>
                      <a:pt x="2" y="20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2" y="12"/>
                    </a:lnTo>
                    <a:lnTo>
                      <a:pt x="4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6"/>
                    </a:lnTo>
                    <a:lnTo>
                      <a:pt x="10" y="4"/>
                    </a:lnTo>
                    <a:lnTo>
                      <a:pt x="10" y="2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10" y="0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42" y="30"/>
                    </a:lnTo>
                    <a:lnTo>
                      <a:pt x="42" y="30"/>
                    </a:lnTo>
                    <a:lnTo>
                      <a:pt x="40" y="32"/>
                    </a:lnTo>
                    <a:lnTo>
                      <a:pt x="38" y="34"/>
                    </a:lnTo>
                    <a:lnTo>
                      <a:pt x="38" y="36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38" y="48"/>
                    </a:lnTo>
                    <a:lnTo>
                      <a:pt x="36" y="48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4" y="50"/>
                    </a:lnTo>
                    <a:lnTo>
                      <a:pt x="32" y="52"/>
                    </a:lnTo>
                    <a:lnTo>
                      <a:pt x="30" y="54"/>
                    </a:lnTo>
                    <a:lnTo>
                      <a:pt x="28" y="56"/>
                    </a:lnTo>
                    <a:lnTo>
                      <a:pt x="28" y="56"/>
                    </a:lnTo>
                    <a:lnTo>
                      <a:pt x="30" y="60"/>
                    </a:lnTo>
                    <a:lnTo>
                      <a:pt x="28" y="62"/>
                    </a:lnTo>
                    <a:lnTo>
                      <a:pt x="28" y="62"/>
                    </a:lnTo>
                    <a:lnTo>
                      <a:pt x="26" y="60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2" y="64"/>
                    </a:lnTo>
                    <a:lnTo>
                      <a:pt x="20" y="66"/>
                    </a:lnTo>
                    <a:lnTo>
                      <a:pt x="20" y="6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7" name="Freeform 251">
                <a:extLst>
                  <a:ext uri="{FF2B5EF4-FFF2-40B4-BE49-F238E27FC236}">
                    <a16:creationId xmlns:a16="http://schemas.microsoft.com/office/drawing/2014/main" id="{E49BC809-2BBB-4875-8D4F-B8EFF98DA4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9" y="2868"/>
                <a:ext cx="118" cy="86"/>
              </a:xfrm>
              <a:custGeom>
                <a:avLst/>
                <a:gdLst>
                  <a:gd name="T0" fmla="*/ 118 w 118"/>
                  <a:gd name="T1" fmla="*/ 28 h 86"/>
                  <a:gd name="T2" fmla="*/ 102 w 118"/>
                  <a:gd name="T3" fmla="*/ 32 h 86"/>
                  <a:gd name="T4" fmla="*/ 94 w 118"/>
                  <a:gd name="T5" fmla="*/ 38 h 86"/>
                  <a:gd name="T6" fmla="*/ 86 w 118"/>
                  <a:gd name="T7" fmla="*/ 46 h 86"/>
                  <a:gd name="T8" fmla="*/ 80 w 118"/>
                  <a:gd name="T9" fmla="*/ 54 h 86"/>
                  <a:gd name="T10" fmla="*/ 74 w 118"/>
                  <a:gd name="T11" fmla="*/ 58 h 86"/>
                  <a:gd name="T12" fmla="*/ 68 w 118"/>
                  <a:gd name="T13" fmla="*/ 60 h 86"/>
                  <a:gd name="T14" fmla="*/ 62 w 118"/>
                  <a:gd name="T15" fmla="*/ 62 h 86"/>
                  <a:gd name="T16" fmla="*/ 58 w 118"/>
                  <a:gd name="T17" fmla="*/ 64 h 86"/>
                  <a:gd name="T18" fmla="*/ 54 w 118"/>
                  <a:gd name="T19" fmla="*/ 64 h 86"/>
                  <a:gd name="T20" fmla="*/ 52 w 118"/>
                  <a:gd name="T21" fmla="*/ 64 h 86"/>
                  <a:gd name="T22" fmla="*/ 36 w 118"/>
                  <a:gd name="T23" fmla="*/ 78 h 86"/>
                  <a:gd name="T24" fmla="*/ 6 w 118"/>
                  <a:gd name="T25" fmla="*/ 86 h 86"/>
                  <a:gd name="T26" fmla="*/ 2 w 118"/>
                  <a:gd name="T27" fmla="*/ 84 h 86"/>
                  <a:gd name="T28" fmla="*/ 0 w 118"/>
                  <a:gd name="T29" fmla="*/ 84 h 86"/>
                  <a:gd name="T30" fmla="*/ 0 w 118"/>
                  <a:gd name="T31" fmla="*/ 84 h 86"/>
                  <a:gd name="T32" fmla="*/ 2 w 118"/>
                  <a:gd name="T33" fmla="*/ 84 h 86"/>
                  <a:gd name="T34" fmla="*/ 4 w 118"/>
                  <a:gd name="T35" fmla="*/ 80 h 86"/>
                  <a:gd name="T36" fmla="*/ 4 w 118"/>
                  <a:gd name="T37" fmla="*/ 80 h 86"/>
                  <a:gd name="T38" fmla="*/ 6 w 118"/>
                  <a:gd name="T39" fmla="*/ 80 h 86"/>
                  <a:gd name="T40" fmla="*/ 8 w 118"/>
                  <a:gd name="T41" fmla="*/ 80 h 86"/>
                  <a:gd name="T42" fmla="*/ 10 w 118"/>
                  <a:gd name="T43" fmla="*/ 78 h 86"/>
                  <a:gd name="T44" fmla="*/ 8 w 118"/>
                  <a:gd name="T45" fmla="*/ 74 h 86"/>
                  <a:gd name="T46" fmla="*/ 12 w 118"/>
                  <a:gd name="T47" fmla="*/ 68 h 86"/>
                  <a:gd name="T48" fmla="*/ 14 w 118"/>
                  <a:gd name="T49" fmla="*/ 68 h 86"/>
                  <a:gd name="T50" fmla="*/ 14 w 118"/>
                  <a:gd name="T51" fmla="*/ 66 h 86"/>
                  <a:gd name="T52" fmla="*/ 16 w 118"/>
                  <a:gd name="T53" fmla="*/ 66 h 86"/>
                  <a:gd name="T54" fmla="*/ 18 w 118"/>
                  <a:gd name="T55" fmla="*/ 66 h 86"/>
                  <a:gd name="T56" fmla="*/ 20 w 118"/>
                  <a:gd name="T57" fmla="*/ 66 h 86"/>
                  <a:gd name="T58" fmla="*/ 20 w 118"/>
                  <a:gd name="T59" fmla="*/ 66 h 86"/>
                  <a:gd name="T60" fmla="*/ 22 w 118"/>
                  <a:gd name="T61" fmla="*/ 64 h 86"/>
                  <a:gd name="T62" fmla="*/ 20 w 118"/>
                  <a:gd name="T63" fmla="*/ 62 h 86"/>
                  <a:gd name="T64" fmla="*/ 20 w 118"/>
                  <a:gd name="T65" fmla="*/ 60 h 86"/>
                  <a:gd name="T66" fmla="*/ 20 w 118"/>
                  <a:gd name="T67" fmla="*/ 58 h 86"/>
                  <a:gd name="T68" fmla="*/ 18 w 118"/>
                  <a:gd name="T69" fmla="*/ 56 h 86"/>
                  <a:gd name="T70" fmla="*/ 18 w 118"/>
                  <a:gd name="T71" fmla="*/ 54 h 86"/>
                  <a:gd name="T72" fmla="*/ 18 w 118"/>
                  <a:gd name="T73" fmla="*/ 50 h 86"/>
                  <a:gd name="T74" fmla="*/ 22 w 118"/>
                  <a:gd name="T75" fmla="*/ 48 h 86"/>
                  <a:gd name="T76" fmla="*/ 22 w 118"/>
                  <a:gd name="T77" fmla="*/ 48 h 86"/>
                  <a:gd name="T78" fmla="*/ 24 w 118"/>
                  <a:gd name="T79" fmla="*/ 46 h 86"/>
                  <a:gd name="T80" fmla="*/ 26 w 118"/>
                  <a:gd name="T81" fmla="*/ 44 h 86"/>
                  <a:gd name="T82" fmla="*/ 26 w 118"/>
                  <a:gd name="T83" fmla="*/ 44 h 86"/>
                  <a:gd name="T84" fmla="*/ 28 w 118"/>
                  <a:gd name="T85" fmla="*/ 42 h 86"/>
                  <a:gd name="T86" fmla="*/ 30 w 118"/>
                  <a:gd name="T87" fmla="*/ 38 h 86"/>
                  <a:gd name="T88" fmla="*/ 34 w 118"/>
                  <a:gd name="T89" fmla="*/ 34 h 86"/>
                  <a:gd name="T90" fmla="*/ 38 w 118"/>
                  <a:gd name="T91" fmla="*/ 30 h 86"/>
                  <a:gd name="T92" fmla="*/ 40 w 118"/>
                  <a:gd name="T93" fmla="*/ 24 h 86"/>
                  <a:gd name="T94" fmla="*/ 44 w 118"/>
                  <a:gd name="T95" fmla="*/ 20 h 86"/>
                  <a:gd name="T96" fmla="*/ 48 w 118"/>
                  <a:gd name="T97" fmla="*/ 18 h 86"/>
                  <a:gd name="T98" fmla="*/ 50 w 118"/>
                  <a:gd name="T99" fmla="*/ 16 h 86"/>
                  <a:gd name="T100" fmla="*/ 54 w 118"/>
                  <a:gd name="T101" fmla="*/ 14 h 86"/>
                  <a:gd name="T102" fmla="*/ 66 w 118"/>
                  <a:gd name="T103" fmla="*/ 10 h 86"/>
                  <a:gd name="T104" fmla="*/ 80 w 118"/>
                  <a:gd name="T105" fmla="*/ 6 h 86"/>
                  <a:gd name="T106" fmla="*/ 94 w 118"/>
                  <a:gd name="T107" fmla="*/ 0 h 86"/>
                  <a:gd name="T108" fmla="*/ 104 w 118"/>
                  <a:gd name="T109" fmla="*/ 0 h 86"/>
                  <a:gd name="T110" fmla="*/ 104 w 118"/>
                  <a:gd name="T111" fmla="*/ 0 h 86"/>
                  <a:gd name="T112" fmla="*/ 106 w 118"/>
                  <a:gd name="T113" fmla="*/ 0 h 86"/>
                  <a:gd name="T114" fmla="*/ 108 w 118"/>
                  <a:gd name="T115" fmla="*/ 2 h 86"/>
                  <a:gd name="T116" fmla="*/ 118 w 118"/>
                  <a:gd name="T117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8" h="86">
                    <a:moveTo>
                      <a:pt x="118" y="28"/>
                    </a:moveTo>
                    <a:lnTo>
                      <a:pt x="102" y="32"/>
                    </a:lnTo>
                    <a:lnTo>
                      <a:pt x="94" y="38"/>
                    </a:lnTo>
                    <a:lnTo>
                      <a:pt x="86" y="46"/>
                    </a:lnTo>
                    <a:lnTo>
                      <a:pt x="80" y="54"/>
                    </a:lnTo>
                    <a:lnTo>
                      <a:pt x="74" y="58"/>
                    </a:lnTo>
                    <a:lnTo>
                      <a:pt x="68" y="60"/>
                    </a:lnTo>
                    <a:lnTo>
                      <a:pt x="62" y="62"/>
                    </a:lnTo>
                    <a:lnTo>
                      <a:pt x="58" y="64"/>
                    </a:lnTo>
                    <a:lnTo>
                      <a:pt x="54" y="64"/>
                    </a:lnTo>
                    <a:lnTo>
                      <a:pt x="52" y="64"/>
                    </a:lnTo>
                    <a:lnTo>
                      <a:pt x="36" y="78"/>
                    </a:lnTo>
                    <a:lnTo>
                      <a:pt x="6" y="86"/>
                    </a:lnTo>
                    <a:lnTo>
                      <a:pt x="2" y="84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2" y="84"/>
                    </a:lnTo>
                    <a:lnTo>
                      <a:pt x="4" y="80"/>
                    </a:lnTo>
                    <a:lnTo>
                      <a:pt x="4" y="80"/>
                    </a:lnTo>
                    <a:lnTo>
                      <a:pt x="6" y="80"/>
                    </a:lnTo>
                    <a:lnTo>
                      <a:pt x="8" y="80"/>
                    </a:lnTo>
                    <a:lnTo>
                      <a:pt x="10" y="78"/>
                    </a:lnTo>
                    <a:lnTo>
                      <a:pt x="8" y="74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6"/>
                    </a:lnTo>
                    <a:lnTo>
                      <a:pt x="16" y="66"/>
                    </a:lnTo>
                    <a:lnTo>
                      <a:pt x="18" y="66"/>
                    </a:lnTo>
                    <a:lnTo>
                      <a:pt x="20" y="66"/>
                    </a:lnTo>
                    <a:lnTo>
                      <a:pt x="20" y="66"/>
                    </a:lnTo>
                    <a:lnTo>
                      <a:pt x="22" y="64"/>
                    </a:lnTo>
                    <a:lnTo>
                      <a:pt x="20" y="62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18" y="56"/>
                    </a:lnTo>
                    <a:lnTo>
                      <a:pt x="18" y="54"/>
                    </a:lnTo>
                    <a:lnTo>
                      <a:pt x="18" y="50"/>
                    </a:lnTo>
                    <a:lnTo>
                      <a:pt x="22" y="48"/>
                    </a:lnTo>
                    <a:lnTo>
                      <a:pt x="22" y="48"/>
                    </a:lnTo>
                    <a:lnTo>
                      <a:pt x="24" y="46"/>
                    </a:lnTo>
                    <a:lnTo>
                      <a:pt x="26" y="44"/>
                    </a:lnTo>
                    <a:lnTo>
                      <a:pt x="26" y="44"/>
                    </a:lnTo>
                    <a:lnTo>
                      <a:pt x="28" y="42"/>
                    </a:lnTo>
                    <a:lnTo>
                      <a:pt x="30" y="38"/>
                    </a:lnTo>
                    <a:lnTo>
                      <a:pt x="34" y="34"/>
                    </a:lnTo>
                    <a:lnTo>
                      <a:pt x="38" y="30"/>
                    </a:lnTo>
                    <a:lnTo>
                      <a:pt x="40" y="24"/>
                    </a:lnTo>
                    <a:lnTo>
                      <a:pt x="44" y="20"/>
                    </a:lnTo>
                    <a:lnTo>
                      <a:pt x="48" y="18"/>
                    </a:lnTo>
                    <a:lnTo>
                      <a:pt x="50" y="16"/>
                    </a:lnTo>
                    <a:lnTo>
                      <a:pt x="54" y="14"/>
                    </a:lnTo>
                    <a:lnTo>
                      <a:pt x="66" y="10"/>
                    </a:lnTo>
                    <a:lnTo>
                      <a:pt x="80" y="6"/>
                    </a:lnTo>
                    <a:lnTo>
                      <a:pt x="9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8" y="2"/>
                    </a:lnTo>
                    <a:lnTo>
                      <a:pt x="118" y="2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8" name="Freeform 252">
                <a:extLst>
                  <a:ext uri="{FF2B5EF4-FFF2-40B4-BE49-F238E27FC236}">
                    <a16:creationId xmlns:a16="http://schemas.microsoft.com/office/drawing/2014/main" id="{7B12D33A-1F7C-45B5-A2EC-2EE508E548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515" y="2794"/>
                <a:ext cx="92" cy="102"/>
              </a:xfrm>
              <a:custGeom>
                <a:avLst/>
                <a:gdLst>
                  <a:gd name="T0" fmla="*/ 72 w 92"/>
                  <a:gd name="T1" fmla="*/ 0 h 102"/>
                  <a:gd name="T2" fmla="*/ 72 w 92"/>
                  <a:gd name="T3" fmla="*/ 4 h 102"/>
                  <a:gd name="T4" fmla="*/ 72 w 92"/>
                  <a:gd name="T5" fmla="*/ 8 h 102"/>
                  <a:gd name="T6" fmla="*/ 72 w 92"/>
                  <a:gd name="T7" fmla="*/ 8 h 102"/>
                  <a:gd name="T8" fmla="*/ 76 w 92"/>
                  <a:gd name="T9" fmla="*/ 14 h 102"/>
                  <a:gd name="T10" fmla="*/ 80 w 92"/>
                  <a:gd name="T11" fmla="*/ 18 h 102"/>
                  <a:gd name="T12" fmla="*/ 84 w 92"/>
                  <a:gd name="T13" fmla="*/ 22 h 102"/>
                  <a:gd name="T14" fmla="*/ 88 w 92"/>
                  <a:gd name="T15" fmla="*/ 22 h 102"/>
                  <a:gd name="T16" fmla="*/ 90 w 92"/>
                  <a:gd name="T17" fmla="*/ 24 h 102"/>
                  <a:gd name="T18" fmla="*/ 90 w 92"/>
                  <a:gd name="T19" fmla="*/ 24 h 102"/>
                  <a:gd name="T20" fmla="*/ 92 w 92"/>
                  <a:gd name="T21" fmla="*/ 30 h 102"/>
                  <a:gd name="T22" fmla="*/ 92 w 92"/>
                  <a:gd name="T23" fmla="*/ 34 h 102"/>
                  <a:gd name="T24" fmla="*/ 90 w 92"/>
                  <a:gd name="T25" fmla="*/ 40 h 102"/>
                  <a:gd name="T26" fmla="*/ 86 w 92"/>
                  <a:gd name="T27" fmla="*/ 44 h 102"/>
                  <a:gd name="T28" fmla="*/ 82 w 92"/>
                  <a:gd name="T29" fmla="*/ 46 h 102"/>
                  <a:gd name="T30" fmla="*/ 78 w 92"/>
                  <a:gd name="T31" fmla="*/ 50 h 102"/>
                  <a:gd name="T32" fmla="*/ 76 w 92"/>
                  <a:gd name="T33" fmla="*/ 50 h 102"/>
                  <a:gd name="T34" fmla="*/ 74 w 92"/>
                  <a:gd name="T35" fmla="*/ 50 h 102"/>
                  <a:gd name="T36" fmla="*/ 74 w 92"/>
                  <a:gd name="T37" fmla="*/ 56 h 102"/>
                  <a:gd name="T38" fmla="*/ 72 w 92"/>
                  <a:gd name="T39" fmla="*/ 58 h 102"/>
                  <a:gd name="T40" fmla="*/ 70 w 92"/>
                  <a:gd name="T41" fmla="*/ 62 h 102"/>
                  <a:gd name="T42" fmla="*/ 66 w 92"/>
                  <a:gd name="T43" fmla="*/ 64 h 102"/>
                  <a:gd name="T44" fmla="*/ 64 w 92"/>
                  <a:gd name="T45" fmla="*/ 64 h 102"/>
                  <a:gd name="T46" fmla="*/ 64 w 92"/>
                  <a:gd name="T47" fmla="*/ 66 h 102"/>
                  <a:gd name="T48" fmla="*/ 58 w 92"/>
                  <a:gd name="T49" fmla="*/ 66 h 102"/>
                  <a:gd name="T50" fmla="*/ 54 w 92"/>
                  <a:gd name="T51" fmla="*/ 68 h 102"/>
                  <a:gd name="T52" fmla="*/ 52 w 92"/>
                  <a:gd name="T53" fmla="*/ 72 h 102"/>
                  <a:gd name="T54" fmla="*/ 50 w 92"/>
                  <a:gd name="T55" fmla="*/ 74 h 102"/>
                  <a:gd name="T56" fmla="*/ 50 w 92"/>
                  <a:gd name="T57" fmla="*/ 76 h 102"/>
                  <a:gd name="T58" fmla="*/ 50 w 92"/>
                  <a:gd name="T59" fmla="*/ 78 h 102"/>
                  <a:gd name="T60" fmla="*/ 50 w 92"/>
                  <a:gd name="T61" fmla="*/ 80 h 102"/>
                  <a:gd name="T62" fmla="*/ 48 w 92"/>
                  <a:gd name="T63" fmla="*/ 82 h 102"/>
                  <a:gd name="T64" fmla="*/ 42 w 92"/>
                  <a:gd name="T65" fmla="*/ 90 h 102"/>
                  <a:gd name="T66" fmla="*/ 30 w 92"/>
                  <a:gd name="T67" fmla="*/ 98 h 102"/>
                  <a:gd name="T68" fmla="*/ 12 w 92"/>
                  <a:gd name="T69" fmla="*/ 102 h 102"/>
                  <a:gd name="T70" fmla="*/ 2 w 92"/>
                  <a:gd name="T71" fmla="*/ 76 h 102"/>
                  <a:gd name="T72" fmla="*/ 0 w 92"/>
                  <a:gd name="T73" fmla="*/ 74 h 102"/>
                  <a:gd name="T74" fmla="*/ 0 w 92"/>
                  <a:gd name="T75" fmla="*/ 74 h 102"/>
                  <a:gd name="T76" fmla="*/ 0 w 92"/>
                  <a:gd name="T77" fmla="*/ 74 h 102"/>
                  <a:gd name="T78" fmla="*/ 2 w 92"/>
                  <a:gd name="T79" fmla="*/ 72 h 102"/>
                  <a:gd name="T80" fmla="*/ 12 w 92"/>
                  <a:gd name="T81" fmla="*/ 68 h 102"/>
                  <a:gd name="T82" fmla="*/ 26 w 92"/>
                  <a:gd name="T83" fmla="*/ 62 h 102"/>
                  <a:gd name="T84" fmla="*/ 38 w 92"/>
                  <a:gd name="T85" fmla="*/ 54 h 102"/>
                  <a:gd name="T86" fmla="*/ 46 w 92"/>
                  <a:gd name="T87" fmla="*/ 42 h 102"/>
                  <a:gd name="T88" fmla="*/ 50 w 92"/>
                  <a:gd name="T89" fmla="*/ 28 h 102"/>
                  <a:gd name="T90" fmla="*/ 50 w 92"/>
                  <a:gd name="T91" fmla="*/ 26 h 102"/>
                  <a:gd name="T92" fmla="*/ 50 w 92"/>
                  <a:gd name="T93" fmla="*/ 24 h 102"/>
                  <a:gd name="T94" fmla="*/ 48 w 92"/>
                  <a:gd name="T95" fmla="*/ 20 h 102"/>
                  <a:gd name="T96" fmla="*/ 48 w 92"/>
                  <a:gd name="T97" fmla="*/ 18 h 102"/>
                  <a:gd name="T98" fmla="*/ 48 w 92"/>
                  <a:gd name="T99" fmla="*/ 16 h 102"/>
                  <a:gd name="T100" fmla="*/ 48 w 92"/>
                  <a:gd name="T101" fmla="*/ 14 h 102"/>
                  <a:gd name="T102" fmla="*/ 48 w 92"/>
                  <a:gd name="T103" fmla="*/ 12 h 102"/>
                  <a:gd name="T104" fmla="*/ 50 w 92"/>
                  <a:gd name="T105" fmla="*/ 12 h 102"/>
                  <a:gd name="T106" fmla="*/ 52 w 92"/>
                  <a:gd name="T107" fmla="*/ 12 h 102"/>
                  <a:gd name="T108" fmla="*/ 54 w 92"/>
                  <a:gd name="T109" fmla="*/ 12 h 102"/>
                  <a:gd name="T110" fmla="*/ 58 w 92"/>
                  <a:gd name="T111" fmla="*/ 10 h 102"/>
                  <a:gd name="T112" fmla="*/ 60 w 92"/>
                  <a:gd name="T113" fmla="*/ 8 h 102"/>
                  <a:gd name="T114" fmla="*/ 60 w 92"/>
                  <a:gd name="T115" fmla="*/ 8 h 102"/>
                  <a:gd name="T116" fmla="*/ 60 w 92"/>
                  <a:gd name="T117" fmla="*/ 6 h 102"/>
                  <a:gd name="T118" fmla="*/ 62 w 92"/>
                  <a:gd name="T119" fmla="*/ 4 h 102"/>
                  <a:gd name="T120" fmla="*/ 64 w 92"/>
                  <a:gd name="T121" fmla="*/ 4 h 102"/>
                  <a:gd name="T122" fmla="*/ 64 w 92"/>
                  <a:gd name="T123" fmla="*/ 4 h 102"/>
                  <a:gd name="T124" fmla="*/ 72 w 92"/>
                  <a:gd name="T125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2" h="102">
                    <a:moveTo>
                      <a:pt x="72" y="0"/>
                    </a:moveTo>
                    <a:lnTo>
                      <a:pt x="72" y="4"/>
                    </a:lnTo>
                    <a:lnTo>
                      <a:pt x="72" y="8"/>
                    </a:lnTo>
                    <a:lnTo>
                      <a:pt x="72" y="8"/>
                    </a:lnTo>
                    <a:lnTo>
                      <a:pt x="76" y="14"/>
                    </a:lnTo>
                    <a:lnTo>
                      <a:pt x="80" y="18"/>
                    </a:lnTo>
                    <a:lnTo>
                      <a:pt x="84" y="22"/>
                    </a:lnTo>
                    <a:lnTo>
                      <a:pt x="88" y="22"/>
                    </a:lnTo>
                    <a:lnTo>
                      <a:pt x="90" y="24"/>
                    </a:lnTo>
                    <a:lnTo>
                      <a:pt x="90" y="24"/>
                    </a:lnTo>
                    <a:lnTo>
                      <a:pt x="92" y="30"/>
                    </a:lnTo>
                    <a:lnTo>
                      <a:pt x="92" y="34"/>
                    </a:lnTo>
                    <a:lnTo>
                      <a:pt x="90" y="40"/>
                    </a:lnTo>
                    <a:lnTo>
                      <a:pt x="86" y="44"/>
                    </a:lnTo>
                    <a:lnTo>
                      <a:pt x="82" y="46"/>
                    </a:lnTo>
                    <a:lnTo>
                      <a:pt x="78" y="50"/>
                    </a:lnTo>
                    <a:lnTo>
                      <a:pt x="76" y="50"/>
                    </a:lnTo>
                    <a:lnTo>
                      <a:pt x="74" y="50"/>
                    </a:lnTo>
                    <a:lnTo>
                      <a:pt x="74" y="56"/>
                    </a:lnTo>
                    <a:lnTo>
                      <a:pt x="72" y="58"/>
                    </a:lnTo>
                    <a:lnTo>
                      <a:pt x="70" y="62"/>
                    </a:lnTo>
                    <a:lnTo>
                      <a:pt x="66" y="64"/>
                    </a:lnTo>
                    <a:lnTo>
                      <a:pt x="64" y="64"/>
                    </a:lnTo>
                    <a:lnTo>
                      <a:pt x="64" y="66"/>
                    </a:lnTo>
                    <a:lnTo>
                      <a:pt x="58" y="66"/>
                    </a:lnTo>
                    <a:lnTo>
                      <a:pt x="54" y="68"/>
                    </a:lnTo>
                    <a:lnTo>
                      <a:pt x="52" y="72"/>
                    </a:lnTo>
                    <a:lnTo>
                      <a:pt x="50" y="74"/>
                    </a:lnTo>
                    <a:lnTo>
                      <a:pt x="50" y="76"/>
                    </a:lnTo>
                    <a:lnTo>
                      <a:pt x="50" y="78"/>
                    </a:lnTo>
                    <a:lnTo>
                      <a:pt x="50" y="80"/>
                    </a:lnTo>
                    <a:lnTo>
                      <a:pt x="48" y="82"/>
                    </a:lnTo>
                    <a:lnTo>
                      <a:pt x="42" y="90"/>
                    </a:lnTo>
                    <a:lnTo>
                      <a:pt x="30" y="98"/>
                    </a:lnTo>
                    <a:lnTo>
                      <a:pt x="12" y="102"/>
                    </a:lnTo>
                    <a:lnTo>
                      <a:pt x="2" y="76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2" y="72"/>
                    </a:lnTo>
                    <a:lnTo>
                      <a:pt x="12" y="68"/>
                    </a:lnTo>
                    <a:lnTo>
                      <a:pt x="26" y="62"/>
                    </a:lnTo>
                    <a:lnTo>
                      <a:pt x="38" y="54"/>
                    </a:lnTo>
                    <a:lnTo>
                      <a:pt x="46" y="42"/>
                    </a:lnTo>
                    <a:lnTo>
                      <a:pt x="50" y="28"/>
                    </a:lnTo>
                    <a:lnTo>
                      <a:pt x="50" y="26"/>
                    </a:lnTo>
                    <a:lnTo>
                      <a:pt x="50" y="24"/>
                    </a:lnTo>
                    <a:lnTo>
                      <a:pt x="48" y="20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0"/>
                    </a:lnTo>
                    <a:lnTo>
                      <a:pt x="60" y="8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7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89" name="Freeform 253">
                <a:extLst>
                  <a:ext uri="{FF2B5EF4-FFF2-40B4-BE49-F238E27FC236}">
                    <a16:creationId xmlns:a16="http://schemas.microsoft.com/office/drawing/2014/main" id="{B9F3C943-A854-41D3-87BC-A8F65411B1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39" y="2586"/>
                <a:ext cx="116" cy="134"/>
              </a:xfrm>
              <a:custGeom>
                <a:avLst/>
                <a:gdLst>
                  <a:gd name="T0" fmla="*/ 86 w 116"/>
                  <a:gd name="T1" fmla="*/ 132 h 134"/>
                  <a:gd name="T2" fmla="*/ 80 w 116"/>
                  <a:gd name="T3" fmla="*/ 130 h 134"/>
                  <a:gd name="T4" fmla="*/ 70 w 116"/>
                  <a:gd name="T5" fmla="*/ 124 h 134"/>
                  <a:gd name="T6" fmla="*/ 50 w 116"/>
                  <a:gd name="T7" fmla="*/ 114 h 134"/>
                  <a:gd name="T8" fmla="*/ 18 w 116"/>
                  <a:gd name="T9" fmla="*/ 98 h 134"/>
                  <a:gd name="T10" fmla="*/ 16 w 116"/>
                  <a:gd name="T11" fmla="*/ 92 h 134"/>
                  <a:gd name="T12" fmla="*/ 0 w 116"/>
                  <a:gd name="T13" fmla="*/ 68 h 134"/>
                  <a:gd name="T14" fmla="*/ 26 w 116"/>
                  <a:gd name="T15" fmla="*/ 44 h 134"/>
                  <a:gd name="T16" fmla="*/ 26 w 116"/>
                  <a:gd name="T17" fmla="*/ 40 h 134"/>
                  <a:gd name="T18" fmla="*/ 26 w 116"/>
                  <a:gd name="T19" fmla="*/ 36 h 134"/>
                  <a:gd name="T20" fmla="*/ 26 w 116"/>
                  <a:gd name="T21" fmla="*/ 32 h 134"/>
                  <a:gd name="T22" fmla="*/ 28 w 116"/>
                  <a:gd name="T23" fmla="*/ 30 h 134"/>
                  <a:gd name="T24" fmla="*/ 30 w 116"/>
                  <a:gd name="T25" fmla="*/ 26 h 134"/>
                  <a:gd name="T26" fmla="*/ 34 w 116"/>
                  <a:gd name="T27" fmla="*/ 22 h 134"/>
                  <a:gd name="T28" fmla="*/ 36 w 116"/>
                  <a:gd name="T29" fmla="*/ 16 h 134"/>
                  <a:gd name="T30" fmla="*/ 38 w 116"/>
                  <a:gd name="T31" fmla="*/ 10 h 134"/>
                  <a:gd name="T32" fmla="*/ 40 w 116"/>
                  <a:gd name="T33" fmla="*/ 6 h 134"/>
                  <a:gd name="T34" fmla="*/ 46 w 116"/>
                  <a:gd name="T35" fmla="*/ 4 h 134"/>
                  <a:gd name="T36" fmla="*/ 54 w 116"/>
                  <a:gd name="T37" fmla="*/ 2 h 134"/>
                  <a:gd name="T38" fmla="*/ 70 w 116"/>
                  <a:gd name="T39" fmla="*/ 0 h 134"/>
                  <a:gd name="T40" fmla="*/ 70 w 116"/>
                  <a:gd name="T41" fmla="*/ 2 h 134"/>
                  <a:gd name="T42" fmla="*/ 74 w 116"/>
                  <a:gd name="T43" fmla="*/ 4 h 134"/>
                  <a:gd name="T44" fmla="*/ 78 w 116"/>
                  <a:gd name="T45" fmla="*/ 2 h 134"/>
                  <a:gd name="T46" fmla="*/ 82 w 116"/>
                  <a:gd name="T47" fmla="*/ 4 h 134"/>
                  <a:gd name="T48" fmla="*/ 84 w 116"/>
                  <a:gd name="T49" fmla="*/ 10 h 134"/>
                  <a:gd name="T50" fmla="*/ 82 w 116"/>
                  <a:gd name="T51" fmla="*/ 12 h 134"/>
                  <a:gd name="T52" fmla="*/ 80 w 116"/>
                  <a:gd name="T53" fmla="*/ 16 h 134"/>
                  <a:gd name="T54" fmla="*/ 84 w 116"/>
                  <a:gd name="T55" fmla="*/ 18 h 134"/>
                  <a:gd name="T56" fmla="*/ 88 w 116"/>
                  <a:gd name="T57" fmla="*/ 22 h 134"/>
                  <a:gd name="T58" fmla="*/ 90 w 116"/>
                  <a:gd name="T59" fmla="*/ 26 h 134"/>
                  <a:gd name="T60" fmla="*/ 96 w 116"/>
                  <a:gd name="T61" fmla="*/ 32 h 134"/>
                  <a:gd name="T62" fmla="*/ 98 w 116"/>
                  <a:gd name="T63" fmla="*/ 38 h 134"/>
                  <a:gd name="T64" fmla="*/ 96 w 116"/>
                  <a:gd name="T65" fmla="*/ 42 h 134"/>
                  <a:gd name="T66" fmla="*/ 92 w 116"/>
                  <a:gd name="T67" fmla="*/ 52 h 134"/>
                  <a:gd name="T68" fmla="*/ 90 w 116"/>
                  <a:gd name="T69" fmla="*/ 60 h 134"/>
                  <a:gd name="T70" fmla="*/ 92 w 116"/>
                  <a:gd name="T71" fmla="*/ 64 h 134"/>
                  <a:gd name="T72" fmla="*/ 96 w 116"/>
                  <a:gd name="T73" fmla="*/ 72 h 134"/>
                  <a:gd name="T74" fmla="*/ 100 w 116"/>
                  <a:gd name="T75" fmla="*/ 82 h 134"/>
                  <a:gd name="T76" fmla="*/ 106 w 116"/>
                  <a:gd name="T77" fmla="*/ 86 h 134"/>
                  <a:gd name="T78" fmla="*/ 106 w 116"/>
                  <a:gd name="T79" fmla="*/ 90 h 134"/>
                  <a:gd name="T80" fmla="*/ 108 w 116"/>
                  <a:gd name="T81" fmla="*/ 96 h 134"/>
                  <a:gd name="T82" fmla="*/ 108 w 116"/>
                  <a:gd name="T83" fmla="*/ 98 h 134"/>
                  <a:gd name="T84" fmla="*/ 112 w 116"/>
                  <a:gd name="T85" fmla="*/ 102 h 134"/>
                  <a:gd name="T86" fmla="*/ 114 w 116"/>
                  <a:gd name="T87" fmla="*/ 106 h 134"/>
                  <a:gd name="T88" fmla="*/ 116 w 116"/>
                  <a:gd name="T89" fmla="*/ 112 h 134"/>
                  <a:gd name="T90" fmla="*/ 114 w 116"/>
                  <a:gd name="T91" fmla="*/ 124 h 134"/>
                  <a:gd name="T92" fmla="*/ 112 w 116"/>
                  <a:gd name="T93" fmla="*/ 124 h 134"/>
                  <a:gd name="T94" fmla="*/ 108 w 116"/>
                  <a:gd name="T95" fmla="*/ 128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6" h="134">
                    <a:moveTo>
                      <a:pt x="88" y="134"/>
                    </a:moveTo>
                    <a:lnTo>
                      <a:pt x="86" y="132"/>
                    </a:lnTo>
                    <a:lnTo>
                      <a:pt x="84" y="132"/>
                    </a:lnTo>
                    <a:lnTo>
                      <a:pt x="80" y="130"/>
                    </a:lnTo>
                    <a:lnTo>
                      <a:pt x="76" y="126"/>
                    </a:lnTo>
                    <a:lnTo>
                      <a:pt x="70" y="124"/>
                    </a:lnTo>
                    <a:lnTo>
                      <a:pt x="58" y="114"/>
                    </a:lnTo>
                    <a:lnTo>
                      <a:pt x="50" y="114"/>
                    </a:lnTo>
                    <a:lnTo>
                      <a:pt x="24" y="102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2"/>
                    </a:lnTo>
                    <a:lnTo>
                      <a:pt x="4" y="76"/>
                    </a:lnTo>
                    <a:lnTo>
                      <a:pt x="0" y="68"/>
                    </a:lnTo>
                    <a:lnTo>
                      <a:pt x="26" y="46"/>
                    </a:lnTo>
                    <a:lnTo>
                      <a:pt x="26" y="44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2"/>
                    </a:lnTo>
                    <a:lnTo>
                      <a:pt x="28" y="30"/>
                    </a:lnTo>
                    <a:lnTo>
                      <a:pt x="28" y="30"/>
                    </a:lnTo>
                    <a:lnTo>
                      <a:pt x="28" y="28"/>
                    </a:lnTo>
                    <a:lnTo>
                      <a:pt x="30" y="26"/>
                    </a:lnTo>
                    <a:lnTo>
                      <a:pt x="32" y="22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6" y="16"/>
                    </a:lnTo>
                    <a:lnTo>
                      <a:pt x="38" y="12"/>
                    </a:lnTo>
                    <a:lnTo>
                      <a:pt x="38" y="10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6" y="4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2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78" y="2"/>
                    </a:lnTo>
                    <a:lnTo>
                      <a:pt x="82" y="4"/>
                    </a:lnTo>
                    <a:lnTo>
                      <a:pt x="82" y="4"/>
                    </a:lnTo>
                    <a:lnTo>
                      <a:pt x="82" y="8"/>
                    </a:lnTo>
                    <a:lnTo>
                      <a:pt x="84" y="10"/>
                    </a:lnTo>
                    <a:lnTo>
                      <a:pt x="82" y="10"/>
                    </a:lnTo>
                    <a:lnTo>
                      <a:pt x="82" y="12"/>
                    </a:lnTo>
                    <a:lnTo>
                      <a:pt x="80" y="14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8" y="24"/>
                    </a:lnTo>
                    <a:lnTo>
                      <a:pt x="90" y="26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8" y="34"/>
                    </a:lnTo>
                    <a:lnTo>
                      <a:pt x="98" y="38"/>
                    </a:lnTo>
                    <a:lnTo>
                      <a:pt x="98" y="38"/>
                    </a:lnTo>
                    <a:lnTo>
                      <a:pt x="96" y="42"/>
                    </a:lnTo>
                    <a:lnTo>
                      <a:pt x="94" y="46"/>
                    </a:lnTo>
                    <a:lnTo>
                      <a:pt x="92" y="52"/>
                    </a:lnTo>
                    <a:lnTo>
                      <a:pt x="92" y="56"/>
                    </a:lnTo>
                    <a:lnTo>
                      <a:pt x="90" y="60"/>
                    </a:lnTo>
                    <a:lnTo>
                      <a:pt x="92" y="64"/>
                    </a:lnTo>
                    <a:lnTo>
                      <a:pt x="92" y="64"/>
                    </a:lnTo>
                    <a:lnTo>
                      <a:pt x="94" y="68"/>
                    </a:lnTo>
                    <a:lnTo>
                      <a:pt x="96" y="72"/>
                    </a:lnTo>
                    <a:lnTo>
                      <a:pt x="98" y="76"/>
                    </a:lnTo>
                    <a:lnTo>
                      <a:pt x="100" y="82"/>
                    </a:lnTo>
                    <a:lnTo>
                      <a:pt x="104" y="84"/>
                    </a:lnTo>
                    <a:lnTo>
                      <a:pt x="106" y="86"/>
                    </a:lnTo>
                    <a:lnTo>
                      <a:pt x="106" y="88"/>
                    </a:lnTo>
                    <a:lnTo>
                      <a:pt x="106" y="90"/>
                    </a:lnTo>
                    <a:lnTo>
                      <a:pt x="106" y="92"/>
                    </a:lnTo>
                    <a:lnTo>
                      <a:pt x="108" y="96"/>
                    </a:lnTo>
                    <a:lnTo>
                      <a:pt x="108" y="96"/>
                    </a:lnTo>
                    <a:lnTo>
                      <a:pt x="108" y="98"/>
                    </a:lnTo>
                    <a:lnTo>
                      <a:pt x="110" y="100"/>
                    </a:lnTo>
                    <a:lnTo>
                      <a:pt x="112" y="102"/>
                    </a:lnTo>
                    <a:lnTo>
                      <a:pt x="114" y="104"/>
                    </a:lnTo>
                    <a:lnTo>
                      <a:pt x="114" y="106"/>
                    </a:lnTo>
                    <a:lnTo>
                      <a:pt x="114" y="108"/>
                    </a:lnTo>
                    <a:lnTo>
                      <a:pt x="116" y="112"/>
                    </a:lnTo>
                    <a:lnTo>
                      <a:pt x="116" y="114"/>
                    </a:lnTo>
                    <a:lnTo>
                      <a:pt x="114" y="124"/>
                    </a:lnTo>
                    <a:lnTo>
                      <a:pt x="114" y="124"/>
                    </a:lnTo>
                    <a:lnTo>
                      <a:pt x="112" y="124"/>
                    </a:lnTo>
                    <a:lnTo>
                      <a:pt x="110" y="126"/>
                    </a:lnTo>
                    <a:lnTo>
                      <a:pt x="108" y="128"/>
                    </a:lnTo>
                    <a:lnTo>
                      <a:pt x="88" y="13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0" name="Freeform 254">
                <a:extLst>
                  <a:ext uri="{FF2B5EF4-FFF2-40B4-BE49-F238E27FC236}">
                    <a16:creationId xmlns:a16="http://schemas.microsoft.com/office/drawing/2014/main" id="{63E9846F-E6C1-43F7-87CC-7BB1D2D5DF7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5" y="2654"/>
                <a:ext cx="62" cy="72"/>
              </a:xfrm>
              <a:custGeom>
                <a:avLst/>
                <a:gdLst>
                  <a:gd name="T0" fmla="*/ 4 w 62"/>
                  <a:gd name="T1" fmla="*/ 40 h 72"/>
                  <a:gd name="T2" fmla="*/ 4 w 62"/>
                  <a:gd name="T3" fmla="*/ 8 h 72"/>
                  <a:gd name="T4" fmla="*/ 4 w 62"/>
                  <a:gd name="T5" fmla="*/ 8 h 72"/>
                  <a:gd name="T6" fmla="*/ 6 w 62"/>
                  <a:gd name="T7" fmla="*/ 10 h 72"/>
                  <a:gd name="T8" fmla="*/ 8 w 62"/>
                  <a:gd name="T9" fmla="*/ 10 h 72"/>
                  <a:gd name="T10" fmla="*/ 8 w 62"/>
                  <a:gd name="T11" fmla="*/ 10 h 72"/>
                  <a:gd name="T12" fmla="*/ 8 w 62"/>
                  <a:gd name="T13" fmla="*/ 12 h 72"/>
                  <a:gd name="T14" fmla="*/ 10 w 62"/>
                  <a:gd name="T15" fmla="*/ 14 h 72"/>
                  <a:gd name="T16" fmla="*/ 12 w 62"/>
                  <a:gd name="T17" fmla="*/ 16 h 72"/>
                  <a:gd name="T18" fmla="*/ 16 w 62"/>
                  <a:gd name="T19" fmla="*/ 16 h 72"/>
                  <a:gd name="T20" fmla="*/ 20 w 62"/>
                  <a:gd name="T21" fmla="*/ 16 h 72"/>
                  <a:gd name="T22" fmla="*/ 26 w 62"/>
                  <a:gd name="T23" fmla="*/ 14 h 72"/>
                  <a:gd name="T24" fmla="*/ 44 w 62"/>
                  <a:gd name="T25" fmla="*/ 0 h 72"/>
                  <a:gd name="T26" fmla="*/ 44 w 62"/>
                  <a:gd name="T27" fmla="*/ 0 h 72"/>
                  <a:gd name="T28" fmla="*/ 44 w 62"/>
                  <a:gd name="T29" fmla="*/ 0 h 72"/>
                  <a:gd name="T30" fmla="*/ 46 w 62"/>
                  <a:gd name="T31" fmla="*/ 4 h 72"/>
                  <a:gd name="T32" fmla="*/ 48 w 62"/>
                  <a:gd name="T33" fmla="*/ 8 h 72"/>
                  <a:gd name="T34" fmla="*/ 48 w 62"/>
                  <a:gd name="T35" fmla="*/ 8 h 72"/>
                  <a:gd name="T36" fmla="*/ 50 w 62"/>
                  <a:gd name="T37" fmla="*/ 10 h 72"/>
                  <a:gd name="T38" fmla="*/ 54 w 62"/>
                  <a:gd name="T39" fmla="*/ 14 h 72"/>
                  <a:gd name="T40" fmla="*/ 56 w 62"/>
                  <a:gd name="T41" fmla="*/ 18 h 72"/>
                  <a:gd name="T42" fmla="*/ 58 w 62"/>
                  <a:gd name="T43" fmla="*/ 22 h 72"/>
                  <a:gd name="T44" fmla="*/ 60 w 62"/>
                  <a:gd name="T45" fmla="*/ 26 h 72"/>
                  <a:gd name="T46" fmla="*/ 62 w 62"/>
                  <a:gd name="T47" fmla="*/ 28 h 72"/>
                  <a:gd name="T48" fmla="*/ 62 w 62"/>
                  <a:gd name="T49" fmla="*/ 28 h 72"/>
                  <a:gd name="T50" fmla="*/ 62 w 62"/>
                  <a:gd name="T51" fmla="*/ 30 h 72"/>
                  <a:gd name="T52" fmla="*/ 62 w 62"/>
                  <a:gd name="T53" fmla="*/ 30 h 72"/>
                  <a:gd name="T54" fmla="*/ 60 w 62"/>
                  <a:gd name="T55" fmla="*/ 32 h 72"/>
                  <a:gd name="T56" fmla="*/ 56 w 62"/>
                  <a:gd name="T57" fmla="*/ 34 h 72"/>
                  <a:gd name="T58" fmla="*/ 48 w 62"/>
                  <a:gd name="T59" fmla="*/ 34 h 72"/>
                  <a:gd name="T60" fmla="*/ 40 w 62"/>
                  <a:gd name="T61" fmla="*/ 36 h 72"/>
                  <a:gd name="T62" fmla="*/ 34 w 62"/>
                  <a:gd name="T63" fmla="*/ 38 h 72"/>
                  <a:gd name="T64" fmla="*/ 34 w 62"/>
                  <a:gd name="T65" fmla="*/ 38 h 72"/>
                  <a:gd name="T66" fmla="*/ 36 w 62"/>
                  <a:gd name="T67" fmla="*/ 42 h 72"/>
                  <a:gd name="T68" fmla="*/ 38 w 62"/>
                  <a:gd name="T69" fmla="*/ 46 h 72"/>
                  <a:gd name="T70" fmla="*/ 40 w 62"/>
                  <a:gd name="T71" fmla="*/ 50 h 72"/>
                  <a:gd name="T72" fmla="*/ 42 w 62"/>
                  <a:gd name="T73" fmla="*/ 52 h 72"/>
                  <a:gd name="T74" fmla="*/ 42 w 62"/>
                  <a:gd name="T75" fmla="*/ 56 h 72"/>
                  <a:gd name="T76" fmla="*/ 40 w 62"/>
                  <a:gd name="T77" fmla="*/ 56 h 72"/>
                  <a:gd name="T78" fmla="*/ 38 w 62"/>
                  <a:gd name="T79" fmla="*/ 58 h 72"/>
                  <a:gd name="T80" fmla="*/ 36 w 62"/>
                  <a:gd name="T81" fmla="*/ 62 h 72"/>
                  <a:gd name="T82" fmla="*/ 32 w 62"/>
                  <a:gd name="T83" fmla="*/ 66 h 72"/>
                  <a:gd name="T84" fmla="*/ 30 w 62"/>
                  <a:gd name="T85" fmla="*/ 68 h 72"/>
                  <a:gd name="T86" fmla="*/ 28 w 62"/>
                  <a:gd name="T87" fmla="*/ 68 h 72"/>
                  <a:gd name="T88" fmla="*/ 26 w 62"/>
                  <a:gd name="T89" fmla="*/ 68 h 72"/>
                  <a:gd name="T90" fmla="*/ 26 w 62"/>
                  <a:gd name="T91" fmla="*/ 70 h 72"/>
                  <a:gd name="T92" fmla="*/ 26 w 62"/>
                  <a:gd name="T93" fmla="*/ 72 h 72"/>
                  <a:gd name="T94" fmla="*/ 24 w 62"/>
                  <a:gd name="T95" fmla="*/ 72 h 72"/>
                  <a:gd name="T96" fmla="*/ 20 w 62"/>
                  <a:gd name="T97" fmla="*/ 70 h 72"/>
                  <a:gd name="T98" fmla="*/ 14 w 62"/>
                  <a:gd name="T99" fmla="*/ 70 h 72"/>
                  <a:gd name="T100" fmla="*/ 8 w 62"/>
                  <a:gd name="T101" fmla="*/ 70 h 72"/>
                  <a:gd name="T102" fmla="*/ 2 w 62"/>
                  <a:gd name="T103" fmla="*/ 70 h 72"/>
                  <a:gd name="T104" fmla="*/ 0 w 62"/>
                  <a:gd name="T105" fmla="*/ 7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2" h="72">
                    <a:moveTo>
                      <a:pt x="4" y="40"/>
                    </a:moveTo>
                    <a:lnTo>
                      <a:pt x="4" y="8"/>
                    </a:lnTo>
                    <a:lnTo>
                      <a:pt x="4" y="8"/>
                    </a:lnTo>
                    <a:lnTo>
                      <a:pt x="6" y="10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6"/>
                    </a:lnTo>
                    <a:lnTo>
                      <a:pt x="16" y="16"/>
                    </a:lnTo>
                    <a:lnTo>
                      <a:pt x="20" y="16"/>
                    </a:lnTo>
                    <a:lnTo>
                      <a:pt x="26" y="14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46" y="4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10"/>
                    </a:lnTo>
                    <a:lnTo>
                      <a:pt x="54" y="14"/>
                    </a:lnTo>
                    <a:lnTo>
                      <a:pt x="56" y="18"/>
                    </a:lnTo>
                    <a:lnTo>
                      <a:pt x="58" y="22"/>
                    </a:lnTo>
                    <a:lnTo>
                      <a:pt x="60" y="26"/>
                    </a:lnTo>
                    <a:lnTo>
                      <a:pt x="62" y="28"/>
                    </a:lnTo>
                    <a:lnTo>
                      <a:pt x="62" y="28"/>
                    </a:lnTo>
                    <a:lnTo>
                      <a:pt x="62" y="30"/>
                    </a:lnTo>
                    <a:lnTo>
                      <a:pt x="62" y="30"/>
                    </a:lnTo>
                    <a:lnTo>
                      <a:pt x="60" y="32"/>
                    </a:lnTo>
                    <a:lnTo>
                      <a:pt x="56" y="34"/>
                    </a:lnTo>
                    <a:lnTo>
                      <a:pt x="48" y="34"/>
                    </a:lnTo>
                    <a:lnTo>
                      <a:pt x="40" y="36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6" y="42"/>
                    </a:lnTo>
                    <a:lnTo>
                      <a:pt x="38" y="46"/>
                    </a:lnTo>
                    <a:lnTo>
                      <a:pt x="40" y="50"/>
                    </a:lnTo>
                    <a:lnTo>
                      <a:pt x="42" y="52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8" y="58"/>
                    </a:lnTo>
                    <a:lnTo>
                      <a:pt x="36" y="62"/>
                    </a:lnTo>
                    <a:lnTo>
                      <a:pt x="32" y="66"/>
                    </a:lnTo>
                    <a:lnTo>
                      <a:pt x="30" y="68"/>
                    </a:lnTo>
                    <a:lnTo>
                      <a:pt x="28" y="68"/>
                    </a:lnTo>
                    <a:lnTo>
                      <a:pt x="26" y="68"/>
                    </a:lnTo>
                    <a:lnTo>
                      <a:pt x="26" y="70"/>
                    </a:lnTo>
                    <a:lnTo>
                      <a:pt x="26" y="72"/>
                    </a:lnTo>
                    <a:lnTo>
                      <a:pt x="24" y="72"/>
                    </a:lnTo>
                    <a:lnTo>
                      <a:pt x="20" y="70"/>
                    </a:lnTo>
                    <a:lnTo>
                      <a:pt x="14" y="70"/>
                    </a:lnTo>
                    <a:lnTo>
                      <a:pt x="8" y="70"/>
                    </a:lnTo>
                    <a:lnTo>
                      <a:pt x="2" y="70"/>
                    </a:lnTo>
                    <a:lnTo>
                      <a:pt x="0" y="7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1" name="Freeform 255">
                <a:extLst>
                  <a:ext uri="{FF2B5EF4-FFF2-40B4-BE49-F238E27FC236}">
                    <a16:creationId xmlns:a16="http://schemas.microsoft.com/office/drawing/2014/main" id="{A5E6CE73-671B-4492-9459-29149DC5F50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7" y="2662"/>
                <a:ext cx="22" cy="62"/>
              </a:xfrm>
              <a:custGeom>
                <a:avLst/>
                <a:gdLst>
                  <a:gd name="T0" fmla="*/ 22 w 22"/>
                  <a:gd name="T1" fmla="*/ 0 h 62"/>
                  <a:gd name="T2" fmla="*/ 16 w 22"/>
                  <a:gd name="T3" fmla="*/ 2 h 62"/>
                  <a:gd name="T4" fmla="*/ 16 w 22"/>
                  <a:gd name="T5" fmla="*/ 2 h 62"/>
                  <a:gd name="T6" fmla="*/ 16 w 22"/>
                  <a:gd name="T7" fmla="*/ 6 h 62"/>
                  <a:gd name="T8" fmla="*/ 16 w 22"/>
                  <a:gd name="T9" fmla="*/ 8 h 62"/>
                  <a:gd name="T10" fmla="*/ 14 w 22"/>
                  <a:gd name="T11" fmla="*/ 12 h 62"/>
                  <a:gd name="T12" fmla="*/ 14 w 22"/>
                  <a:gd name="T13" fmla="*/ 14 h 62"/>
                  <a:gd name="T14" fmla="*/ 14 w 22"/>
                  <a:gd name="T15" fmla="*/ 14 h 62"/>
                  <a:gd name="T16" fmla="*/ 14 w 22"/>
                  <a:gd name="T17" fmla="*/ 16 h 62"/>
                  <a:gd name="T18" fmla="*/ 12 w 22"/>
                  <a:gd name="T19" fmla="*/ 20 h 62"/>
                  <a:gd name="T20" fmla="*/ 8 w 22"/>
                  <a:gd name="T21" fmla="*/ 24 h 62"/>
                  <a:gd name="T22" fmla="*/ 0 w 22"/>
                  <a:gd name="T23" fmla="*/ 30 h 62"/>
                  <a:gd name="T24" fmla="*/ 0 w 22"/>
                  <a:gd name="T25" fmla="*/ 30 h 62"/>
                  <a:gd name="T26" fmla="*/ 2 w 22"/>
                  <a:gd name="T27" fmla="*/ 32 h 62"/>
                  <a:gd name="T28" fmla="*/ 4 w 22"/>
                  <a:gd name="T29" fmla="*/ 38 h 62"/>
                  <a:gd name="T30" fmla="*/ 8 w 22"/>
                  <a:gd name="T31" fmla="*/ 48 h 62"/>
                  <a:gd name="T32" fmla="*/ 18 w 22"/>
                  <a:gd name="T33" fmla="*/ 62 h 62"/>
                  <a:gd name="T34" fmla="*/ 18 w 22"/>
                  <a:gd name="T35" fmla="*/ 60 h 62"/>
                  <a:gd name="T36" fmla="*/ 18 w 22"/>
                  <a:gd name="T37" fmla="*/ 56 h 62"/>
                  <a:gd name="T38" fmla="*/ 18 w 22"/>
                  <a:gd name="T39" fmla="*/ 52 h 62"/>
                  <a:gd name="T40" fmla="*/ 18 w 22"/>
                  <a:gd name="T41" fmla="*/ 44 h 62"/>
                  <a:gd name="T42" fmla="*/ 20 w 22"/>
                  <a:gd name="T43" fmla="*/ 40 h 62"/>
                  <a:gd name="T44" fmla="*/ 20 w 22"/>
                  <a:gd name="T45" fmla="*/ 34 h 62"/>
                  <a:gd name="T46" fmla="*/ 22 w 22"/>
                  <a:gd name="T47" fmla="*/ 32 h 62"/>
                  <a:gd name="T48" fmla="*/ 22 w 22"/>
                  <a:gd name="T49" fmla="*/ 26 h 62"/>
                  <a:gd name="T50" fmla="*/ 22 w 22"/>
                  <a:gd name="T51" fmla="*/ 14 h 62"/>
                  <a:gd name="T52" fmla="*/ 22 w 22"/>
                  <a:gd name="T53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62">
                    <a:moveTo>
                      <a:pt x="22" y="0"/>
                    </a:moveTo>
                    <a:lnTo>
                      <a:pt x="16" y="2"/>
                    </a:lnTo>
                    <a:lnTo>
                      <a:pt x="16" y="2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12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4" y="16"/>
                    </a:lnTo>
                    <a:lnTo>
                      <a:pt x="12" y="20"/>
                    </a:lnTo>
                    <a:lnTo>
                      <a:pt x="8" y="24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8"/>
                    </a:lnTo>
                    <a:lnTo>
                      <a:pt x="18" y="62"/>
                    </a:lnTo>
                    <a:lnTo>
                      <a:pt x="18" y="60"/>
                    </a:lnTo>
                    <a:lnTo>
                      <a:pt x="18" y="56"/>
                    </a:lnTo>
                    <a:lnTo>
                      <a:pt x="18" y="52"/>
                    </a:lnTo>
                    <a:lnTo>
                      <a:pt x="18" y="44"/>
                    </a:lnTo>
                    <a:lnTo>
                      <a:pt x="20" y="40"/>
                    </a:lnTo>
                    <a:lnTo>
                      <a:pt x="20" y="34"/>
                    </a:lnTo>
                    <a:lnTo>
                      <a:pt x="22" y="32"/>
                    </a:lnTo>
                    <a:lnTo>
                      <a:pt x="22" y="26"/>
                    </a:lnTo>
                    <a:lnTo>
                      <a:pt x="22" y="14"/>
                    </a:lnTo>
                    <a:lnTo>
                      <a:pt x="2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2" name="Freeform 256">
                <a:extLst>
                  <a:ext uri="{FF2B5EF4-FFF2-40B4-BE49-F238E27FC236}">
                    <a16:creationId xmlns:a16="http://schemas.microsoft.com/office/drawing/2014/main" id="{471E4236-2C2F-40A5-A260-CDBBB9F976C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99" y="2594"/>
                <a:ext cx="80" cy="76"/>
              </a:xfrm>
              <a:custGeom>
                <a:avLst/>
                <a:gdLst>
                  <a:gd name="T0" fmla="*/ 70 w 80"/>
                  <a:gd name="T1" fmla="*/ 4 h 76"/>
                  <a:gd name="T2" fmla="*/ 64 w 80"/>
                  <a:gd name="T3" fmla="*/ 6 h 76"/>
                  <a:gd name="T4" fmla="*/ 60 w 80"/>
                  <a:gd name="T5" fmla="*/ 6 h 76"/>
                  <a:gd name="T6" fmla="*/ 56 w 80"/>
                  <a:gd name="T7" fmla="*/ 10 h 76"/>
                  <a:gd name="T8" fmla="*/ 54 w 80"/>
                  <a:gd name="T9" fmla="*/ 12 h 76"/>
                  <a:gd name="T10" fmla="*/ 44 w 80"/>
                  <a:gd name="T11" fmla="*/ 16 h 76"/>
                  <a:gd name="T12" fmla="*/ 32 w 80"/>
                  <a:gd name="T13" fmla="*/ 16 h 76"/>
                  <a:gd name="T14" fmla="*/ 24 w 80"/>
                  <a:gd name="T15" fmla="*/ 14 h 76"/>
                  <a:gd name="T16" fmla="*/ 20 w 80"/>
                  <a:gd name="T17" fmla="*/ 12 h 76"/>
                  <a:gd name="T18" fmla="*/ 16 w 80"/>
                  <a:gd name="T19" fmla="*/ 14 h 76"/>
                  <a:gd name="T20" fmla="*/ 16 w 80"/>
                  <a:gd name="T21" fmla="*/ 16 h 76"/>
                  <a:gd name="T22" fmla="*/ 10 w 80"/>
                  <a:gd name="T23" fmla="*/ 24 h 76"/>
                  <a:gd name="T24" fmla="*/ 8 w 80"/>
                  <a:gd name="T25" fmla="*/ 24 h 76"/>
                  <a:gd name="T26" fmla="*/ 6 w 80"/>
                  <a:gd name="T27" fmla="*/ 24 h 76"/>
                  <a:gd name="T28" fmla="*/ 4 w 80"/>
                  <a:gd name="T29" fmla="*/ 24 h 76"/>
                  <a:gd name="T30" fmla="*/ 6 w 80"/>
                  <a:gd name="T31" fmla="*/ 26 h 76"/>
                  <a:gd name="T32" fmla="*/ 6 w 80"/>
                  <a:gd name="T33" fmla="*/ 30 h 76"/>
                  <a:gd name="T34" fmla="*/ 4 w 80"/>
                  <a:gd name="T35" fmla="*/ 34 h 76"/>
                  <a:gd name="T36" fmla="*/ 4 w 80"/>
                  <a:gd name="T37" fmla="*/ 36 h 76"/>
                  <a:gd name="T38" fmla="*/ 2 w 80"/>
                  <a:gd name="T39" fmla="*/ 42 h 76"/>
                  <a:gd name="T40" fmla="*/ 4 w 80"/>
                  <a:gd name="T41" fmla="*/ 42 h 76"/>
                  <a:gd name="T42" fmla="*/ 8 w 80"/>
                  <a:gd name="T43" fmla="*/ 42 h 76"/>
                  <a:gd name="T44" fmla="*/ 12 w 80"/>
                  <a:gd name="T45" fmla="*/ 44 h 76"/>
                  <a:gd name="T46" fmla="*/ 8 w 80"/>
                  <a:gd name="T47" fmla="*/ 50 h 76"/>
                  <a:gd name="T48" fmla="*/ 8 w 80"/>
                  <a:gd name="T49" fmla="*/ 54 h 76"/>
                  <a:gd name="T50" fmla="*/ 6 w 80"/>
                  <a:gd name="T51" fmla="*/ 58 h 76"/>
                  <a:gd name="T52" fmla="*/ 4 w 80"/>
                  <a:gd name="T53" fmla="*/ 62 h 76"/>
                  <a:gd name="T54" fmla="*/ 4 w 80"/>
                  <a:gd name="T55" fmla="*/ 62 h 76"/>
                  <a:gd name="T56" fmla="*/ 2 w 80"/>
                  <a:gd name="T57" fmla="*/ 66 h 76"/>
                  <a:gd name="T58" fmla="*/ 0 w 80"/>
                  <a:gd name="T59" fmla="*/ 68 h 76"/>
                  <a:gd name="T60" fmla="*/ 4 w 80"/>
                  <a:gd name="T61" fmla="*/ 70 h 76"/>
                  <a:gd name="T62" fmla="*/ 4 w 80"/>
                  <a:gd name="T63" fmla="*/ 72 h 76"/>
                  <a:gd name="T64" fmla="*/ 8 w 80"/>
                  <a:gd name="T65" fmla="*/ 76 h 76"/>
                  <a:gd name="T66" fmla="*/ 16 w 80"/>
                  <a:gd name="T67" fmla="*/ 76 h 76"/>
                  <a:gd name="T68" fmla="*/ 66 w 80"/>
                  <a:gd name="T69" fmla="*/ 38 h 76"/>
                  <a:gd name="T70" fmla="*/ 66 w 80"/>
                  <a:gd name="T71" fmla="*/ 34 h 76"/>
                  <a:gd name="T72" fmla="*/ 66 w 80"/>
                  <a:gd name="T73" fmla="*/ 30 h 76"/>
                  <a:gd name="T74" fmla="*/ 66 w 80"/>
                  <a:gd name="T75" fmla="*/ 26 h 76"/>
                  <a:gd name="T76" fmla="*/ 66 w 80"/>
                  <a:gd name="T77" fmla="*/ 22 h 76"/>
                  <a:gd name="T78" fmla="*/ 70 w 80"/>
                  <a:gd name="T79" fmla="*/ 20 h 76"/>
                  <a:gd name="T80" fmla="*/ 72 w 80"/>
                  <a:gd name="T81" fmla="*/ 14 h 76"/>
                  <a:gd name="T82" fmla="*/ 74 w 80"/>
                  <a:gd name="T83" fmla="*/ 12 h 76"/>
                  <a:gd name="T84" fmla="*/ 78 w 80"/>
                  <a:gd name="T85" fmla="*/ 4 h 76"/>
                  <a:gd name="T86" fmla="*/ 80 w 80"/>
                  <a:gd name="T8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76">
                    <a:moveTo>
                      <a:pt x="72" y="2"/>
                    </a:moveTo>
                    <a:lnTo>
                      <a:pt x="70" y="4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2"/>
                    </a:lnTo>
                    <a:lnTo>
                      <a:pt x="54" y="12"/>
                    </a:lnTo>
                    <a:lnTo>
                      <a:pt x="50" y="14"/>
                    </a:lnTo>
                    <a:lnTo>
                      <a:pt x="44" y="16"/>
                    </a:lnTo>
                    <a:lnTo>
                      <a:pt x="38" y="16"/>
                    </a:lnTo>
                    <a:lnTo>
                      <a:pt x="32" y="16"/>
                    </a:lnTo>
                    <a:lnTo>
                      <a:pt x="28" y="16"/>
                    </a:lnTo>
                    <a:lnTo>
                      <a:pt x="24" y="14"/>
                    </a:lnTo>
                    <a:lnTo>
                      <a:pt x="24" y="14"/>
                    </a:lnTo>
                    <a:lnTo>
                      <a:pt x="20" y="12"/>
                    </a:lnTo>
                    <a:lnTo>
                      <a:pt x="18" y="12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6" y="16"/>
                    </a:lnTo>
                    <a:lnTo>
                      <a:pt x="12" y="20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4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6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2" y="44"/>
                    </a:lnTo>
                    <a:lnTo>
                      <a:pt x="12" y="46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6" y="58"/>
                    </a:lnTo>
                    <a:lnTo>
                      <a:pt x="6" y="60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8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4" y="70"/>
                    </a:lnTo>
                    <a:lnTo>
                      <a:pt x="4" y="70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12" y="76"/>
                    </a:lnTo>
                    <a:lnTo>
                      <a:pt x="16" y="76"/>
                    </a:lnTo>
                    <a:lnTo>
                      <a:pt x="22" y="74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6" y="34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6" y="28"/>
                    </a:lnTo>
                    <a:lnTo>
                      <a:pt x="66" y="26"/>
                    </a:lnTo>
                    <a:lnTo>
                      <a:pt x="66" y="24"/>
                    </a:lnTo>
                    <a:lnTo>
                      <a:pt x="66" y="22"/>
                    </a:lnTo>
                    <a:lnTo>
                      <a:pt x="68" y="22"/>
                    </a:lnTo>
                    <a:lnTo>
                      <a:pt x="70" y="20"/>
                    </a:lnTo>
                    <a:lnTo>
                      <a:pt x="72" y="18"/>
                    </a:lnTo>
                    <a:lnTo>
                      <a:pt x="72" y="14"/>
                    </a:lnTo>
                    <a:lnTo>
                      <a:pt x="74" y="14"/>
                    </a:lnTo>
                    <a:lnTo>
                      <a:pt x="74" y="12"/>
                    </a:lnTo>
                    <a:lnTo>
                      <a:pt x="76" y="8"/>
                    </a:lnTo>
                    <a:lnTo>
                      <a:pt x="78" y="4"/>
                    </a:lnTo>
                    <a:lnTo>
                      <a:pt x="78" y="2"/>
                    </a:lnTo>
                    <a:lnTo>
                      <a:pt x="80" y="0"/>
                    </a:lnTo>
                    <a:lnTo>
                      <a:pt x="72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3" name="Freeform 257">
                <a:extLst>
                  <a:ext uri="{FF2B5EF4-FFF2-40B4-BE49-F238E27FC236}">
                    <a16:creationId xmlns:a16="http://schemas.microsoft.com/office/drawing/2014/main" id="{9C6415E4-618B-4625-ABF4-44F3A02668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403" y="2548"/>
                <a:ext cx="234" cy="248"/>
              </a:xfrm>
              <a:custGeom>
                <a:avLst/>
                <a:gdLst>
                  <a:gd name="T0" fmla="*/ 18 w 234"/>
                  <a:gd name="T1" fmla="*/ 42 h 248"/>
                  <a:gd name="T2" fmla="*/ 20 w 234"/>
                  <a:gd name="T3" fmla="*/ 48 h 248"/>
                  <a:gd name="T4" fmla="*/ 16 w 234"/>
                  <a:gd name="T5" fmla="*/ 52 h 248"/>
                  <a:gd name="T6" fmla="*/ 20 w 234"/>
                  <a:gd name="T7" fmla="*/ 56 h 248"/>
                  <a:gd name="T8" fmla="*/ 24 w 234"/>
                  <a:gd name="T9" fmla="*/ 62 h 248"/>
                  <a:gd name="T10" fmla="*/ 32 w 234"/>
                  <a:gd name="T11" fmla="*/ 70 h 248"/>
                  <a:gd name="T12" fmla="*/ 34 w 234"/>
                  <a:gd name="T13" fmla="*/ 76 h 248"/>
                  <a:gd name="T14" fmla="*/ 28 w 234"/>
                  <a:gd name="T15" fmla="*/ 90 h 248"/>
                  <a:gd name="T16" fmla="*/ 28 w 234"/>
                  <a:gd name="T17" fmla="*/ 102 h 248"/>
                  <a:gd name="T18" fmla="*/ 32 w 234"/>
                  <a:gd name="T19" fmla="*/ 110 h 248"/>
                  <a:gd name="T20" fmla="*/ 40 w 234"/>
                  <a:gd name="T21" fmla="*/ 122 h 248"/>
                  <a:gd name="T22" fmla="*/ 42 w 234"/>
                  <a:gd name="T23" fmla="*/ 128 h 248"/>
                  <a:gd name="T24" fmla="*/ 44 w 234"/>
                  <a:gd name="T25" fmla="*/ 134 h 248"/>
                  <a:gd name="T26" fmla="*/ 48 w 234"/>
                  <a:gd name="T27" fmla="*/ 140 h 248"/>
                  <a:gd name="T28" fmla="*/ 50 w 234"/>
                  <a:gd name="T29" fmla="*/ 146 h 248"/>
                  <a:gd name="T30" fmla="*/ 50 w 234"/>
                  <a:gd name="T31" fmla="*/ 162 h 248"/>
                  <a:gd name="T32" fmla="*/ 78 w 234"/>
                  <a:gd name="T33" fmla="*/ 162 h 248"/>
                  <a:gd name="T34" fmla="*/ 88 w 234"/>
                  <a:gd name="T35" fmla="*/ 174 h 248"/>
                  <a:gd name="T36" fmla="*/ 114 w 234"/>
                  <a:gd name="T37" fmla="*/ 204 h 248"/>
                  <a:gd name="T38" fmla="*/ 128 w 234"/>
                  <a:gd name="T39" fmla="*/ 208 h 248"/>
                  <a:gd name="T40" fmla="*/ 142 w 234"/>
                  <a:gd name="T41" fmla="*/ 210 h 248"/>
                  <a:gd name="T42" fmla="*/ 152 w 234"/>
                  <a:gd name="T43" fmla="*/ 210 h 248"/>
                  <a:gd name="T44" fmla="*/ 168 w 234"/>
                  <a:gd name="T45" fmla="*/ 226 h 248"/>
                  <a:gd name="T46" fmla="*/ 178 w 234"/>
                  <a:gd name="T47" fmla="*/ 232 h 248"/>
                  <a:gd name="T48" fmla="*/ 188 w 234"/>
                  <a:gd name="T49" fmla="*/ 228 h 248"/>
                  <a:gd name="T50" fmla="*/ 198 w 234"/>
                  <a:gd name="T51" fmla="*/ 232 h 248"/>
                  <a:gd name="T52" fmla="*/ 208 w 234"/>
                  <a:gd name="T53" fmla="*/ 248 h 248"/>
                  <a:gd name="T54" fmla="*/ 222 w 234"/>
                  <a:gd name="T55" fmla="*/ 236 h 248"/>
                  <a:gd name="T56" fmla="*/ 222 w 234"/>
                  <a:gd name="T57" fmla="*/ 224 h 248"/>
                  <a:gd name="T58" fmla="*/ 224 w 234"/>
                  <a:gd name="T59" fmla="*/ 214 h 248"/>
                  <a:gd name="T60" fmla="*/ 232 w 234"/>
                  <a:gd name="T61" fmla="*/ 206 h 248"/>
                  <a:gd name="T62" fmla="*/ 232 w 234"/>
                  <a:gd name="T63" fmla="*/ 198 h 248"/>
                  <a:gd name="T64" fmla="*/ 218 w 234"/>
                  <a:gd name="T65" fmla="*/ 172 h 248"/>
                  <a:gd name="T66" fmla="*/ 216 w 234"/>
                  <a:gd name="T67" fmla="*/ 104 h 248"/>
                  <a:gd name="T68" fmla="*/ 212 w 234"/>
                  <a:gd name="T69" fmla="*/ 70 h 248"/>
                  <a:gd name="T70" fmla="*/ 184 w 234"/>
                  <a:gd name="T71" fmla="*/ 52 h 248"/>
                  <a:gd name="T72" fmla="*/ 176 w 234"/>
                  <a:gd name="T73" fmla="*/ 48 h 248"/>
                  <a:gd name="T74" fmla="*/ 160 w 234"/>
                  <a:gd name="T75" fmla="*/ 44 h 248"/>
                  <a:gd name="T76" fmla="*/ 126 w 234"/>
                  <a:gd name="T77" fmla="*/ 54 h 248"/>
                  <a:gd name="T78" fmla="*/ 122 w 234"/>
                  <a:gd name="T79" fmla="*/ 56 h 248"/>
                  <a:gd name="T80" fmla="*/ 102 w 234"/>
                  <a:gd name="T81" fmla="*/ 58 h 248"/>
                  <a:gd name="T82" fmla="*/ 98 w 234"/>
                  <a:gd name="T83" fmla="*/ 60 h 248"/>
                  <a:gd name="T84" fmla="*/ 82 w 234"/>
                  <a:gd name="T85" fmla="*/ 50 h 248"/>
                  <a:gd name="T86" fmla="*/ 62 w 234"/>
                  <a:gd name="T87" fmla="*/ 12 h 248"/>
                  <a:gd name="T88" fmla="*/ 56 w 234"/>
                  <a:gd name="T89" fmla="*/ 6 h 248"/>
                  <a:gd name="T90" fmla="*/ 38 w 234"/>
                  <a:gd name="T91" fmla="*/ 16 h 248"/>
                  <a:gd name="T92" fmla="*/ 30 w 234"/>
                  <a:gd name="T93" fmla="*/ 18 h 248"/>
                  <a:gd name="T94" fmla="*/ 0 w 234"/>
                  <a:gd name="T95" fmla="*/ 10 h 248"/>
                  <a:gd name="T96" fmla="*/ 4 w 234"/>
                  <a:gd name="T97" fmla="*/ 16 h 248"/>
                  <a:gd name="T98" fmla="*/ 8 w 234"/>
                  <a:gd name="T99" fmla="*/ 26 h 248"/>
                  <a:gd name="T100" fmla="*/ 12 w 234"/>
                  <a:gd name="T101" fmla="*/ 4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34" h="248">
                    <a:moveTo>
                      <a:pt x="14" y="42"/>
                    </a:moveTo>
                    <a:lnTo>
                      <a:pt x="16" y="42"/>
                    </a:lnTo>
                    <a:lnTo>
                      <a:pt x="18" y="42"/>
                    </a:lnTo>
                    <a:lnTo>
                      <a:pt x="18" y="42"/>
                    </a:lnTo>
                    <a:lnTo>
                      <a:pt x="18" y="46"/>
                    </a:lnTo>
                    <a:lnTo>
                      <a:pt x="20" y="48"/>
                    </a:lnTo>
                    <a:lnTo>
                      <a:pt x="18" y="48"/>
                    </a:lnTo>
                    <a:lnTo>
                      <a:pt x="18" y="50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4" y="60"/>
                    </a:lnTo>
                    <a:lnTo>
                      <a:pt x="24" y="62"/>
                    </a:lnTo>
                    <a:lnTo>
                      <a:pt x="26" y="64"/>
                    </a:lnTo>
                    <a:lnTo>
                      <a:pt x="30" y="66"/>
                    </a:lnTo>
                    <a:lnTo>
                      <a:pt x="32" y="70"/>
                    </a:lnTo>
                    <a:lnTo>
                      <a:pt x="34" y="72"/>
                    </a:lnTo>
                    <a:lnTo>
                      <a:pt x="34" y="76"/>
                    </a:lnTo>
                    <a:lnTo>
                      <a:pt x="34" y="76"/>
                    </a:lnTo>
                    <a:lnTo>
                      <a:pt x="32" y="80"/>
                    </a:lnTo>
                    <a:lnTo>
                      <a:pt x="30" y="84"/>
                    </a:lnTo>
                    <a:lnTo>
                      <a:pt x="28" y="90"/>
                    </a:lnTo>
                    <a:lnTo>
                      <a:pt x="28" y="94"/>
                    </a:lnTo>
                    <a:lnTo>
                      <a:pt x="26" y="98"/>
                    </a:lnTo>
                    <a:lnTo>
                      <a:pt x="28" y="102"/>
                    </a:lnTo>
                    <a:lnTo>
                      <a:pt x="28" y="102"/>
                    </a:lnTo>
                    <a:lnTo>
                      <a:pt x="30" y="106"/>
                    </a:lnTo>
                    <a:lnTo>
                      <a:pt x="32" y="110"/>
                    </a:lnTo>
                    <a:lnTo>
                      <a:pt x="34" y="114"/>
                    </a:lnTo>
                    <a:lnTo>
                      <a:pt x="36" y="120"/>
                    </a:lnTo>
                    <a:lnTo>
                      <a:pt x="40" y="122"/>
                    </a:lnTo>
                    <a:lnTo>
                      <a:pt x="42" y="124"/>
                    </a:lnTo>
                    <a:lnTo>
                      <a:pt x="42" y="126"/>
                    </a:lnTo>
                    <a:lnTo>
                      <a:pt x="42" y="128"/>
                    </a:lnTo>
                    <a:lnTo>
                      <a:pt x="42" y="130"/>
                    </a:lnTo>
                    <a:lnTo>
                      <a:pt x="44" y="134"/>
                    </a:lnTo>
                    <a:lnTo>
                      <a:pt x="44" y="134"/>
                    </a:lnTo>
                    <a:lnTo>
                      <a:pt x="44" y="136"/>
                    </a:lnTo>
                    <a:lnTo>
                      <a:pt x="46" y="138"/>
                    </a:lnTo>
                    <a:lnTo>
                      <a:pt x="48" y="140"/>
                    </a:lnTo>
                    <a:lnTo>
                      <a:pt x="50" y="142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52" y="150"/>
                    </a:lnTo>
                    <a:lnTo>
                      <a:pt x="52" y="152"/>
                    </a:lnTo>
                    <a:lnTo>
                      <a:pt x="50" y="162"/>
                    </a:lnTo>
                    <a:lnTo>
                      <a:pt x="64" y="164"/>
                    </a:lnTo>
                    <a:lnTo>
                      <a:pt x="78" y="162"/>
                    </a:lnTo>
                    <a:lnTo>
                      <a:pt x="78" y="162"/>
                    </a:lnTo>
                    <a:lnTo>
                      <a:pt x="80" y="164"/>
                    </a:lnTo>
                    <a:lnTo>
                      <a:pt x="84" y="168"/>
                    </a:lnTo>
                    <a:lnTo>
                      <a:pt x="88" y="174"/>
                    </a:lnTo>
                    <a:lnTo>
                      <a:pt x="94" y="182"/>
                    </a:lnTo>
                    <a:lnTo>
                      <a:pt x="114" y="202"/>
                    </a:lnTo>
                    <a:lnTo>
                      <a:pt x="114" y="204"/>
                    </a:lnTo>
                    <a:lnTo>
                      <a:pt x="118" y="204"/>
                    </a:lnTo>
                    <a:lnTo>
                      <a:pt x="122" y="206"/>
                    </a:lnTo>
                    <a:lnTo>
                      <a:pt x="128" y="208"/>
                    </a:lnTo>
                    <a:lnTo>
                      <a:pt x="132" y="208"/>
                    </a:lnTo>
                    <a:lnTo>
                      <a:pt x="136" y="210"/>
                    </a:lnTo>
                    <a:lnTo>
                      <a:pt x="142" y="210"/>
                    </a:lnTo>
                    <a:lnTo>
                      <a:pt x="148" y="210"/>
                    </a:lnTo>
                    <a:lnTo>
                      <a:pt x="150" y="210"/>
                    </a:lnTo>
                    <a:lnTo>
                      <a:pt x="152" y="210"/>
                    </a:lnTo>
                    <a:lnTo>
                      <a:pt x="160" y="206"/>
                    </a:lnTo>
                    <a:lnTo>
                      <a:pt x="166" y="214"/>
                    </a:lnTo>
                    <a:lnTo>
                      <a:pt x="168" y="226"/>
                    </a:lnTo>
                    <a:lnTo>
                      <a:pt x="176" y="234"/>
                    </a:lnTo>
                    <a:lnTo>
                      <a:pt x="176" y="232"/>
                    </a:lnTo>
                    <a:lnTo>
                      <a:pt x="178" y="232"/>
                    </a:lnTo>
                    <a:lnTo>
                      <a:pt x="180" y="230"/>
                    </a:lnTo>
                    <a:lnTo>
                      <a:pt x="184" y="230"/>
                    </a:lnTo>
                    <a:lnTo>
                      <a:pt x="188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198" y="232"/>
                    </a:lnTo>
                    <a:lnTo>
                      <a:pt x="200" y="234"/>
                    </a:lnTo>
                    <a:lnTo>
                      <a:pt x="200" y="240"/>
                    </a:lnTo>
                    <a:lnTo>
                      <a:pt x="208" y="248"/>
                    </a:lnTo>
                    <a:lnTo>
                      <a:pt x="224" y="240"/>
                    </a:lnTo>
                    <a:lnTo>
                      <a:pt x="224" y="238"/>
                    </a:lnTo>
                    <a:lnTo>
                      <a:pt x="222" y="236"/>
                    </a:lnTo>
                    <a:lnTo>
                      <a:pt x="222" y="230"/>
                    </a:lnTo>
                    <a:lnTo>
                      <a:pt x="222" y="226"/>
                    </a:lnTo>
                    <a:lnTo>
                      <a:pt x="222" y="224"/>
                    </a:lnTo>
                    <a:lnTo>
                      <a:pt x="222" y="222"/>
                    </a:lnTo>
                    <a:lnTo>
                      <a:pt x="222" y="218"/>
                    </a:lnTo>
                    <a:lnTo>
                      <a:pt x="224" y="214"/>
                    </a:lnTo>
                    <a:lnTo>
                      <a:pt x="228" y="210"/>
                    </a:lnTo>
                    <a:lnTo>
                      <a:pt x="232" y="208"/>
                    </a:lnTo>
                    <a:lnTo>
                      <a:pt x="232" y="206"/>
                    </a:lnTo>
                    <a:lnTo>
                      <a:pt x="232" y="204"/>
                    </a:lnTo>
                    <a:lnTo>
                      <a:pt x="234" y="202"/>
                    </a:lnTo>
                    <a:lnTo>
                      <a:pt x="232" y="198"/>
                    </a:lnTo>
                    <a:lnTo>
                      <a:pt x="232" y="196"/>
                    </a:lnTo>
                    <a:lnTo>
                      <a:pt x="230" y="194"/>
                    </a:lnTo>
                    <a:lnTo>
                      <a:pt x="218" y="172"/>
                    </a:lnTo>
                    <a:lnTo>
                      <a:pt x="206" y="152"/>
                    </a:lnTo>
                    <a:lnTo>
                      <a:pt x="206" y="120"/>
                    </a:lnTo>
                    <a:lnTo>
                      <a:pt x="216" y="104"/>
                    </a:lnTo>
                    <a:lnTo>
                      <a:pt x="218" y="80"/>
                    </a:lnTo>
                    <a:lnTo>
                      <a:pt x="216" y="76"/>
                    </a:lnTo>
                    <a:lnTo>
                      <a:pt x="212" y="70"/>
                    </a:lnTo>
                    <a:lnTo>
                      <a:pt x="206" y="62"/>
                    </a:lnTo>
                    <a:lnTo>
                      <a:pt x="196" y="54"/>
                    </a:lnTo>
                    <a:lnTo>
                      <a:pt x="184" y="52"/>
                    </a:lnTo>
                    <a:lnTo>
                      <a:pt x="182" y="50"/>
                    </a:lnTo>
                    <a:lnTo>
                      <a:pt x="180" y="50"/>
                    </a:lnTo>
                    <a:lnTo>
                      <a:pt x="176" y="48"/>
                    </a:lnTo>
                    <a:lnTo>
                      <a:pt x="172" y="48"/>
                    </a:lnTo>
                    <a:lnTo>
                      <a:pt x="170" y="46"/>
                    </a:lnTo>
                    <a:lnTo>
                      <a:pt x="160" y="44"/>
                    </a:lnTo>
                    <a:lnTo>
                      <a:pt x="144" y="4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6" y="54"/>
                    </a:lnTo>
                    <a:lnTo>
                      <a:pt x="124" y="56"/>
                    </a:lnTo>
                    <a:lnTo>
                      <a:pt x="122" y="56"/>
                    </a:lnTo>
                    <a:lnTo>
                      <a:pt x="118" y="58"/>
                    </a:lnTo>
                    <a:lnTo>
                      <a:pt x="112" y="58"/>
                    </a:lnTo>
                    <a:lnTo>
                      <a:pt x="102" y="58"/>
                    </a:lnTo>
                    <a:lnTo>
                      <a:pt x="102" y="58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8"/>
                    </a:lnTo>
                    <a:lnTo>
                      <a:pt x="90" y="56"/>
                    </a:lnTo>
                    <a:lnTo>
                      <a:pt x="82" y="50"/>
                    </a:lnTo>
                    <a:lnTo>
                      <a:pt x="76" y="40"/>
                    </a:lnTo>
                    <a:lnTo>
                      <a:pt x="72" y="26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6" y="6"/>
                    </a:lnTo>
                    <a:lnTo>
                      <a:pt x="54" y="4"/>
                    </a:lnTo>
                    <a:lnTo>
                      <a:pt x="52" y="0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4" y="18"/>
                    </a:lnTo>
                    <a:lnTo>
                      <a:pt x="30" y="18"/>
                    </a:lnTo>
                    <a:lnTo>
                      <a:pt x="26" y="18"/>
                    </a:lnTo>
                    <a:lnTo>
                      <a:pt x="22" y="14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6"/>
                    </a:lnTo>
                    <a:lnTo>
                      <a:pt x="12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0" y="42"/>
                    </a:lnTo>
                    <a:lnTo>
                      <a:pt x="14" y="4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4" name="Freeform 258">
                <a:extLst>
                  <a:ext uri="{FF2B5EF4-FFF2-40B4-BE49-F238E27FC236}">
                    <a16:creationId xmlns:a16="http://schemas.microsoft.com/office/drawing/2014/main" id="{27F7D597-A710-4CDA-8D00-B34EF73CF0D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3172"/>
                <a:ext cx="28" cy="22"/>
              </a:xfrm>
              <a:custGeom>
                <a:avLst/>
                <a:gdLst>
                  <a:gd name="T0" fmla="*/ 2 w 28"/>
                  <a:gd name="T1" fmla="*/ 10 h 22"/>
                  <a:gd name="T2" fmla="*/ 4 w 28"/>
                  <a:gd name="T3" fmla="*/ 22 h 22"/>
                  <a:gd name="T4" fmla="*/ 28 w 28"/>
                  <a:gd name="T5" fmla="*/ 4 h 22"/>
                  <a:gd name="T6" fmla="*/ 26 w 28"/>
                  <a:gd name="T7" fmla="*/ 2 h 22"/>
                  <a:gd name="T8" fmla="*/ 26 w 28"/>
                  <a:gd name="T9" fmla="*/ 2 h 22"/>
                  <a:gd name="T10" fmla="*/ 24 w 28"/>
                  <a:gd name="T11" fmla="*/ 0 h 22"/>
                  <a:gd name="T12" fmla="*/ 22 w 28"/>
                  <a:gd name="T13" fmla="*/ 0 h 22"/>
                  <a:gd name="T14" fmla="*/ 20 w 28"/>
                  <a:gd name="T15" fmla="*/ 0 h 22"/>
                  <a:gd name="T16" fmla="*/ 14 w 28"/>
                  <a:gd name="T17" fmla="*/ 2 h 22"/>
                  <a:gd name="T18" fmla="*/ 0 w 28"/>
                  <a:gd name="T19" fmla="*/ 8 h 22"/>
                  <a:gd name="T20" fmla="*/ 2 w 28"/>
                  <a:gd name="T21" fmla="*/ 1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" h="22">
                    <a:moveTo>
                      <a:pt x="2" y="10"/>
                    </a:moveTo>
                    <a:lnTo>
                      <a:pt x="4" y="22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4" y="2"/>
                    </a:lnTo>
                    <a:lnTo>
                      <a:pt x="0" y="8"/>
                    </a:lnTo>
                    <a:lnTo>
                      <a:pt x="2" y="1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5" name="Freeform 259">
                <a:extLst>
                  <a:ext uri="{FF2B5EF4-FFF2-40B4-BE49-F238E27FC236}">
                    <a16:creationId xmlns:a16="http://schemas.microsoft.com/office/drawing/2014/main" id="{F8316740-852B-4DE4-B598-069C6CFA86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1" y="2596"/>
                <a:ext cx="260" cy="246"/>
              </a:xfrm>
              <a:custGeom>
                <a:avLst/>
                <a:gdLst>
                  <a:gd name="T0" fmla="*/ 0 w 260"/>
                  <a:gd name="T1" fmla="*/ 128 h 246"/>
                  <a:gd name="T2" fmla="*/ 20 w 260"/>
                  <a:gd name="T3" fmla="*/ 114 h 246"/>
                  <a:gd name="T4" fmla="*/ 86 w 260"/>
                  <a:gd name="T5" fmla="*/ 92 h 246"/>
                  <a:gd name="T6" fmla="*/ 88 w 260"/>
                  <a:gd name="T7" fmla="*/ 76 h 246"/>
                  <a:gd name="T8" fmla="*/ 94 w 260"/>
                  <a:gd name="T9" fmla="*/ 72 h 246"/>
                  <a:gd name="T10" fmla="*/ 102 w 260"/>
                  <a:gd name="T11" fmla="*/ 72 h 246"/>
                  <a:gd name="T12" fmla="*/ 108 w 260"/>
                  <a:gd name="T13" fmla="*/ 72 h 246"/>
                  <a:gd name="T14" fmla="*/ 102 w 260"/>
                  <a:gd name="T15" fmla="*/ 64 h 246"/>
                  <a:gd name="T16" fmla="*/ 98 w 260"/>
                  <a:gd name="T17" fmla="*/ 56 h 246"/>
                  <a:gd name="T18" fmla="*/ 98 w 260"/>
                  <a:gd name="T19" fmla="*/ 46 h 246"/>
                  <a:gd name="T20" fmla="*/ 96 w 260"/>
                  <a:gd name="T21" fmla="*/ 36 h 246"/>
                  <a:gd name="T22" fmla="*/ 90 w 260"/>
                  <a:gd name="T23" fmla="*/ 30 h 246"/>
                  <a:gd name="T24" fmla="*/ 86 w 260"/>
                  <a:gd name="T25" fmla="*/ 30 h 246"/>
                  <a:gd name="T26" fmla="*/ 92 w 260"/>
                  <a:gd name="T27" fmla="*/ 26 h 246"/>
                  <a:gd name="T28" fmla="*/ 116 w 260"/>
                  <a:gd name="T29" fmla="*/ 16 h 246"/>
                  <a:gd name="T30" fmla="*/ 126 w 260"/>
                  <a:gd name="T31" fmla="*/ 14 h 246"/>
                  <a:gd name="T32" fmla="*/ 136 w 260"/>
                  <a:gd name="T33" fmla="*/ 10 h 246"/>
                  <a:gd name="T34" fmla="*/ 142 w 260"/>
                  <a:gd name="T35" fmla="*/ 8 h 246"/>
                  <a:gd name="T36" fmla="*/ 148 w 260"/>
                  <a:gd name="T37" fmla="*/ 8 h 246"/>
                  <a:gd name="T38" fmla="*/ 170 w 260"/>
                  <a:gd name="T39" fmla="*/ 4 h 246"/>
                  <a:gd name="T40" fmla="*/ 198 w 260"/>
                  <a:gd name="T41" fmla="*/ 2 h 246"/>
                  <a:gd name="T42" fmla="*/ 202 w 260"/>
                  <a:gd name="T43" fmla="*/ 0 h 246"/>
                  <a:gd name="T44" fmla="*/ 210 w 260"/>
                  <a:gd name="T45" fmla="*/ 2 h 246"/>
                  <a:gd name="T46" fmla="*/ 216 w 260"/>
                  <a:gd name="T47" fmla="*/ 4 h 246"/>
                  <a:gd name="T48" fmla="*/ 218 w 260"/>
                  <a:gd name="T49" fmla="*/ 8 h 246"/>
                  <a:gd name="T50" fmla="*/ 216 w 260"/>
                  <a:gd name="T51" fmla="*/ 14 h 246"/>
                  <a:gd name="T52" fmla="*/ 216 w 260"/>
                  <a:gd name="T53" fmla="*/ 24 h 246"/>
                  <a:gd name="T54" fmla="*/ 214 w 260"/>
                  <a:gd name="T55" fmla="*/ 28 h 246"/>
                  <a:gd name="T56" fmla="*/ 212 w 260"/>
                  <a:gd name="T57" fmla="*/ 34 h 246"/>
                  <a:gd name="T58" fmla="*/ 210 w 260"/>
                  <a:gd name="T59" fmla="*/ 36 h 246"/>
                  <a:gd name="T60" fmla="*/ 210 w 260"/>
                  <a:gd name="T61" fmla="*/ 40 h 246"/>
                  <a:gd name="T62" fmla="*/ 212 w 260"/>
                  <a:gd name="T63" fmla="*/ 46 h 246"/>
                  <a:gd name="T64" fmla="*/ 214 w 260"/>
                  <a:gd name="T65" fmla="*/ 50 h 246"/>
                  <a:gd name="T66" fmla="*/ 214 w 260"/>
                  <a:gd name="T67" fmla="*/ 54 h 246"/>
                  <a:gd name="T68" fmla="*/ 216 w 260"/>
                  <a:gd name="T69" fmla="*/ 60 h 246"/>
                  <a:gd name="T70" fmla="*/ 218 w 260"/>
                  <a:gd name="T71" fmla="*/ 60 h 246"/>
                  <a:gd name="T72" fmla="*/ 220 w 260"/>
                  <a:gd name="T73" fmla="*/ 64 h 246"/>
                  <a:gd name="T74" fmla="*/ 224 w 260"/>
                  <a:gd name="T75" fmla="*/ 88 h 246"/>
                  <a:gd name="T76" fmla="*/ 234 w 260"/>
                  <a:gd name="T77" fmla="*/ 110 h 246"/>
                  <a:gd name="T78" fmla="*/ 234 w 260"/>
                  <a:gd name="T79" fmla="*/ 110 h 246"/>
                  <a:gd name="T80" fmla="*/ 234 w 260"/>
                  <a:gd name="T81" fmla="*/ 116 h 246"/>
                  <a:gd name="T82" fmla="*/ 236 w 260"/>
                  <a:gd name="T83" fmla="*/ 126 h 246"/>
                  <a:gd name="T84" fmla="*/ 238 w 260"/>
                  <a:gd name="T85" fmla="*/ 134 h 246"/>
                  <a:gd name="T86" fmla="*/ 238 w 260"/>
                  <a:gd name="T87" fmla="*/ 138 h 246"/>
                  <a:gd name="T88" fmla="*/ 240 w 260"/>
                  <a:gd name="T89" fmla="*/ 142 h 246"/>
                  <a:gd name="T90" fmla="*/ 244 w 260"/>
                  <a:gd name="T91" fmla="*/ 146 h 246"/>
                  <a:gd name="T92" fmla="*/ 244 w 260"/>
                  <a:gd name="T93" fmla="*/ 154 h 246"/>
                  <a:gd name="T94" fmla="*/ 242 w 260"/>
                  <a:gd name="T95" fmla="*/ 166 h 246"/>
                  <a:gd name="T96" fmla="*/ 244 w 260"/>
                  <a:gd name="T97" fmla="*/ 168 h 246"/>
                  <a:gd name="T98" fmla="*/ 246 w 260"/>
                  <a:gd name="T99" fmla="*/ 174 h 246"/>
                  <a:gd name="T100" fmla="*/ 246 w 260"/>
                  <a:gd name="T101" fmla="*/ 180 h 246"/>
                  <a:gd name="T102" fmla="*/ 250 w 260"/>
                  <a:gd name="T103" fmla="*/ 186 h 246"/>
                  <a:gd name="T104" fmla="*/ 192 w 260"/>
                  <a:gd name="T105" fmla="*/ 236 h 246"/>
                  <a:gd name="T106" fmla="*/ 148 w 260"/>
                  <a:gd name="T107" fmla="*/ 230 h 246"/>
                  <a:gd name="T108" fmla="*/ 4 w 260"/>
                  <a:gd name="T109" fmla="*/ 144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60" h="246">
                    <a:moveTo>
                      <a:pt x="4" y="144"/>
                    </a:moveTo>
                    <a:lnTo>
                      <a:pt x="0" y="128"/>
                    </a:lnTo>
                    <a:lnTo>
                      <a:pt x="12" y="122"/>
                    </a:lnTo>
                    <a:lnTo>
                      <a:pt x="20" y="114"/>
                    </a:lnTo>
                    <a:lnTo>
                      <a:pt x="34" y="110"/>
                    </a:lnTo>
                    <a:lnTo>
                      <a:pt x="86" y="92"/>
                    </a:lnTo>
                    <a:lnTo>
                      <a:pt x="88" y="80"/>
                    </a:lnTo>
                    <a:lnTo>
                      <a:pt x="88" y="76"/>
                    </a:lnTo>
                    <a:lnTo>
                      <a:pt x="92" y="74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2" y="72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0" y="72"/>
                    </a:lnTo>
                    <a:lnTo>
                      <a:pt x="102" y="64"/>
                    </a:lnTo>
                    <a:lnTo>
                      <a:pt x="100" y="60"/>
                    </a:lnTo>
                    <a:lnTo>
                      <a:pt x="98" y="56"/>
                    </a:lnTo>
                    <a:lnTo>
                      <a:pt x="98" y="52"/>
                    </a:lnTo>
                    <a:lnTo>
                      <a:pt x="98" y="46"/>
                    </a:lnTo>
                    <a:lnTo>
                      <a:pt x="98" y="40"/>
                    </a:lnTo>
                    <a:lnTo>
                      <a:pt x="96" y="36"/>
                    </a:lnTo>
                    <a:lnTo>
                      <a:pt x="94" y="32"/>
                    </a:lnTo>
                    <a:lnTo>
                      <a:pt x="90" y="30"/>
                    </a:lnTo>
                    <a:lnTo>
                      <a:pt x="88" y="30"/>
                    </a:lnTo>
                    <a:lnTo>
                      <a:pt x="86" y="30"/>
                    </a:lnTo>
                    <a:lnTo>
                      <a:pt x="88" y="28"/>
                    </a:lnTo>
                    <a:lnTo>
                      <a:pt x="92" y="26"/>
                    </a:lnTo>
                    <a:lnTo>
                      <a:pt x="94" y="24"/>
                    </a:lnTo>
                    <a:lnTo>
                      <a:pt x="116" y="16"/>
                    </a:lnTo>
                    <a:lnTo>
                      <a:pt x="120" y="14"/>
                    </a:lnTo>
                    <a:lnTo>
                      <a:pt x="126" y="14"/>
                    </a:lnTo>
                    <a:lnTo>
                      <a:pt x="130" y="12"/>
                    </a:lnTo>
                    <a:lnTo>
                      <a:pt x="136" y="10"/>
                    </a:lnTo>
                    <a:lnTo>
                      <a:pt x="140" y="10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8" y="8"/>
                    </a:lnTo>
                    <a:lnTo>
                      <a:pt x="158" y="4"/>
                    </a:lnTo>
                    <a:lnTo>
                      <a:pt x="170" y="4"/>
                    </a:lnTo>
                    <a:lnTo>
                      <a:pt x="176" y="4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202" y="0"/>
                    </a:lnTo>
                    <a:lnTo>
                      <a:pt x="206" y="0"/>
                    </a:lnTo>
                    <a:lnTo>
                      <a:pt x="210" y="2"/>
                    </a:lnTo>
                    <a:lnTo>
                      <a:pt x="214" y="2"/>
                    </a:lnTo>
                    <a:lnTo>
                      <a:pt x="216" y="4"/>
                    </a:lnTo>
                    <a:lnTo>
                      <a:pt x="220" y="8"/>
                    </a:lnTo>
                    <a:lnTo>
                      <a:pt x="218" y="8"/>
                    </a:lnTo>
                    <a:lnTo>
                      <a:pt x="218" y="10"/>
                    </a:lnTo>
                    <a:lnTo>
                      <a:pt x="216" y="14"/>
                    </a:lnTo>
                    <a:lnTo>
                      <a:pt x="216" y="18"/>
                    </a:lnTo>
                    <a:lnTo>
                      <a:pt x="216" y="24"/>
                    </a:lnTo>
                    <a:lnTo>
                      <a:pt x="214" y="24"/>
                    </a:lnTo>
                    <a:lnTo>
                      <a:pt x="214" y="28"/>
                    </a:lnTo>
                    <a:lnTo>
                      <a:pt x="214" y="30"/>
                    </a:lnTo>
                    <a:lnTo>
                      <a:pt x="212" y="34"/>
                    </a:lnTo>
                    <a:lnTo>
                      <a:pt x="210" y="34"/>
                    </a:lnTo>
                    <a:lnTo>
                      <a:pt x="210" y="36"/>
                    </a:lnTo>
                    <a:lnTo>
                      <a:pt x="210" y="38"/>
                    </a:lnTo>
                    <a:lnTo>
                      <a:pt x="210" y="40"/>
                    </a:lnTo>
                    <a:lnTo>
                      <a:pt x="212" y="44"/>
                    </a:lnTo>
                    <a:lnTo>
                      <a:pt x="212" y="46"/>
                    </a:lnTo>
                    <a:lnTo>
                      <a:pt x="212" y="48"/>
                    </a:lnTo>
                    <a:lnTo>
                      <a:pt x="214" y="50"/>
                    </a:lnTo>
                    <a:lnTo>
                      <a:pt x="214" y="52"/>
                    </a:lnTo>
                    <a:lnTo>
                      <a:pt x="214" y="54"/>
                    </a:lnTo>
                    <a:lnTo>
                      <a:pt x="214" y="56"/>
                    </a:lnTo>
                    <a:lnTo>
                      <a:pt x="216" y="60"/>
                    </a:lnTo>
                    <a:lnTo>
                      <a:pt x="218" y="60"/>
                    </a:lnTo>
                    <a:lnTo>
                      <a:pt x="218" y="60"/>
                    </a:lnTo>
                    <a:lnTo>
                      <a:pt x="220" y="62"/>
                    </a:lnTo>
                    <a:lnTo>
                      <a:pt x="220" y="64"/>
                    </a:lnTo>
                    <a:lnTo>
                      <a:pt x="222" y="74"/>
                    </a:lnTo>
                    <a:lnTo>
                      <a:pt x="224" y="88"/>
                    </a:lnTo>
                    <a:lnTo>
                      <a:pt x="228" y="102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4" y="116"/>
                    </a:lnTo>
                    <a:lnTo>
                      <a:pt x="234" y="120"/>
                    </a:lnTo>
                    <a:lnTo>
                      <a:pt x="236" y="126"/>
                    </a:lnTo>
                    <a:lnTo>
                      <a:pt x="236" y="130"/>
                    </a:lnTo>
                    <a:lnTo>
                      <a:pt x="238" y="134"/>
                    </a:lnTo>
                    <a:lnTo>
                      <a:pt x="238" y="138"/>
                    </a:lnTo>
                    <a:lnTo>
                      <a:pt x="238" y="138"/>
                    </a:lnTo>
                    <a:lnTo>
                      <a:pt x="238" y="140"/>
                    </a:lnTo>
                    <a:lnTo>
                      <a:pt x="240" y="142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50"/>
                    </a:lnTo>
                    <a:lnTo>
                      <a:pt x="244" y="154"/>
                    </a:lnTo>
                    <a:lnTo>
                      <a:pt x="246" y="158"/>
                    </a:lnTo>
                    <a:lnTo>
                      <a:pt x="242" y="166"/>
                    </a:lnTo>
                    <a:lnTo>
                      <a:pt x="242" y="166"/>
                    </a:lnTo>
                    <a:lnTo>
                      <a:pt x="244" y="168"/>
                    </a:lnTo>
                    <a:lnTo>
                      <a:pt x="246" y="170"/>
                    </a:lnTo>
                    <a:lnTo>
                      <a:pt x="246" y="174"/>
                    </a:lnTo>
                    <a:lnTo>
                      <a:pt x="246" y="176"/>
                    </a:lnTo>
                    <a:lnTo>
                      <a:pt x="246" y="180"/>
                    </a:lnTo>
                    <a:lnTo>
                      <a:pt x="248" y="184"/>
                    </a:lnTo>
                    <a:lnTo>
                      <a:pt x="250" y="186"/>
                    </a:lnTo>
                    <a:lnTo>
                      <a:pt x="260" y="200"/>
                    </a:lnTo>
                    <a:lnTo>
                      <a:pt x="192" y="236"/>
                    </a:lnTo>
                    <a:lnTo>
                      <a:pt x="152" y="246"/>
                    </a:lnTo>
                    <a:lnTo>
                      <a:pt x="148" y="230"/>
                    </a:lnTo>
                    <a:lnTo>
                      <a:pt x="120" y="230"/>
                    </a:lnTo>
                    <a:lnTo>
                      <a:pt x="4" y="14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6" name="Freeform 260">
                <a:extLst>
                  <a:ext uri="{FF2B5EF4-FFF2-40B4-BE49-F238E27FC236}">
                    <a16:creationId xmlns:a16="http://schemas.microsoft.com/office/drawing/2014/main" id="{273244E9-4084-4924-A700-42D2A9F422F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3" y="2734"/>
                <a:ext cx="112" cy="98"/>
              </a:xfrm>
              <a:custGeom>
                <a:avLst/>
                <a:gdLst>
                  <a:gd name="T0" fmla="*/ 0 w 112"/>
                  <a:gd name="T1" fmla="*/ 90 h 98"/>
                  <a:gd name="T2" fmla="*/ 2 w 112"/>
                  <a:gd name="T3" fmla="*/ 82 h 98"/>
                  <a:gd name="T4" fmla="*/ 6 w 112"/>
                  <a:gd name="T5" fmla="*/ 74 h 98"/>
                  <a:gd name="T6" fmla="*/ 16 w 112"/>
                  <a:gd name="T7" fmla="*/ 68 h 98"/>
                  <a:gd name="T8" fmla="*/ 28 w 112"/>
                  <a:gd name="T9" fmla="*/ 64 h 98"/>
                  <a:gd name="T10" fmla="*/ 32 w 112"/>
                  <a:gd name="T11" fmla="*/ 60 h 98"/>
                  <a:gd name="T12" fmla="*/ 32 w 112"/>
                  <a:gd name="T13" fmla="*/ 56 h 98"/>
                  <a:gd name="T14" fmla="*/ 28 w 112"/>
                  <a:gd name="T15" fmla="*/ 54 h 98"/>
                  <a:gd name="T16" fmla="*/ 24 w 112"/>
                  <a:gd name="T17" fmla="*/ 42 h 98"/>
                  <a:gd name="T18" fmla="*/ 30 w 112"/>
                  <a:gd name="T19" fmla="*/ 32 h 98"/>
                  <a:gd name="T20" fmla="*/ 40 w 112"/>
                  <a:gd name="T21" fmla="*/ 26 h 98"/>
                  <a:gd name="T22" fmla="*/ 46 w 112"/>
                  <a:gd name="T23" fmla="*/ 24 h 98"/>
                  <a:gd name="T24" fmla="*/ 50 w 112"/>
                  <a:gd name="T25" fmla="*/ 16 h 98"/>
                  <a:gd name="T26" fmla="*/ 52 w 112"/>
                  <a:gd name="T27" fmla="*/ 10 h 98"/>
                  <a:gd name="T28" fmla="*/ 56 w 112"/>
                  <a:gd name="T29" fmla="*/ 4 h 98"/>
                  <a:gd name="T30" fmla="*/ 66 w 112"/>
                  <a:gd name="T31" fmla="*/ 0 h 98"/>
                  <a:gd name="T32" fmla="*/ 112 w 112"/>
                  <a:gd name="T33" fmla="*/ 20 h 98"/>
                  <a:gd name="T34" fmla="*/ 88 w 112"/>
                  <a:gd name="T35" fmla="*/ 20 h 98"/>
                  <a:gd name="T36" fmla="*/ 86 w 112"/>
                  <a:gd name="T37" fmla="*/ 18 h 98"/>
                  <a:gd name="T38" fmla="*/ 82 w 112"/>
                  <a:gd name="T39" fmla="*/ 20 h 98"/>
                  <a:gd name="T40" fmla="*/ 82 w 112"/>
                  <a:gd name="T41" fmla="*/ 26 h 98"/>
                  <a:gd name="T42" fmla="*/ 80 w 112"/>
                  <a:gd name="T43" fmla="*/ 38 h 98"/>
                  <a:gd name="T44" fmla="*/ 80 w 112"/>
                  <a:gd name="T45" fmla="*/ 50 h 98"/>
                  <a:gd name="T46" fmla="*/ 80 w 112"/>
                  <a:gd name="T47" fmla="*/ 54 h 98"/>
                  <a:gd name="T48" fmla="*/ 80 w 112"/>
                  <a:gd name="T49" fmla="*/ 56 h 98"/>
                  <a:gd name="T50" fmla="*/ 78 w 112"/>
                  <a:gd name="T51" fmla="*/ 60 h 98"/>
                  <a:gd name="T52" fmla="*/ 76 w 112"/>
                  <a:gd name="T53" fmla="*/ 60 h 98"/>
                  <a:gd name="T54" fmla="*/ 72 w 112"/>
                  <a:gd name="T55" fmla="*/ 60 h 98"/>
                  <a:gd name="T56" fmla="*/ 66 w 112"/>
                  <a:gd name="T57" fmla="*/ 60 h 98"/>
                  <a:gd name="T58" fmla="*/ 62 w 112"/>
                  <a:gd name="T59" fmla="*/ 64 h 98"/>
                  <a:gd name="T60" fmla="*/ 60 w 112"/>
                  <a:gd name="T61" fmla="*/ 74 h 98"/>
                  <a:gd name="T62" fmla="*/ 0 w 112"/>
                  <a:gd name="T63" fmla="*/ 94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2" h="98">
                    <a:moveTo>
                      <a:pt x="0" y="94"/>
                    </a:moveTo>
                    <a:lnTo>
                      <a:pt x="0" y="90"/>
                    </a:lnTo>
                    <a:lnTo>
                      <a:pt x="0" y="86"/>
                    </a:lnTo>
                    <a:lnTo>
                      <a:pt x="2" y="82"/>
                    </a:lnTo>
                    <a:lnTo>
                      <a:pt x="4" y="78"/>
                    </a:lnTo>
                    <a:lnTo>
                      <a:pt x="6" y="74"/>
                    </a:lnTo>
                    <a:lnTo>
                      <a:pt x="10" y="70"/>
                    </a:lnTo>
                    <a:lnTo>
                      <a:pt x="16" y="68"/>
                    </a:lnTo>
                    <a:lnTo>
                      <a:pt x="22" y="66"/>
                    </a:lnTo>
                    <a:lnTo>
                      <a:pt x="28" y="64"/>
                    </a:lnTo>
                    <a:lnTo>
                      <a:pt x="32" y="62"/>
                    </a:lnTo>
                    <a:lnTo>
                      <a:pt x="32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0" y="54"/>
                    </a:lnTo>
                    <a:lnTo>
                      <a:pt x="28" y="54"/>
                    </a:lnTo>
                    <a:lnTo>
                      <a:pt x="28" y="54"/>
                    </a:lnTo>
                    <a:lnTo>
                      <a:pt x="24" y="42"/>
                    </a:lnTo>
                    <a:lnTo>
                      <a:pt x="28" y="36"/>
                    </a:lnTo>
                    <a:lnTo>
                      <a:pt x="30" y="32"/>
                    </a:lnTo>
                    <a:lnTo>
                      <a:pt x="36" y="28"/>
                    </a:lnTo>
                    <a:lnTo>
                      <a:pt x="40" y="26"/>
                    </a:lnTo>
                    <a:lnTo>
                      <a:pt x="44" y="24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16"/>
                    </a:lnTo>
                    <a:lnTo>
                      <a:pt x="52" y="12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6" y="4"/>
                    </a:lnTo>
                    <a:lnTo>
                      <a:pt x="60" y="0"/>
                    </a:lnTo>
                    <a:lnTo>
                      <a:pt x="66" y="0"/>
                    </a:lnTo>
                    <a:lnTo>
                      <a:pt x="112" y="6"/>
                    </a:lnTo>
                    <a:lnTo>
                      <a:pt x="112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20"/>
                    </a:lnTo>
                    <a:lnTo>
                      <a:pt x="82" y="22"/>
                    </a:lnTo>
                    <a:lnTo>
                      <a:pt x="82" y="26"/>
                    </a:lnTo>
                    <a:lnTo>
                      <a:pt x="82" y="30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50"/>
                    </a:lnTo>
                    <a:lnTo>
                      <a:pt x="80" y="54"/>
                    </a:lnTo>
                    <a:lnTo>
                      <a:pt x="80" y="54"/>
                    </a:lnTo>
                    <a:lnTo>
                      <a:pt x="80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4" y="60"/>
                    </a:lnTo>
                    <a:lnTo>
                      <a:pt x="72" y="60"/>
                    </a:lnTo>
                    <a:lnTo>
                      <a:pt x="70" y="60"/>
                    </a:lnTo>
                    <a:lnTo>
                      <a:pt x="66" y="60"/>
                    </a:lnTo>
                    <a:lnTo>
                      <a:pt x="64" y="62"/>
                    </a:lnTo>
                    <a:lnTo>
                      <a:pt x="62" y="64"/>
                    </a:lnTo>
                    <a:lnTo>
                      <a:pt x="60" y="68"/>
                    </a:lnTo>
                    <a:lnTo>
                      <a:pt x="60" y="74"/>
                    </a:lnTo>
                    <a:lnTo>
                      <a:pt x="58" y="98"/>
                    </a:lnTo>
                    <a:lnTo>
                      <a:pt x="0" y="9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7" name="Freeform 261">
                <a:extLst>
                  <a:ext uri="{FF2B5EF4-FFF2-40B4-BE49-F238E27FC236}">
                    <a16:creationId xmlns:a16="http://schemas.microsoft.com/office/drawing/2014/main" id="{0B9A85B6-8E24-4753-BAA9-D1127F16C00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" y="2740"/>
                <a:ext cx="158" cy="182"/>
              </a:xfrm>
              <a:custGeom>
                <a:avLst/>
                <a:gdLst>
                  <a:gd name="T0" fmla="*/ 4 w 158"/>
                  <a:gd name="T1" fmla="*/ 158 h 182"/>
                  <a:gd name="T2" fmla="*/ 10 w 158"/>
                  <a:gd name="T3" fmla="*/ 150 h 182"/>
                  <a:gd name="T4" fmla="*/ 14 w 158"/>
                  <a:gd name="T5" fmla="*/ 146 h 182"/>
                  <a:gd name="T6" fmla="*/ 18 w 158"/>
                  <a:gd name="T7" fmla="*/ 142 h 182"/>
                  <a:gd name="T8" fmla="*/ 18 w 158"/>
                  <a:gd name="T9" fmla="*/ 132 h 182"/>
                  <a:gd name="T10" fmla="*/ 14 w 158"/>
                  <a:gd name="T11" fmla="*/ 124 h 182"/>
                  <a:gd name="T12" fmla="*/ 12 w 158"/>
                  <a:gd name="T13" fmla="*/ 120 h 182"/>
                  <a:gd name="T14" fmla="*/ 16 w 158"/>
                  <a:gd name="T15" fmla="*/ 96 h 182"/>
                  <a:gd name="T16" fmla="*/ 14 w 158"/>
                  <a:gd name="T17" fmla="*/ 88 h 182"/>
                  <a:gd name="T18" fmla="*/ 66 w 158"/>
                  <a:gd name="T19" fmla="*/ 68 h 182"/>
                  <a:gd name="T20" fmla="*/ 68 w 158"/>
                  <a:gd name="T21" fmla="*/ 58 h 182"/>
                  <a:gd name="T22" fmla="*/ 72 w 158"/>
                  <a:gd name="T23" fmla="*/ 54 h 182"/>
                  <a:gd name="T24" fmla="*/ 78 w 158"/>
                  <a:gd name="T25" fmla="*/ 54 h 182"/>
                  <a:gd name="T26" fmla="*/ 82 w 158"/>
                  <a:gd name="T27" fmla="*/ 54 h 182"/>
                  <a:gd name="T28" fmla="*/ 84 w 158"/>
                  <a:gd name="T29" fmla="*/ 54 h 182"/>
                  <a:gd name="T30" fmla="*/ 86 w 158"/>
                  <a:gd name="T31" fmla="*/ 50 h 182"/>
                  <a:gd name="T32" fmla="*/ 86 w 158"/>
                  <a:gd name="T33" fmla="*/ 48 h 182"/>
                  <a:gd name="T34" fmla="*/ 86 w 158"/>
                  <a:gd name="T35" fmla="*/ 44 h 182"/>
                  <a:gd name="T36" fmla="*/ 86 w 158"/>
                  <a:gd name="T37" fmla="*/ 32 h 182"/>
                  <a:gd name="T38" fmla="*/ 88 w 158"/>
                  <a:gd name="T39" fmla="*/ 20 h 182"/>
                  <a:gd name="T40" fmla="*/ 88 w 158"/>
                  <a:gd name="T41" fmla="*/ 14 h 182"/>
                  <a:gd name="T42" fmla="*/ 92 w 158"/>
                  <a:gd name="T43" fmla="*/ 12 h 182"/>
                  <a:gd name="T44" fmla="*/ 94 w 158"/>
                  <a:gd name="T45" fmla="*/ 14 h 182"/>
                  <a:gd name="T46" fmla="*/ 118 w 158"/>
                  <a:gd name="T47" fmla="*/ 14 h 182"/>
                  <a:gd name="T48" fmla="*/ 118 w 158"/>
                  <a:gd name="T49" fmla="*/ 0 h 182"/>
                  <a:gd name="T50" fmla="*/ 138 w 158"/>
                  <a:gd name="T51" fmla="*/ 28 h 182"/>
                  <a:gd name="T52" fmla="*/ 138 w 158"/>
                  <a:gd name="T53" fmla="*/ 28 h 182"/>
                  <a:gd name="T54" fmla="*/ 136 w 158"/>
                  <a:gd name="T55" fmla="*/ 30 h 182"/>
                  <a:gd name="T56" fmla="*/ 142 w 158"/>
                  <a:gd name="T57" fmla="*/ 142 h 182"/>
                  <a:gd name="T58" fmla="*/ 144 w 158"/>
                  <a:gd name="T59" fmla="*/ 146 h 182"/>
                  <a:gd name="T60" fmla="*/ 146 w 158"/>
                  <a:gd name="T61" fmla="*/ 152 h 182"/>
                  <a:gd name="T62" fmla="*/ 140 w 158"/>
                  <a:gd name="T63" fmla="*/ 164 h 182"/>
                  <a:gd name="T64" fmla="*/ 88 w 158"/>
                  <a:gd name="T65" fmla="*/ 158 h 182"/>
                  <a:gd name="T66" fmla="*/ 84 w 158"/>
                  <a:gd name="T67" fmla="*/ 162 h 182"/>
                  <a:gd name="T68" fmla="*/ 82 w 158"/>
                  <a:gd name="T69" fmla="*/ 162 h 182"/>
                  <a:gd name="T70" fmla="*/ 80 w 158"/>
                  <a:gd name="T71" fmla="*/ 160 h 182"/>
                  <a:gd name="T72" fmla="*/ 76 w 158"/>
                  <a:gd name="T73" fmla="*/ 162 h 182"/>
                  <a:gd name="T74" fmla="*/ 76 w 158"/>
                  <a:gd name="T75" fmla="*/ 166 h 182"/>
                  <a:gd name="T76" fmla="*/ 76 w 158"/>
                  <a:gd name="T77" fmla="*/ 170 h 182"/>
                  <a:gd name="T78" fmla="*/ 72 w 158"/>
                  <a:gd name="T79" fmla="*/ 172 h 182"/>
                  <a:gd name="T80" fmla="*/ 70 w 158"/>
                  <a:gd name="T81" fmla="*/ 176 h 182"/>
                  <a:gd name="T82" fmla="*/ 66 w 158"/>
                  <a:gd name="T83" fmla="*/ 182 h 182"/>
                  <a:gd name="T84" fmla="*/ 62 w 158"/>
                  <a:gd name="T85" fmla="*/ 182 h 182"/>
                  <a:gd name="T86" fmla="*/ 60 w 158"/>
                  <a:gd name="T87" fmla="*/ 178 h 182"/>
                  <a:gd name="T88" fmla="*/ 54 w 158"/>
                  <a:gd name="T89" fmla="*/ 178 h 182"/>
                  <a:gd name="T90" fmla="*/ 46 w 158"/>
                  <a:gd name="T91" fmla="*/ 172 h 182"/>
                  <a:gd name="T92" fmla="*/ 42 w 158"/>
                  <a:gd name="T93" fmla="*/ 166 h 182"/>
                  <a:gd name="T94" fmla="*/ 36 w 158"/>
                  <a:gd name="T95" fmla="*/ 160 h 182"/>
                  <a:gd name="T96" fmla="*/ 26 w 158"/>
                  <a:gd name="T97" fmla="*/ 156 h 182"/>
                  <a:gd name="T98" fmla="*/ 0 w 158"/>
                  <a:gd name="T99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8" h="182">
                    <a:moveTo>
                      <a:pt x="0" y="164"/>
                    </a:moveTo>
                    <a:lnTo>
                      <a:pt x="4" y="158"/>
                    </a:lnTo>
                    <a:lnTo>
                      <a:pt x="6" y="154"/>
                    </a:lnTo>
                    <a:lnTo>
                      <a:pt x="10" y="150"/>
                    </a:lnTo>
                    <a:lnTo>
                      <a:pt x="12" y="148"/>
                    </a:lnTo>
                    <a:lnTo>
                      <a:pt x="14" y="146"/>
                    </a:lnTo>
                    <a:lnTo>
                      <a:pt x="16" y="146"/>
                    </a:lnTo>
                    <a:lnTo>
                      <a:pt x="18" y="142"/>
                    </a:lnTo>
                    <a:lnTo>
                      <a:pt x="18" y="138"/>
                    </a:lnTo>
                    <a:lnTo>
                      <a:pt x="18" y="132"/>
                    </a:lnTo>
                    <a:lnTo>
                      <a:pt x="16" y="128"/>
                    </a:lnTo>
                    <a:lnTo>
                      <a:pt x="14" y="124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6" y="110"/>
                    </a:lnTo>
                    <a:lnTo>
                      <a:pt x="16" y="96"/>
                    </a:lnTo>
                    <a:lnTo>
                      <a:pt x="6" y="88"/>
                    </a:lnTo>
                    <a:lnTo>
                      <a:pt x="14" y="88"/>
                    </a:lnTo>
                    <a:lnTo>
                      <a:pt x="64" y="92"/>
                    </a:lnTo>
                    <a:lnTo>
                      <a:pt x="66" y="68"/>
                    </a:lnTo>
                    <a:lnTo>
                      <a:pt x="66" y="62"/>
                    </a:lnTo>
                    <a:lnTo>
                      <a:pt x="68" y="58"/>
                    </a:lnTo>
                    <a:lnTo>
                      <a:pt x="70" y="56"/>
                    </a:lnTo>
                    <a:lnTo>
                      <a:pt x="72" y="54"/>
                    </a:lnTo>
                    <a:lnTo>
                      <a:pt x="76" y="54"/>
                    </a:lnTo>
                    <a:lnTo>
                      <a:pt x="78" y="54"/>
                    </a:lnTo>
                    <a:lnTo>
                      <a:pt x="80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4" y="54"/>
                    </a:lnTo>
                    <a:lnTo>
                      <a:pt x="86" y="52"/>
                    </a:lnTo>
                    <a:lnTo>
                      <a:pt x="86" y="50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6" y="44"/>
                    </a:lnTo>
                    <a:lnTo>
                      <a:pt x="86" y="38"/>
                    </a:lnTo>
                    <a:lnTo>
                      <a:pt x="86" y="32"/>
                    </a:lnTo>
                    <a:lnTo>
                      <a:pt x="88" y="24"/>
                    </a:lnTo>
                    <a:lnTo>
                      <a:pt x="88" y="20"/>
                    </a:lnTo>
                    <a:lnTo>
                      <a:pt x="88" y="16"/>
                    </a:lnTo>
                    <a:lnTo>
                      <a:pt x="88" y="14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94" y="14"/>
                    </a:lnTo>
                    <a:lnTo>
                      <a:pt x="118" y="14"/>
                    </a:lnTo>
                    <a:lnTo>
                      <a:pt x="118" y="4"/>
                    </a:lnTo>
                    <a:lnTo>
                      <a:pt x="118" y="0"/>
                    </a:lnTo>
                    <a:lnTo>
                      <a:pt x="15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8" y="28"/>
                    </a:lnTo>
                    <a:lnTo>
                      <a:pt x="136" y="28"/>
                    </a:lnTo>
                    <a:lnTo>
                      <a:pt x="136" y="30"/>
                    </a:lnTo>
                    <a:lnTo>
                      <a:pt x="136" y="32"/>
                    </a:lnTo>
                    <a:lnTo>
                      <a:pt x="142" y="142"/>
                    </a:lnTo>
                    <a:lnTo>
                      <a:pt x="142" y="142"/>
                    </a:lnTo>
                    <a:lnTo>
                      <a:pt x="144" y="146"/>
                    </a:lnTo>
                    <a:lnTo>
                      <a:pt x="144" y="148"/>
                    </a:lnTo>
                    <a:lnTo>
                      <a:pt x="146" y="152"/>
                    </a:lnTo>
                    <a:lnTo>
                      <a:pt x="146" y="156"/>
                    </a:lnTo>
                    <a:lnTo>
                      <a:pt x="140" y="164"/>
                    </a:lnTo>
                    <a:lnTo>
                      <a:pt x="88" y="158"/>
                    </a:lnTo>
                    <a:lnTo>
                      <a:pt x="88" y="158"/>
                    </a:lnTo>
                    <a:lnTo>
                      <a:pt x="86" y="160"/>
                    </a:lnTo>
                    <a:lnTo>
                      <a:pt x="84" y="162"/>
                    </a:lnTo>
                    <a:lnTo>
                      <a:pt x="82" y="162"/>
                    </a:lnTo>
                    <a:lnTo>
                      <a:pt x="82" y="162"/>
                    </a:lnTo>
                    <a:lnTo>
                      <a:pt x="80" y="160"/>
                    </a:lnTo>
                    <a:lnTo>
                      <a:pt x="80" y="160"/>
                    </a:lnTo>
                    <a:lnTo>
                      <a:pt x="78" y="160"/>
                    </a:lnTo>
                    <a:lnTo>
                      <a:pt x="76" y="162"/>
                    </a:lnTo>
                    <a:lnTo>
                      <a:pt x="76" y="162"/>
                    </a:lnTo>
                    <a:lnTo>
                      <a:pt x="76" y="166"/>
                    </a:lnTo>
                    <a:lnTo>
                      <a:pt x="76" y="168"/>
                    </a:lnTo>
                    <a:lnTo>
                      <a:pt x="76" y="170"/>
                    </a:lnTo>
                    <a:lnTo>
                      <a:pt x="74" y="172"/>
                    </a:lnTo>
                    <a:lnTo>
                      <a:pt x="72" y="172"/>
                    </a:lnTo>
                    <a:lnTo>
                      <a:pt x="72" y="174"/>
                    </a:lnTo>
                    <a:lnTo>
                      <a:pt x="70" y="176"/>
                    </a:lnTo>
                    <a:lnTo>
                      <a:pt x="68" y="178"/>
                    </a:lnTo>
                    <a:lnTo>
                      <a:pt x="66" y="182"/>
                    </a:lnTo>
                    <a:lnTo>
                      <a:pt x="64" y="182"/>
                    </a:lnTo>
                    <a:lnTo>
                      <a:pt x="62" y="182"/>
                    </a:lnTo>
                    <a:lnTo>
                      <a:pt x="62" y="180"/>
                    </a:lnTo>
                    <a:lnTo>
                      <a:pt x="60" y="178"/>
                    </a:lnTo>
                    <a:lnTo>
                      <a:pt x="56" y="178"/>
                    </a:lnTo>
                    <a:lnTo>
                      <a:pt x="54" y="178"/>
                    </a:lnTo>
                    <a:lnTo>
                      <a:pt x="50" y="176"/>
                    </a:lnTo>
                    <a:lnTo>
                      <a:pt x="46" y="172"/>
                    </a:lnTo>
                    <a:lnTo>
                      <a:pt x="44" y="166"/>
                    </a:lnTo>
                    <a:lnTo>
                      <a:pt x="42" y="166"/>
                    </a:lnTo>
                    <a:lnTo>
                      <a:pt x="40" y="162"/>
                    </a:lnTo>
                    <a:lnTo>
                      <a:pt x="36" y="160"/>
                    </a:lnTo>
                    <a:lnTo>
                      <a:pt x="32" y="158"/>
                    </a:lnTo>
                    <a:lnTo>
                      <a:pt x="26" y="156"/>
                    </a:lnTo>
                    <a:lnTo>
                      <a:pt x="20" y="156"/>
                    </a:lnTo>
                    <a:lnTo>
                      <a:pt x="0" y="16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8" name="Freeform 262">
                <a:extLst>
                  <a:ext uri="{FF2B5EF4-FFF2-40B4-BE49-F238E27FC236}">
                    <a16:creationId xmlns:a16="http://schemas.microsoft.com/office/drawing/2014/main" id="{CC5D919B-5A62-472D-8008-4CB124A976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31" y="2938"/>
                <a:ext cx="40" cy="28"/>
              </a:xfrm>
              <a:custGeom>
                <a:avLst/>
                <a:gdLst>
                  <a:gd name="T0" fmla="*/ 24 w 40"/>
                  <a:gd name="T1" fmla="*/ 0 h 28"/>
                  <a:gd name="T2" fmla="*/ 24 w 40"/>
                  <a:gd name="T3" fmla="*/ 0 h 28"/>
                  <a:gd name="T4" fmla="*/ 22 w 40"/>
                  <a:gd name="T5" fmla="*/ 0 h 28"/>
                  <a:gd name="T6" fmla="*/ 20 w 40"/>
                  <a:gd name="T7" fmla="*/ 0 h 28"/>
                  <a:gd name="T8" fmla="*/ 18 w 40"/>
                  <a:gd name="T9" fmla="*/ 2 h 28"/>
                  <a:gd name="T10" fmla="*/ 14 w 40"/>
                  <a:gd name="T11" fmla="*/ 2 h 28"/>
                  <a:gd name="T12" fmla="*/ 8 w 40"/>
                  <a:gd name="T13" fmla="*/ 4 h 28"/>
                  <a:gd name="T14" fmla="*/ 0 w 40"/>
                  <a:gd name="T15" fmla="*/ 8 h 28"/>
                  <a:gd name="T16" fmla="*/ 0 w 40"/>
                  <a:gd name="T17" fmla="*/ 8 h 28"/>
                  <a:gd name="T18" fmla="*/ 2 w 40"/>
                  <a:gd name="T19" fmla="*/ 12 h 28"/>
                  <a:gd name="T20" fmla="*/ 6 w 40"/>
                  <a:gd name="T21" fmla="*/ 16 h 28"/>
                  <a:gd name="T22" fmla="*/ 10 w 40"/>
                  <a:gd name="T23" fmla="*/ 22 h 28"/>
                  <a:gd name="T24" fmla="*/ 16 w 40"/>
                  <a:gd name="T25" fmla="*/ 28 h 28"/>
                  <a:gd name="T26" fmla="*/ 18 w 40"/>
                  <a:gd name="T27" fmla="*/ 28 h 28"/>
                  <a:gd name="T28" fmla="*/ 20 w 40"/>
                  <a:gd name="T29" fmla="*/ 26 h 28"/>
                  <a:gd name="T30" fmla="*/ 24 w 40"/>
                  <a:gd name="T31" fmla="*/ 26 h 28"/>
                  <a:gd name="T32" fmla="*/ 28 w 40"/>
                  <a:gd name="T33" fmla="*/ 24 h 28"/>
                  <a:gd name="T34" fmla="*/ 32 w 40"/>
                  <a:gd name="T35" fmla="*/ 22 h 28"/>
                  <a:gd name="T36" fmla="*/ 36 w 40"/>
                  <a:gd name="T37" fmla="*/ 22 h 28"/>
                  <a:gd name="T38" fmla="*/ 38 w 40"/>
                  <a:gd name="T39" fmla="*/ 20 h 28"/>
                  <a:gd name="T40" fmla="*/ 38 w 40"/>
                  <a:gd name="T41" fmla="*/ 16 h 28"/>
                  <a:gd name="T42" fmla="*/ 40 w 40"/>
                  <a:gd name="T43" fmla="*/ 16 h 28"/>
                  <a:gd name="T44" fmla="*/ 38 w 40"/>
                  <a:gd name="T45" fmla="*/ 8 h 28"/>
                  <a:gd name="T46" fmla="*/ 38 w 40"/>
                  <a:gd name="T47" fmla="*/ 2 h 28"/>
                  <a:gd name="T48" fmla="*/ 24 w 40"/>
                  <a:gd name="T49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28">
                    <a:moveTo>
                      <a:pt x="24" y="0"/>
                    </a:moveTo>
                    <a:lnTo>
                      <a:pt x="24" y="0"/>
                    </a:lnTo>
                    <a:lnTo>
                      <a:pt x="22" y="0"/>
                    </a:lnTo>
                    <a:lnTo>
                      <a:pt x="20" y="0"/>
                    </a:lnTo>
                    <a:lnTo>
                      <a:pt x="18" y="2"/>
                    </a:lnTo>
                    <a:lnTo>
                      <a:pt x="14" y="2"/>
                    </a:lnTo>
                    <a:lnTo>
                      <a:pt x="8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6" y="16"/>
                    </a:lnTo>
                    <a:lnTo>
                      <a:pt x="10" y="22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20" y="26"/>
                    </a:lnTo>
                    <a:lnTo>
                      <a:pt x="24" y="26"/>
                    </a:lnTo>
                    <a:lnTo>
                      <a:pt x="28" y="24"/>
                    </a:lnTo>
                    <a:lnTo>
                      <a:pt x="32" y="22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38" y="8"/>
                    </a:lnTo>
                    <a:lnTo>
                      <a:pt x="38" y="2"/>
                    </a:lnTo>
                    <a:lnTo>
                      <a:pt x="2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99" name="Freeform 263">
                <a:extLst>
                  <a:ext uri="{FF2B5EF4-FFF2-40B4-BE49-F238E27FC236}">
                    <a16:creationId xmlns:a16="http://schemas.microsoft.com/office/drawing/2014/main" id="{BC9C3178-AD2B-45F6-841D-BD43675BB94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17" y="2896"/>
                <a:ext cx="66" cy="50"/>
              </a:xfrm>
              <a:custGeom>
                <a:avLst/>
                <a:gdLst>
                  <a:gd name="T0" fmla="*/ 2 w 66"/>
                  <a:gd name="T1" fmla="*/ 30 h 50"/>
                  <a:gd name="T2" fmla="*/ 2 w 66"/>
                  <a:gd name="T3" fmla="*/ 22 h 50"/>
                  <a:gd name="T4" fmla="*/ 0 w 66"/>
                  <a:gd name="T5" fmla="*/ 16 h 50"/>
                  <a:gd name="T6" fmla="*/ 0 w 66"/>
                  <a:gd name="T7" fmla="*/ 10 h 50"/>
                  <a:gd name="T8" fmla="*/ 0 w 66"/>
                  <a:gd name="T9" fmla="*/ 6 h 50"/>
                  <a:gd name="T10" fmla="*/ 2 w 66"/>
                  <a:gd name="T11" fmla="*/ 6 h 50"/>
                  <a:gd name="T12" fmla="*/ 2 w 66"/>
                  <a:gd name="T13" fmla="*/ 6 h 50"/>
                  <a:gd name="T14" fmla="*/ 2 w 66"/>
                  <a:gd name="T15" fmla="*/ 6 h 50"/>
                  <a:gd name="T16" fmla="*/ 20 w 66"/>
                  <a:gd name="T17" fmla="*/ 0 h 50"/>
                  <a:gd name="T18" fmla="*/ 26 w 66"/>
                  <a:gd name="T19" fmla="*/ 0 h 50"/>
                  <a:gd name="T20" fmla="*/ 32 w 66"/>
                  <a:gd name="T21" fmla="*/ 2 h 50"/>
                  <a:gd name="T22" fmla="*/ 38 w 66"/>
                  <a:gd name="T23" fmla="*/ 4 h 50"/>
                  <a:gd name="T24" fmla="*/ 40 w 66"/>
                  <a:gd name="T25" fmla="*/ 8 h 50"/>
                  <a:gd name="T26" fmla="*/ 42 w 66"/>
                  <a:gd name="T27" fmla="*/ 10 h 50"/>
                  <a:gd name="T28" fmla="*/ 44 w 66"/>
                  <a:gd name="T29" fmla="*/ 10 h 50"/>
                  <a:gd name="T30" fmla="*/ 46 w 66"/>
                  <a:gd name="T31" fmla="*/ 14 h 50"/>
                  <a:gd name="T32" fmla="*/ 48 w 66"/>
                  <a:gd name="T33" fmla="*/ 18 h 50"/>
                  <a:gd name="T34" fmla="*/ 50 w 66"/>
                  <a:gd name="T35" fmla="*/ 20 h 50"/>
                  <a:gd name="T36" fmla="*/ 50 w 66"/>
                  <a:gd name="T37" fmla="*/ 20 h 50"/>
                  <a:gd name="T38" fmla="*/ 50 w 66"/>
                  <a:gd name="T39" fmla="*/ 20 h 50"/>
                  <a:gd name="T40" fmla="*/ 56 w 66"/>
                  <a:gd name="T41" fmla="*/ 22 h 50"/>
                  <a:gd name="T42" fmla="*/ 60 w 66"/>
                  <a:gd name="T43" fmla="*/ 24 h 50"/>
                  <a:gd name="T44" fmla="*/ 62 w 66"/>
                  <a:gd name="T45" fmla="*/ 26 h 50"/>
                  <a:gd name="T46" fmla="*/ 64 w 66"/>
                  <a:gd name="T47" fmla="*/ 26 h 50"/>
                  <a:gd name="T48" fmla="*/ 64 w 66"/>
                  <a:gd name="T49" fmla="*/ 26 h 50"/>
                  <a:gd name="T50" fmla="*/ 64 w 66"/>
                  <a:gd name="T51" fmla="*/ 30 h 50"/>
                  <a:gd name="T52" fmla="*/ 64 w 66"/>
                  <a:gd name="T53" fmla="*/ 32 h 50"/>
                  <a:gd name="T54" fmla="*/ 64 w 66"/>
                  <a:gd name="T55" fmla="*/ 36 h 50"/>
                  <a:gd name="T56" fmla="*/ 66 w 66"/>
                  <a:gd name="T57" fmla="*/ 42 h 50"/>
                  <a:gd name="T58" fmla="*/ 66 w 66"/>
                  <a:gd name="T59" fmla="*/ 44 h 50"/>
                  <a:gd name="T60" fmla="*/ 66 w 66"/>
                  <a:gd name="T61" fmla="*/ 44 h 50"/>
                  <a:gd name="T62" fmla="*/ 58 w 66"/>
                  <a:gd name="T63" fmla="*/ 44 h 50"/>
                  <a:gd name="T64" fmla="*/ 50 w 66"/>
                  <a:gd name="T65" fmla="*/ 44 h 50"/>
                  <a:gd name="T66" fmla="*/ 44 w 66"/>
                  <a:gd name="T67" fmla="*/ 44 h 50"/>
                  <a:gd name="T68" fmla="*/ 40 w 66"/>
                  <a:gd name="T69" fmla="*/ 44 h 50"/>
                  <a:gd name="T70" fmla="*/ 38 w 66"/>
                  <a:gd name="T71" fmla="*/ 42 h 50"/>
                  <a:gd name="T72" fmla="*/ 34 w 66"/>
                  <a:gd name="T73" fmla="*/ 42 h 50"/>
                  <a:gd name="T74" fmla="*/ 30 w 66"/>
                  <a:gd name="T75" fmla="*/ 44 h 50"/>
                  <a:gd name="T76" fmla="*/ 26 w 66"/>
                  <a:gd name="T77" fmla="*/ 44 h 50"/>
                  <a:gd name="T78" fmla="*/ 22 w 66"/>
                  <a:gd name="T79" fmla="*/ 46 h 50"/>
                  <a:gd name="T80" fmla="*/ 18 w 66"/>
                  <a:gd name="T81" fmla="*/ 48 h 50"/>
                  <a:gd name="T82" fmla="*/ 16 w 66"/>
                  <a:gd name="T83" fmla="*/ 48 h 50"/>
                  <a:gd name="T84" fmla="*/ 14 w 66"/>
                  <a:gd name="T85" fmla="*/ 50 h 50"/>
                  <a:gd name="T86" fmla="*/ 12 w 66"/>
                  <a:gd name="T87" fmla="*/ 46 h 50"/>
                  <a:gd name="T88" fmla="*/ 10 w 66"/>
                  <a:gd name="T89" fmla="*/ 44 h 50"/>
                  <a:gd name="T90" fmla="*/ 8 w 66"/>
                  <a:gd name="T91" fmla="*/ 42 h 50"/>
                  <a:gd name="T92" fmla="*/ 6 w 66"/>
                  <a:gd name="T93" fmla="*/ 40 h 50"/>
                  <a:gd name="T94" fmla="*/ 4 w 66"/>
                  <a:gd name="T95" fmla="*/ 36 h 50"/>
                  <a:gd name="T96" fmla="*/ 2 w 66"/>
                  <a:gd name="T97" fmla="*/ 3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6" h="50">
                    <a:moveTo>
                      <a:pt x="2" y="30"/>
                    </a:moveTo>
                    <a:lnTo>
                      <a:pt x="2" y="22"/>
                    </a:lnTo>
                    <a:lnTo>
                      <a:pt x="0" y="16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32" y="2"/>
                    </a:lnTo>
                    <a:lnTo>
                      <a:pt x="38" y="4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0"/>
                    </a:lnTo>
                    <a:lnTo>
                      <a:pt x="46" y="14"/>
                    </a:lnTo>
                    <a:lnTo>
                      <a:pt x="48" y="18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6" y="22"/>
                    </a:lnTo>
                    <a:lnTo>
                      <a:pt x="60" y="24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4" y="26"/>
                    </a:lnTo>
                    <a:lnTo>
                      <a:pt x="64" y="30"/>
                    </a:lnTo>
                    <a:lnTo>
                      <a:pt x="64" y="32"/>
                    </a:lnTo>
                    <a:lnTo>
                      <a:pt x="64" y="36"/>
                    </a:lnTo>
                    <a:lnTo>
                      <a:pt x="66" y="42"/>
                    </a:lnTo>
                    <a:lnTo>
                      <a:pt x="66" y="44"/>
                    </a:lnTo>
                    <a:lnTo>
                      <a:pt x="66" y="44"/>
                    </a:lnTo>
                    <a:lnTo>
                      <a:pt x="58" y="44"/>
                    </a:lnTo>
                    <a:lnTo>
                      <a:pt x="50" y="44"/>
                    </a:lnTo>
                    <a:lnTo>
                      <a:pt x="44" y="44"/>
                    </a:lnTo>
                    <a:lnTo>
                      <a:pt x="40" y="44"/>
                    </a:lnTo>
                    <a:lnTo>
                      <a:pt x="38" y="42"/>
                    </a:lnTo>
                    <a:lnTo>
                      <a:pt x="34" y="42"/>
                    </a:lnTo>
                    <a:lnTo>
                      <a:pt x="30" y="44"/>
                    </a:lnTo>
                    <a:lnTo>
                      <a:pt x="26" y="44"/>
                    </a:lnTo>
                    <a:lnTo>
                      <a:pt x="22" y="46"/>
                    </a:lnTo>
                    <a:lnTo>
                      <a:pt x="18" y="48"/>
                    </a:lnTo>
                    <a:lnTo>
                      <a:pt x="16" y="48"/>
                    </a:lnTo>
                    <a:lnTo>
                      <a:pt x="14" y="50"/>
                    </a:lnTo>
                    <a:lnTo>
                      <a:pt x="12" y="46"/>
                    </a:lnTo>
                    <a:lnTo>
                      <a:pt x="10" y="44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2" y="3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0" name="Freeform 264">
                <a:extLst>
                  <a:ext uri="{FF2B5EF4-FFF2-40B4-BE49-F238E27FC236}">
                    <a16:creationId xmlns:a16="http://schemas.microsoft.com/office/drawing/2014/main" id="{DF8279D4-A1C7-43D4-BB22-FF6E3C7E43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21" y="2916"/>
                <a:ext cx="42" cy="10"/>
              </a:xfrm>
              <a:custGeom>
                <a:avLst/>
                <a:gdLst>
                  <a:gd name="T0" fmla="*/ 0 w 42"/>
                  <a:gd name="T1" fmla="*/ 0 h 10"/>
                  <a:gd name="T2" fmla="*/ 0 w 42"/>
                  <a:gd name="T3" fmla="*/ 8 h 10"/>
                  <a:gd name="T4" fmla="*/ 2 w 42"/>
                  <a:gd name="T5" fmla="*/ 8 h 10"/>
                  <a:gd name="T6" fmla="*/ 6 w 42"/>
                  <a:gd name="T7" fmla="*/ 6 h 10"/>
                  <a:gd name="T8" fmla="*/ 10 w 42"/>
                  <a:gd name="T9" fmla="*/ 6 h 10"/>
                  <a:gd name="T10" fmla="*/ 16 w 42"/>
                  <a:gd name="T11" fmla="*/ 8 h 10"/>
                  <a:gd name="T12" fmla="*/ 22 w 42"/>
                  <a:gd name="T13" fmla="*/ 10 h 10"/>
                  <a:gd name="T14" fmla="*/ 28 w 42"/>
                  <a:gd name="T15" fmla="*/ 10 h 10"/>
                  <a:gd name="T16" fmla="*/ 30 w 42"/>
                  <a:gd name="T17" fmla="*/ 8 h 10"/>
                  <a:gd name="T18" fmla="*/ 32 w 42"/>
                  <a:gd name="T19" fmla="*/ 8 h 10"/>
                  <a:gd name="T20" fmla="*/ 34 w 42"/>
                  <a:gd name="T21" fmla="*/ 6 h 10"/>
                  <a:gd name="T22" fmla="*/ 36 w 42"/>
                  <a:gd name="T23" fmla="*/ 6 h 10"/>
                  <a:gd name="T24" fmla="*/ 38 w 42"/>
                  <a:gd name="T25" fmla="*/ 6 h 10"/>
                  <a:gd name="T26" fmla="*/ 38 w 42"/>
                  <a:gd name="T27" fmla="*/ 6 h 10"/>
                  <a:gd name="T28" fmla="*/ 40 w 42"/>
                  <a:gd name="T29" fmla="*/ 6 h 10"/>
                  <a:gd name="T30" fmla="*/ 42 w 42"/>
                  <a:gd name="T31" fmla="*/ 6 h 10"/>
                  <a:gd name="T32" fmla="*/ 42 w 42"/>
                  <a:gd name="T33" fmla="*/ 4 h 10"/>
                  <a:gd name="T34" fmla="*/ 40 w 42"/>
                  <a:gd name="T35" fmla="*/ 4 h 10"/>
                  <a:gd name="T36" fmla="*/ 36 w 42"/>
                  <a:gd name="T37" fmla="*/ 2 h 10"/>
                  <a:gd name="T38" fmla="*/ 32 w 42"/>
                  <a:gd name="T39" fmla="*/ 0 h 10"/>
                  <a:gd name="T40" fmla="*/ 28 w 42"/>
                  <a:gd name="T41" fmla="*/ 0 h 10"/>
                  <a:gd name="T42" fmla="*/ 24 w 42"/>
                  <a:gd name="T43" fmla="*/ 2 h 10"/>
                  <a:gd name="T44" fmla="*/ 22 w 42"/>
                  <a:gd name="T45" fmla="*/ 2 h 10"/>
                  <a:gd name="T46" fmla="*/ 18 w 42"/>
                  <a:gd name="T47" fmla="*/ 2 h 10"/>
                  <a:gd name="T48" fmla="*/ 16 w 42"/>
                  <a:gd name="T49" fmla="*/ 2 h 10"/>
                  <a:gd name="T50" fmla="*/ 12 w 42"/>
                  <a:gd name="T51" fmla="*/ 2 h 10"/>
                  <a:gd name="T52" fmla="*/ 10 w 42"/>
                  <a:gd name="T53" fmla="*/ 0 h 10"/>
                  <a:gd name="T54" fmla="*/ 8 w 42"/>
                  <a:gd name="T55" fmla="*/ 0 h 10"/>
                  <a:gd name="T56" fmla="*/ 6 w 42"/>
                  <a:gd name="T57" fmla="*/ 0 h 10"/>
                  <a:gd name="T58" fmla="*/ 2 w 42"/>
                  <a:gd name="T59" fmla="*/ 0 h 10"/>
                  <a:gd name="T60" fmla="*/ 0 w 42"/>
                  <a:gd name="T61" fmla="*/ 0 h 10"/>
                  <a:gd name="T62" fmla="*/ 0 w 42"/>
                  <a:gd name="T63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2" h="10">
                    <a:moveTo>
                      <a:pt x="0" y="0"/>
                    </a:moveTo>
                    <a:lnTo>
                      <a:pt x="0" y="8"/>
                    </a:lnTo>
                    <a:lnTo>
                      <a:pt x="2" y="8"/>
                    </a:lnTo>
                    <a:lnTo>
                      <a:pt x="6" y="6"/>
                    </a:lnTo>
                    <a:lnTo>
                      <a:pt x="10" y="6"/>
                    </a:lnTo>
                    <a:lnTo>
                      <a:pt x="16" y="8"/>
                    </a:lnTo>
                    <a:lnTo>
                      <a:pt x="22" y="10"/>
                    </a:lnTo>
                    <a:lnTo>
                      <a:pt x="28" y="10"/>
                    </a:lnTo>
                    <a:lnTo>
                      <a:pt x="30" y="8"/>
                    </a:lnTo>
                    <a:lnTo>
                      <a:pt x="32" y="8"/>
                    </a:lnTo>
                    <a:lnTo>
                      <a:pt x="34" y="6"/>
                    </a:lnTo>
                    <a:lnTo>
                      <a:pt x="36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1" name="Freeform 265">
                <a:extLst>
                  <a:ext uri="{FF2B5EF4-FFF2-40B4-BE49-F238E27FC236}">
                    <a16:creationId xmlns:a16="http://schemas.microsoft.com/office/drawing/2014/main" id="{838234DB-CEE8-4421-8F78-C8E3EB56F8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97" y="3000"/>
                <a:ext cx="84" cy="56"/>
              </a:xfrm>
              <a:custGeom>
                <a:avLst/>
                <a:gdLst>
                  <a:gd name="T0" fmla="*/ 24 w 84"/>
                  <a:gd name="T1" fmla="*/ 44 h 56"/>
                  <a:gd name="T2" fmla="*/ 22 w 84"/>
                  <a:gd name="T3" fmla="*/ 38 h 56"/>
                  <a:gd name="T4" fmla="*/ 0 w 84"/>
                  <a:gd name="T5" fmla="*/ 20 h 56"/>
                  <a:gd name="T6" fmla="*/ 0 w 84"/>
                  <a:gd name="T7" fmla="*/ 20 h 56"/>
                  <a:gd name="T8" fmla="*/ 4 w 84"/>
                  <a:gd name="T9" fmla="*/ 18 h 56"/>
                  <a:gd name="T10" fmla="*/ 6 w 84"/>
                  <a:gd name="T11" fmla="*/ 16 h 56"/>
                  <a:gd name="T12" fmla="*/ 12 w 84"/>
                  <a:gd name="T13" fmla="*/ 12 h 56"/>
                  <a:gd name="T14" fmla="*/ 14 w 84"/>
                  <a:gd name="T15" fmla="*/ 8 h 56"/>
                  <a:gd name="T16" fmla="*/ 16 w 84"/>
                  <a:gd name="T17" fmla="*/ 0 h 56"/>
                  <a:gd name="T18" fmla="*/ 28 w 84"/>
                  <a:gd name="T19" fmla="*/ 0 h 56"/>
                  <a:gd name="T20" fmla="*/ 28 w 84"/>
                  <a:gd name="T21" fmla="*/ 0 h 56"/>
                  <a:gd name="T22" fmla="*/ 30 w 84"/>
                  <a:gd name="T23" fmla="*/ 2 h 56"/>
                  <a:gd name="T24" fmla="*/ 34 w 84"/>
                  <a:gd name="T25" fmla="*/ 4 h 56"/>
                  <a:gd name="T26" fmla="*/ 38 w 84"/>
                  <a:gd name="T27" fmla="*/ 6 h 56"/>
                  <a:gd name="T28" fmla="*/ 40 w 84"/>
                  <a:gd name="T29" fmla="*/ 8 h 56"/>
                  <a:gd name="T30" fmla="*/ 44 w 84"/>
                  <a:gd name="T31" fmla="*/ 10 h 56"/>
                  <a:gd name="T32" fmla="*/ 46 w 84"/>
                  <a:gd name="T33" fmla="*/ 10 h 56"/>
                  <a:gd name="T34" fmla="*/ 46 w 84"/>
                  <a:gd name="T35" fmla="*/ 8 h 56"/>
                  <a:gd name="T36" fmla="*/ 48 w 84"/>
                  <a:gd name="T37" fmla="*/ 8 h 56"/>
                  <a:gd name="T38" fmla="*/ 50 w 84"/>
                  <a:gd name="T39" fmla="*/ 6 h 56"/>
                  <a:gd name="T40" fmla="*/ 52 w 84"/>
                  <a:gd name="T41" fmla="*/ 4 h 56"/>
                  <a:gd name="T42" fmla="*/ 56 w 84"/>
                  <a:gd name="T43" fmla="*/ 4 h 56"/>
                  <a:gd name="T44" fmla="*/ 58 w 84"/>
                  <a:gd name="T45" fmla="*/ 4 h 56"/>
                  <a:gd name="T46" fmla="*/ 62 w 84"/>
                  <a:gd name="T47" fmla="*/ 6 h 56"/>
                  <a:gd name="T48" fmla="*/ 64 w 84"/>
                  <a:gd name="T49" fmla="*/ 10 h 56"/>
                  <a:gd name="T50" fmla="*/ 64 w 84"/>
                  <a:gd name="T51" fmla="*/ 10 h 56"/>
                  <a:gd name="T52" fmla="*/ 64 w 84"/>
                  <a:gd name="T53" fmla="*/ 12 h 56"/>
                  <a:gd name="T54" fmla="*/ 64 w 84"/>
                  <a:gd name="T55" fmla="*/ 16 h 56"/>
                  <a:gd name="T56" fmla="*/ 64 w 84"/>
                  <a:gd name="T57" fmla="*/ 18 h 56"/>
                  <a:gd name="T58" fmla="*/ 66 w 84"/>
                  <a:gd name="T59" fmla="*/ 22 h 56"/>
                  <a:gd name="T60" fmla="*/ 70 w 84"/>
                  <a:gd name="T61" fmla="*/ 24 h 56"/>
                  <a:gd name="T62" fmla="*/ 72 w 84"/>
                  <a:gd name="T63" fmla="*/ 24 h 56"/>
                  <a:gd name="T64" fmla="*/ 74 w 84"/>
                  <a:gd name="T65" fmla="*/ 24 h 56"/>
                  <a:gd name="T66" fmla="*/ 76 w 84"/>
                  <a:gd name="T67" fmla="*/ 24 h 56"/>
                  <a:gd name="T68" fmla="*/ 78 w 84"/>
                  <a:gd name="T69" fmla="*/ 24 h 56"/>
                  <a:gd name="T70" fmla="*/ 80 w 84"/>
                  <a:gd name="T71" fmla="*/ 26 h 56"/>
                  <a:gd name="T72" fmla="*/ 82 w 84"/>
                  <a:gd name="T73" fmla="*/ 30 h 56"/>
                  <a:gd name="T74" fmla="*/ 84 w 84"/>
                  <a:gd name="T75" fmla="*/ 36 h 56"/>
                  <a:gd name="T76" fmla="*/ 82 w 84"/>
                  <a:gd name="T77" fmla="*/ 40 h 56"/>
                  <a:gd name="T78" fmla="*/ 82 w 84"/>
                  <a:gd name="T79" fmla="*/ 42 h 56"/>
                  <a:gd name="T80" fmla="*/ 80 w 84"/>
                  <a:gd name="T81" fmla="*/ 44 h 56"/>
                  <a:gd name="T82" fmla="*/ 80 w 84"/>
                  <a:gd name="T83" fmla="*/ 46 h 56"/>
                  <a:gd name="T84" fmla="*/ 48 w 84"/>
                  <a:gd name="T85" fmla="*/ 56 h 56"/>
                  <a:gd name="T86" fmla="*/ 48 w 84"/>
                  <a:gd name="T87" fmla="*/ 56 h 56"/>
                  <a:gd name="T88" fmla="*/ 46 w 84"/>
                  <a:gd name="T89" fmla="*/ 56 h 56"/>
                  <a:gd name="T90" fmla="*/ 44 w 84"/>
                  <a:gd name="T91" fmla="*/ 56 h 56"/>
                  <a:gd name="T92" fmla="*/ 38 w 84"/>
                  <a:gd name="T93" fmla="*/ 54 h 56"/>
                  <a:gd name="T94" fmla="*/ 32 w 84"/>
                  <a:gd name="T95" fmla="*/ 52 h 56"/>
                  <a:gd name="T96" fmla="*/ 32 w 84"/>
                  <a:gd name="T97" fmla="*/ 52 h 56"/>
                  <a:gd name="T98" fmla="*/ 28 w 84"/>
                  <a:gd name="T99" fmla="*/ 50 h 56"/>
                  <a:gd name="T100" fmla="*/ 26 w 84"/>
                  <a:gd name="T101" fmla="*/ 48 h 56"/>
                  <a:gd name="T102" fmla="*/ 24 w 84"/>
                  <a:gd name="T103" fmla="*/ 44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84" h="56">
                    <a:moveTo>
                      <a:pt x="24" y="44"/>
                    </a:moveTo>
                    <a:lnTo>
                      <a:pt x="22" y="38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4" y="18"/>
                    </a:lnTo>
                    <a:lnTo>
                      <a:pt x="6" y="16"/>
                    </a:lnTo>
                    <a:lnTo>
                      <a:pt x="12" y="12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4" y="4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6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62" y="6"/>
                    </a:lnTo>
                    <a:lnTo>
                      <a:pt x="64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4" y="16"/>
                    </a:lnTo>
                    <a:lnTo>
                      <a:pt x="64" y="18"/>
                    </a:lnTo>
                    <a:lnTo>
                      <a:pt x="66" y="22"/>
                    </a:lnTo>
                    <a:lnTo>
                      <a:pt x="70" y="24"/>
                    </a:lnTo>
                    <a:lnTo>
                      <a:pt x="72" y="24"/>
                    </a:lnTo>
                    <a:lnTo>
                      <a:pt x="74" y="24"/>
                    </a:lnTo>
                    <a:lnTo>
                      <a:pt x="76" y="24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2" y="30"/>
                    </a:lnTo>
                    <a:lnTo>
                      <a:pt x="84" y="36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48" y="56"/>
                    </a:lnTo>
                    <a:lnTo>
                      <a:pt x="48" y="56"/>
                    </a:lnTo>
                    <a:lnTo>
                      <a:pt x="46" y="56"/>
                    </a:lnTo>
                    <a:lnTo>
                      <a:pt x="44" y="56"/>
                    </a:lnTo>
                    <a:lnTo>
                      <a:pt x="38" y="54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28" y="50"/>
                    </a:lnTo>
                    <a:lnTo>
                      <a:pt x="26" y="48"/>
                    </a:lnTo>
                    <a:lnTo>
                      <a:pt x="24" y="4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2" name="Freeform 266">
                <a:extLst>
                  <a:ext uri="{FF2B5EF4-FFF2-40B4-BE49-F238E27FC236}">
                    <a16:creationId xmlns:a16="http://schemas.microsoft.com/office/drawing/2014/main" id="{00978EEE-21AF-4B84-B0D9-D96FCA64549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79" y="2976"/>
                <a:ext cx="36" cy="44"/>
              </a:xfrm>
              <a:custGeom>
                <a:avLst/>
                <a:gdLst>
                  <a:gd name="T0" fmla="*/ 0 w 36"/>
                  <a:gd name="T1" fmla="*/ 18 h 44"/>
                  <a:gd name="T2" fmla="*/ 0 w 36"/>
                  <a:gd name="T3" fmla="*/ 16 h 44"/>
                  <a:gd name="T4" fmla="*/ 0 w 36"/>
                  <a:gd name="T5" fmla="*/ 14 h 44"/>
                  <a:gd name="T6" fmla="*/ 0 w 36"/>
                  <a:gd name="T7" fmla="*/ 12 h 44"/>
                  <a:gd name="T8" fmla="*/ 2 w 36"/>
                  <a:gd name="T9" fmla="*/ 8 h 44"/>
                  <a:gd name="T10" fmla="*/ 4 w 36"/>
                  <a:gd name="T11" fmla="*/ 6 h 44"/>
                  <a:gd name="T12" fmla="*/ 8 w 36"/>
                  <a:gd name="T13" fmla="*/ 2 h 44"/>
                  <a:gd name="T14" fmla="*/ 14 w 36"/>
                  <a:gd name="T15" fmla="*/ 0 h 44"/>
                  <a:gd name="T16" fmla="*/ 18 w 36"/>
                  <a:gd name="T17" fmla="*/ 0 h 44"/>
                  <a:gd name="T18" fmla="*/ 20 w 36"/>
                  <a:gd name="T19" fmla="*/ 0 h 44"/>
                  <a:gd name="T20" fmla="*/ 24 w 36"/>
                  <a:gd name="T21" fmla="*/ 0 h 44"/>
                  <a:gd name="T22" fmla="*/ 26 w 36"/>
                  <a:gd name="T23" fmla="*/ 2 h 44"/>
                  <a:gd name="T24" fmla="*/ 28 w 36"/>
                  <a:gd name="T25" fmla="*/ 2 h 44"/>
                  <a:gd name="T26" fmla="*/ 30 w 36"/>
                  <a:gd name="T27" fmla="*/ 4 h 44"/>
                  <a:gd name="T28" fmla="*/ 32 w 36"/>
                  <a:gd name="T29" fmla="*/ 4 h 44"/>
                  <a:gd name="T30" fmla="*/ 34 w 36"/>
                  <a:gd name="T31" fmla="*/ 8 h 44"/>
                  <a:gd name="T32" fmla="*/ 36 w 36"/>
                  <a:gd name="T33" fmla="*/ 12 h 44"/>
                  <a:gd name="T34" fmla="*/ 36 w 36"/>
                  <a:gd name="T35" fmla="*/ 20 h 44"/>
                  <a:gd name="T36" fmla="*/ 34 w 36"/>
                  <a:gd name="T37" fmla="*/ 28 h 44"/>
                  <a:gd name="T38" fmla="*/ 30 w 36"/>
                  <a:gd name="T39" fmla="*/ 34 h 44"/>
                  <a:gd name="T40" fmla="*/ 30 w 36"/>
                  <a:gd name="T41" fmla="*/ 34 h 44"/>
                  <a:gd name="T42" fmla="*/ 28 w 36"/>
                  <a:gd name="T43" fmla="*/ 38 h 44"/>
                  <a:gd name="T44" fmla="*/ 24 w 36"/>
                  <a:gd name="T45" fmla="*/ 40 h 44"/>
                  <a:gd name="T46" fmla="*/ 20 w 36"/>
                  <a:gd name="T47" fmla="*/ 44 h 44"/>
                  <a:gd name="T48" fmla="*/ 18 w 36"/>
                  <a:gd name="T49" fmla="*/ 44 h 44"/>
                  <a:gd name="T50" fmla="*/ 16 w 36"/>
                  <a:gd name="T51" fmla="*/ 44 h 44"/>
                  <a:gd name="T52" fmla="*/ 14 w 36"/>
                  <a:gd name="T53" fmla="*/ 42 h 44"/>
                  <a:gd name="T54" fmla="*/ 10 w 36"/>
                  <a:gd name="T55" fmla="*/ 40 h 44"/>
                  <a:gd name="T56" fmla="*/ 8 w 36"/>
                  <a:gd name="T57" fmla="*/ 38 h 44"/>
                  <a:gd name="T58" fmla="*/ 0 w 36"/>
                  <a:gd name="T59" fmla="*/ 18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4">
                    <a:moveTo>
                      <a:pt x="0" y="18"/>
                    </a:move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8" y="2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0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8"/>
                    </a:lnTo>
                    <a:lnTo>
                      <a:pt x="36" y="12"/>
                    </a:lnTo>
                    <a:lnTo>
                      <a:pt x="36" y="20"/>
                    </a:lnTo>
                    <a:lnTo>
                      <a:pt x="34" y="28"/>
                    </a:lnTo>
                    <a:lnTo>
                      <a:pt x="30" y="34"/>
                    </a:lnTo>
                    <a:lnTo>
                      <a:pt x="30" y="34"/>
                    </a:lnTo>
                    <a:lnTo>
                      <a:pt x="28" y="38"/>
                    </a:lnTo>
                    <a:lnTo>
                      <a:pt x="24" y="40"/>
                    </a:lnTo>
                    <a:lnTo>
                      <a:pt x="20" y="44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4" y="42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0" y="1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3" name="Freeform 267">
                <a:extLst>
                  <a:ext uri="{FF2B5EF4-FFF2-40B4-BE49-F238E27FC236}">
                    <a16:creationId xmlns:a16="http://schemas.microsoft.com/office/drawing/2014/main" id="{E96C226B-5910-4637-89F7-213A8FAC11D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47" y="2940"/>
                <a:ext cx="100" cy="70"/>
              </a:xfrm>
              <a:custGeom>
                <a:avLst/>
                <a:gdLst>
                  <a:gd name="T0" fmla="*/ 0 w 100"/>
                  <a:gd name="T1" fmla="*/ 26 h 70"/>
                  <a:gd name="T2" fmla="*/ 18 w 100"/>
                  <a:gd name="T3" fmla="*/ 20 h 70"/>
                  <a:gd name="T4" fmla="*/ 22 w 100"/>
                  <a:gd name="T5" fmla="*/ 16 h 70"/>
                  <a:gd name="T6" fmla="*/ 24 w 100"/>
                  <a:gd name="T7" fmla="*/ 8 h 70"/>
                  <a:gd name="T8" fmla="*/ 22 w 100"/>
                  <a:gd name="T9" fmla="*/ 0 h 70"/>
                  <a:gd name="T10" fmla="*/ 24 w 100"/>
                  <a:gd name="T11" fmla="*/ 0 h 70"/>
                  <a:gd name="T12" fmla="*/ 30 w 100"/>
                  <a:gd name="T13" fmla="*/ 0 h 70"/>
                  <a:gd name="T14" fmla="*/ 36 w 100"/>
                  <a:gd name="T15" fmla="*/ 2 h 70"/>
                  <a:gd name="T16" fmla="*/ 38 w 100"/>
                  <a:gd name="T17" fmla="*/ 4 h 70"/>
                  <a:gd name="T18" fmla="*/ 40 w 100"/>
                  <a:gd name="T19" fmla="*/ 6 h 70"/>
                  <a:gd name="T20" fmla="*/ 44 w 100"/>
                  <a:gd name="T21" fmla="*/ 6 h 70"/>
                  <a:gd name="T22" fmla="*/ 52 w 100"/>
                  <a:gd name="T23" fmla="*/ 10 h 70"/>
                  <a:gd name="T24" fmla="*/ 62 w 100"/>
                  <a:gd name="T25" fmla="*/ 10 h 70"/>
                  <a:gd name="T26" fmla="*/ 64 w 100"/>
                  <a:gd name="T27" fmla="*/ 8 h 70"/>
                  <a:gd name="T28" fmla="*/ 64 w 100"/>
                  <a:gd name="T29" fmla="*/ 6 h 70"/>
                  <a:gd name="T30" fmla="*/ 66 w 100"/>
                  <a:gd name="T31" fmla="*/ 4 h 70"/>
                  <a:gd name="T32" fmla="*/ 70 w 100"/>
                  <a:gd name="T33" fmla="*/ 2 h 70"/>
                  <a:gd name="T34" fmla="*/ 76 w 100"/>
                  <a:gd name="T35" fmla="*/ 4 h 70"/>
                  <a:gd name="T36" fmla="*/ 78 w 100"/>
                  <a:gd name="T37" fmla="*/ 8 h 70"/>
                  <a:gd name="T38" fmla="*/ 80 w 100"/>
                  <a:gd name="T39" fmla="*/ 14 h 70"/>
                  <a:gd name="T40" fmla="*/ 84 w 100"/>
                  <a:gd name="T41" fmla="*/ 22 h 70"/>
                  <a:gd name="T42" fmla="*/ 88 w 100"/>
                  <a:gd name="T43" fmla="*/ 28 h 70"/>
                  <a:gd name="T44" fmla="*/ 90 w 100"/>
                  <a:gd name="T45" fmla="*/ 36 h 70"/>
                  <a:gd name="T46" fmla="*/ 96 w 100"/>
                  <a:gd name="T47" fmla="*/ 50 h 70"/>
                  <a:gd name="T48" fmla="*/ 100 w 100"/>
                  <a:gd name="T49" fmla="*/ 64 h 70"/>
                  <a:gd name="T50" fmla="*/ 96 w 100"/>
                  <a:gd name="T51" fmla="*/ 70 h 70"/>
                  <a:gd name="T52" fmla="*/ 88 w 100"/>
                  <a:gd name="T53" fmla="*/ 66 h 70"/>
                  <a:gd name="T54" fmla="*/ 78 w 100"/>
                  <a:gd name="T55" fmla="*/ 60 h 70"/>
                  <a:gd name="T56" fmla="*/ 78 w 100"/>
                  <a:gd name="T57" fmla="*/ 60 h 70"/>
                  <a:gd name="T58" fmla="*/ 72 w 100"/>
                  <a:gd name="T59" fmla="*/ 60 h 70"/>
                  <a:gd name="T60" fmla="*/ 68 w 100"/>
                  <a:gd name="T61" fmla="*/ 60 h 70"/>
                  <a:gd name="T62" fmla="*/ 68 w 100"/>
                  <a:gd name="T63" fmla="*/ 54 h 70"/>
                  <a:gd name="T64" fmla="*/ 68 w 100"/>
                  <a:gd name="T65" fmla="*/ 46 h 70"/>
                  <a:gd name="T66" fmla="*/ 62 w 100"/>
                  <a:gd name="T67" fmla="*/ 40 h 70"/>
                  <a:gd name="T68" fmla="*/ 50 w 100"/>
                  <a:gd name="T69" fmla="*/ 36 h 70"/>
                  <a:gd name="T70" fmla="*/ 48 w 100"/>
                  <a:gd name="T71" fmla="*/ 36 h 70"/>
                  <a:gd name="T72" fmla="*/ 40 w 100"/>
                  <a:gd name="T73" fmla="*/ 40 h 70"/>
                  <a:gd name="T74" fmla="*/ 32 w 100"/>
                  <a:gd name="T75" fmla="*/ 46 h 70"/>
                  <a:gd name="T76" fmla="*/ 18 w 100"/>
                  <a:gd name="T77" fmla="*/ 4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00" h="70">
                    <a:moveTo>
                      <a:pt x="18" y="40"/>
                    </a:moveTo>
                    <a:lnTo>
                      <a:pt x="0" y="26"/>
                    </a:lnTo>
                    <a:lnTo>
                      <a:pt x="18" y="20"/>
                    </a:lnTo>
                    <a:lnTo>
                      <a:pt x="18" y="20"/>
                    </a:lnTo>
                    <a:lnTo>
                      <a:pt x="20" y="18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0"/>
                    </a:lnTo>
                    <a:lnTo>
                      <a:pt x="30" y="0"/>
                    </a:lnTo>
                    <a:lnTo>
                      <a:pt x="34" y="0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40" y="6"/>
                    </a:lnTo>
                    <a:lnTo>
                      <a:pt x="44" y="6"/>
                    </a:lnTo>
                    <a:lnTo>
                      <a:pt x="44" y="6"/>
                    </a:lnTo>
                    <a:lnTo>
                      <a:pt x="46" y="8"/>
                    </a:lnTo>
                    <a:lnTo>
                      <a:pt x="52" y="10"/>
                    </a:lnTo>
                    <a:lnTo>
                      <a:pt x="58" y="10"/>
                    </a:lnTo>
                    <a:lnTo>
                      <a:pt x="62" y="10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6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10"/>
                    </a:lnTo>
                    <a:lnTo>
                      <a:pt x="80" y="14"/>
                    </a:lnTo>
                    <a:lnTo>
                      <a:pt x="82" y="18"/>
                    </a:lnTo>
                    <a:lnTo>
                      <a:pt x="84" y="22"/>
                    </a:lnTo>
                    <a:lnTo>
                      <a:pt x="88" y="26"/>
                    </a:lnTo>
                    <a:lnTo>
                      <a:pt x="88" y="28"/>
                    </a:lnTo>
                    <a:lnTo>
                      <a:pt x="88" y="30"/>
                    </a:lnTo>
                    <a:lnTo>
                      <a:pt x="90" y="36"/>
                    </a:lnTo>
                    <a:lnTo>
                      <a:pt x="92" y="40"/>
                    </a:lnTo>
                    <a:lnTo>
                      <a:pt x="96" y="50"/>
                    </a:lnTo>
                    <a:lnTo>
                      <a:pt x="98" y="58"/>
                    </a:lnTo>
                    <a:lnTo>
                      <a:pt x="100" y="64"/>
                    </a:lnTo>
                    <a:lnTo>
                      <a:pt x="98" y="68"/>
                    </a:lnTo>
                    <a:lnTo>
                      <a:pt x="96" y="70"/>
                    </a:lnTo>
                    <a:lnTo>
                      <a:pt x="92" y="70"/>
                    </a:lnTo>
                    <a:lnTo>
                      <a:pt x="88" y="66"/>
                    </a:lnTo>
                    <a:lnTo>
                      <a:pt x="82" y="64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2" y="60"/>
                    </a:lnTo>
                    <a:lnTo>
                      <a:pt x="66" y="60"/>
                    </a:lnTo>
                    <a:lnTo>
                      <a:pt x="68" y="60"/>
                    </a:lnTo>
                    <a:lnTo>
                      <a:pt x="68" y="56"/>
                    </a:lnTo>
                    <a:lnTo>
                      <a:pt x="68" y="54"/>
                    </a:lnTo>
                    <a:lnTo>
                      <a:pt x="68" y="50"/>
                    </a:lnTo>
                    <a:lnTo>
                      <a:pt x="68" y="46"/>
                    </a:lnTo>
                    <a:lnTo>
                      <a:pt x="66" y="42"/>
                    </a:lnTo>
                    <a:lnTo>
                      <a:pt x="62" y="40"/>
                    </a:lnTo>
                    <a:lnTo>
                      <a:pt x="58" y="38"/>
                    </a:lnTo>
                    <a:lnTo>
                      <a:pt x="50" y="36"/>
                    </a:lnTo>
                    <a:lnTo>
                      <a:pt x="50" y="36"/>
                    </a:lnTo>
                    <a:lnTo>
                      <a:pt x="48" y="36"/>
                    </a:lnTo>
                    <a:lnTo>
                      <a:pt x="44" y="38"/>
                    </a:lnTo>
                    <a:lnTo>
                      <a:pt x="40" y="40"/>
                    </a:lnTo>
                    <a:lnTo>
                      <a:pt x="36" y="42"/>
                    </a:lnTo>
                    <a:lnTo>
                      <a:pt x="32" y="46"/>
                    </a:lnTo>
                    <a:lnTo>
                      <a:pt x="32" y="52"/>
                    </a:lnTo>
                    <a:lnTo>
                      <a:pt x="18" y="4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4" name="Freeform 268">
                <a:extLst>
                  <a:ext uri="{FF2B5EF4-FFF2-40B4-BE49-F238E27FC236}">
                    <a16:creationId xmlns:a16="http://schemas.microsoft.com/office/drawing/2014/main" id="{5911D407-C67E-4133-827E-C71525A7685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35" y="2960"/>
                <a:ext cx="84" cy="88"/>
              </a:xfrm>
              <a:custGeom>
                <a:avLst/>
                <a:gdLst>
                  <a:gd name="T0" fmla="*/ 42 w 84"/>
                  <a:gd name="T1" fmla="*/ 84 h 88"/>
                  <a:gd name="T2" fmla="*/ 44 w 84"/>
                  <a:gd name="T3" fmla="*/ 78 h 88"/>
                  <a:gd name="T4" fmla="*/ 44 w 84"/>
                  <a:gd name="T5" fmla="*/ 68 h 88"/>
                  <a:gd name="T6" fmla="*/ 42 w 84"/>
                  <a:gd name="T7" fmla="*/ 66 h 88"/>
                  <a:gd name="T8" fmla="*/ 36 w 84"/>
                  <a:gd name="T9" fmla="*/ 64 h 88"/>
                  <a:gd name="T10" fmla="*/ 32 w 84"/>
                  <a:gd name="T11" fmla="*/ 64 h 88"/>
                  <a:gd name="T12" fmla="*/ 28 w 84"/>
                  <a:gd name="T13" fmla="*/ 62 h 88"/>
                  <a:gd name="T14" fmla="*/ 26 w 84"/>
                  <a:gd name="T15" fmla="*/ 54 h 88"/>
                  <a:gd name="T16" fmla="*/ 26 w 84"/>
                  <a:gd name="T17" fmla="*/ 48 h 88"/>
                  <a:gd name="T18" fmla="*/ 24 w 84"/>
                  <a:gd name="T19" fmla="*/ 46 h 88"/>
                  <a:gd name="T20" fmla="*/ 18 w 84"/>
                  <a:gd name="T21" fmla="*/ 42 h 88"/>
                  <a:gd name="T22" fmla="*/ 10 w 84"/>
                  <a:gd name="T23" fmla="*/ 48 h 88"/>
                  <a:gd name="T24" fmla="*/ 10 w 84"/>
                  <a:gd name="T25" fmla="*/ 44 h 88"/>
                  <a:gd name="T26" fmla="*/ 10 w 84"/>
                  <a:gd name="T27" fmla="*/ 36 h 88"/>
                  <a:gd name="T28" fmla="*/ 8 w 84"/>
                  <a:gd name="T29" fmla="*/ 32 h 88"/>
                  <a:gd name="T30" fmla="*/ 4 w 84"/>
                  <a:gd name="T31" fmla="*/ 24 h 88"/>
                  <a:gd name="T32" fmla="*/ 2 w 84"/>
                  <a:gd name="T33" fmla="*/ 14 h 88"/>
                  <a:gd name="T34" fmla="*/ 0 w 84"/>
                  <a:gd name="T35" fmla="*/ 6 h 88"/>
                  <a:gd name="T36" fmla="*/ 6 w 84"/>
                  <a:gd name="T37" fmla="*/ 8 h 88"/>
                  <a:gd name="T38" fmla="*/ 16 w 84"/>
                  <a:gd name="T39" fmla="*/ 6 h 88"/>
                  <a:gd name="T40" fmla="*/ 22 w 84"/>
                  <a:gd name="T41" fmla="*/ 4 h 88"/>
                  <a:gd name="T42" fmla="*/ 24 w 84"/>
                  <a:gd name="T43" fmla="*/ 0 h 88"/>
                  <a:gd name="T44" fmla="*/ 30 w 84"/>
                  <a:gd name="T45" fmla="*/ 2 h 88"/>
                  <a:gd name="T46" fmla="*/ 32 w 84"/>
                  <a:gd name="T47" fmla="*/ 4 h 88"/>
                  <a:gd name="T48" fmla="*/ 36 w 84"/>
                  <a:gd name="T49" fmla="*/ 4 h 88"/>
                  <a:gd name="T50" fmla="*/ 38 w 84"/>
                  <a:gd name="T51" fmla="*/ 2 h 88"/>
                  <a:gd name="T52" fmla="*/ 42 w 84"/>
                  <a:gd name="T53" fmla="*/ 0 h 88"/>
                  <a:gd name="T54" fmla="*/ 50 w 84"/>
                  <a:gd name="T55" fmla="*/ 0 h 88"/>
                  <a:gd name="T56" fmla="*/ 58 w 84"/>
                  <a:gd name="T57" fmla="*/ 2 h 88"/>
                  <a:gd name="T58" fmla="*/ 64 w 84"/>
                  <a:gd name="T59" fmla="*/ 0 h 88"/>
                  <a:gd name="T60" fmla="*/ 72 w 84"/>
                  <a:gd name="T61" fmla="*/ 0 h 88"/>
                  <a:gd name="T62" fmla="*/ 76 w 84"/>
                  <a:gd name="T63" fmla="*/ 4 h 88"/>
                  <a:gd name="T64" fmla="*/ 78 w 84"/>
                  <a:gd name="T65" fmla="*/ 12 h 88"/>
                  <a:gd name="T66" fmla="*/ 82 w 84"/>
                  <a:gd name="T67" fmla="*/ 32 h 88"/>
                  <a:gd name="T68" fmla="*/ 80 w 84"/>
                  <a:gd name="T69" fmla="*/ 46 h 88"/>
                  <a:gd name="T70" fmla="*/ 76 w 84"/>
                  <a:gd name="T71" fmla="*/ 68 h 88"/>
                  <a:gd name="T72" fmla="*/ 84 w 84"/>
                  <a:gd name="T73" fmla="*/ 88 h 88"/>
                  <a:gd name="T74" fmla="*/ 42 w 84"/>
                  <a:gd name="T75" fmla="*/ 86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4" h="88">
                    <a:moveTo>
                      <a:pt x="42" y="86"/>
                    </a:moveTo>
                    <a:lnTo>
                      <a:pt x="42" y="84"/>
                    </a:lnTo>
                    <a:lnTo>
                      <a:pt x="44" y="82"/>
                    </a:lnTo>
                    <a:lnTo>
                      <a:pt x="44" y="78"/>
                    </a:lnTo>
                    <a:lnTo>
                      <a:pt x="46" y="74"/>
                    </a:lnTo>
                    <a:lnTo>
                      <a:pt x="44" y="68"/>
                    </a:lnTo>
                    <a:lnTo>
                      <a:pt x="44" y="68"/>
                    </a:lnTo>
                    <a:lnTo>
                      <a:pt x="42" y="66"/>
                    </a:lnTo>
                    <a:lnTo>
                      <a:pt x="40" y="64"/>
                    </a:lnTo>
                    <a:lnTo>
                      <a:pt x="3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58"/>
                    </a:lnTo>
                    <a:lnTo>
                      <a:pt x="26" y="54"/>
                    </a:lnTo>
                    <a:lnTo>
                      <a:pt x="26" y="50"/>
                    </a:lnTo>
                    <a:lnTo>
                      <a:pt x="26" y="48"/>
                    </a:lnTo>
                    <a:lnTo>
                      <a:pt x="24" y="46"/>
                    </a:lnTo>
                    <a:lnTo>
                      <a:pt x="24" y="46"/>
                    </a:lnTo>
                    <a:lnTo>
                      <a:pt x="22" y="44"/>
                    </a:lnTo>
                    <a:lnTo>
                      <a:pt x="18" y="42"/>
                    </a:lnTo>
                    <a:lnTo>
                      <a:pt x="14" y="44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0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8" y="32"/>
                    </a:lnTo>
                    <a:lnTo>
                      <a:pt x="6" y="28"/>
                    </a:lnTo>
                    <a:lnTo>
                      <a:pt x="4" y="24"/>
                    </a:lnTo>
                    <a:lnTo>
                      <a:pt x="2" y="20"/>
                    </a:lnTo>
                    <a:lnTo>
                      <a:pt x="2" y="14"/>
                    </a:lnTo>
                    <a:lnTo>
                      <a:pt x="0" y="10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6" y="8"/>
                    </a:lnTo>
                    <a:lnTo>
                      <a:pt x="10" y="8"/>
                    </a:lnTo>
                    <a:lnTo>
                      <a:pt x="16" y="6"/>
                    </a:lnTo>
                    <a:lnTo>
                      <a:pt x="20" y="4"/>
                    </a:lnTo>
                    <a:lnTo>
                      <a:pt x="22" y="4"/>
                    </a:lnTo>
                    <a:lnTo>
                      <a:pt x="22" y="2"/>
                    </a:lnTo>
                    <a:lnTo>
                      <a:pt x="24" y="0"/>
                    </a:lnTo>
                    <a:lnTo>
                      <a:pt x="28" y="0"/>
                    </a:lnTo>
                    <a:lnTo>
                      <a:pt x="30" y="2"/>
                    </a:lnTo>
                    <a:lnTo>
                      <a:pt x="30" y="4"/>
                    </a:lnTo>
                    <a:lnTo>
                      <a:pt x="32" y="4"/>
                    </a:lnTo>
                    <a:lnTo>
                      <a:pt x="34" y="6"/>
                    </a:lnTo>
                    <a:lnTo>
                      <a:pt x="36" y="4"/>
                    </a:lnTo>
                    <a:lnTo>
                      <a:pt x="38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0"/>
                    </a:lnTo>
                    <a:lnTo>
                      <a:pt x="46" y="0"/>
                    </a:lnTo>
                    <a:lnTo>
                      <a:pt x="50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2" y="2"/>
                    </a:lnTo>
                    <a:lnTo>
                      <a:pt x="64" y="0"/>
                    </a:lnTo>
                    <a:lnTo>
                      <a:pt x="68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6" y="4"/>
                    </a:lnTo>
                    <a:lnTo>
                      <a:pt x="76" y="8"/>
                    </a:lnTo>
                    <a:lnTo>
                      <a:pt x="78" y="12"/>
                    </a:lnTo>
                    <a:lnTo>
                      <a:pt x="80" y="20"/>
                    </a:lnTo>
                    <a:lnTo>
                      <a:pt x="82" y="32"/>
                    </a:lnTo>
                    <a:lnTo>
                      <a:pt x="80" y="42"/>
                    </a:lnTo>
                    <a:lnTo>
                      <a:pt x="80" y="46"/>
                    </a:lnTo>
                    <a:lnTo>
                      <a:pt x="78" y="56"/>
                    </a:lnTo>
                    <a:lnTo>
                      <a:pt x="76" y="68"/>
                    </a:lnTo>
                    <a:lnTo>
                      <a:pt x="78" y="76"/>
                    </a:lnTo>
                    <a:lnTo>
                      <a:pt x="84" y="88"/>
                    </a:lnTo>
                    <a:lnTo>
                      <a:pt x="66" y="82"/>
                    </a:lnTo>
                    <a:lnTo>
                      <a:pt x="42" y="8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5" name="Freeform 269">
                <a:extLst>
                  <a:ext uri="{FF2B5EF4-FFF2-40B4-BE49-F238E27FC236}">
                    <a16:creationId xmlns:a16="http://schemas.microsoft.com/office/drawing/2014/main" id="{3255877A-5EB2-4ADB-A9D6-E9F5FC5DF7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773" y="2924"/>
                <a:ext cx="74" cy="38"/>
              </a:xfrm>
              <a:custGeom>
                <a:avLst/>
                <a:gdLst>
                  <a:gd name="T0" fmla="*/ 28 w 74"/>
                  <a:gd name="T1" fmla="*/ 8 h 38"/>
                  <a:gd name="T2" fmla="*/ 28 w 74"/>
                  <a:gd name="T3" fmla="*/ 8 h 38"/>
                  <a:gd name="T4" fmla="*/ 24 w 74"/>
                  <a:gd name="T5" fmla="*/ 8 h 38"/>
                  <a:gd name="T6" fmla="*/ 20 w 74"/>
                  <a:gd name="T7" fmla="*/ 8 h 38"/>
                  <a:gd name="T8" fmla="*/ 16 w 74"/>
                  <a:gd name="T9" fmla="*/ 10 h 38"/>
                  <a:gd name="T10" fmla="*/ 12 w 74"/>
                  <a:gd name="T11" fmla="*/ 12 h 38"/>
                  <a:gd name="T12" fmla="*/ 8 w 74"/>
                  <a:gd name="T13" fmla="*/ 16 h 38"/>
                  <a:gd name="T14" fmla="*/ 4 w 74"/>
                  <a:gd name="T15" fmla="*/ 22 h 38"/>
                  <a:gd name="T16" fmla="*/ 0 w 74"/>
                  <a:gd name="T17" fmla="*/ 38 h 38"/>
                  <a:gd name="T18" fmla="*/ 0 w 74"/>
                  <a:gd name="T19" fmla="*/ 38 h 38"/>
                  <a:gd name="T20" fmla="*/ 2 w 74"/>
                  <a:gd name="T21" fmla="*/ 38 h 38"/>
                  <a:gd name="T22" fmla="*/ 6 w 74"/>
                  <a:gd name="T23" fmla="*/ 36 h 38"/>
                  <a:gd name="T24" fmla="*/ 10 w 74"/>
                  <a:gd name="T25" fmla="*/ 36 h 38"/>
                  <a:gd name="T26" fmla="*/ 16 w 74"/>
                  <a:gd name="T27" fmla="*/ 38 h 38"/>
                  <a:gd name="T28" fmla="*/ 16 w 74"/>
                  <a:gd name="T29" fmla="*/ 38 h 38"/>
                  <a:gd name="T30" fmla="*/ 18 w 74"/>
                  <a:gd name="T31" fmla="*/ 38 h 38"/>
                  <a:gd name="T32" fmla="*/ 22 w 74"/>
                  <a:gd name="T33" fmla="*/ 38 h 38"/>
                  <a:gd name="T34" fmla="*/ 28 w 74"/>
                  <a:gd name="T35" fmla="*/ 36 h 38"/>
                  <a:gd name="T36" fmla="*/ 28 w 74"/>
                  <a:gd name="T37" fmla="*/ 36 h 38"/>
                  <a:gd name="T38" fmla="*/ 30 w 74"/>
                  <a:gd name="T39" fmla="*/ 36 h 38"/>
                  <a:gd name="T40" fmla="*/ 32 w 74"/>
                  <a:gd name="T41" fmla="*/ 36 h 38"/>
                  <a:gd name="T42" fmla="*/ 36 w 74"/>
                  <a:gd name="T43" fmla="*/ 36 h 38"/>
                  <a:gd name="T44" fmla="*/ 36 w 74"/>
                  <a:gd name="T45" fmla="*/ 36 h 38"/>
                  <a:gd name="T46" fmla="*/ 36 w 74"/>
                  <a:gd name="T47" fmla="*/ 34 h 38"/>
                  <a:gd name="T48" fmla="*/ 36 w 74"/>
                  <a:gd name="T49" fmla="*/ 32 h 38"/>
                  <a:gd name="T50" fmla="*/ 38 w 74"/>
                  <a:gd name="T51" fmla="*/ 30 h 38"/>
                  <a:gd name="T52" fmla="*/ 40 w 74"/>
                  <a:gd name="T53" fmla="*/ 28 h 38"/>
                  <a:gd name="T54" fmla="*/ 40 w 74"/>
                  <a:gd name="T55" fmla="*/ 26 h 38"/>
                  <a:gd name="T56" fmla="*/ 42 w 74"/>
                  <a:gd name="T57" fmla="*/ 24 h 38"/>
                  <a:gd name="T58" fmla="*/ 44 w 74"/>
                  <a:gd name="T59" fmla="*/ 22 h 38"/>
                  <a:gd name="T60" fmla="*/ 46 w 74"/>
                  <a:gd name="T61" fmla="*/ 22 h 38"/>
                  <a:gd name="T62" fmla="*/ 50 w 74"/>
                  <a:gd name="T63" fmla="*/ 20 h 38"/>
                  <a:gd name="T64" fmla="*/ 60 w 74"/>
                  <a:gd name="T65" fmla="*/ 20 h 38"/>
                  <a:gd name="T66" fmla="*/ 62 w 74"/>
                  <a:gd name="T67" fmla="*/ 20 h 38"/>
                  <a:gd name="T68" fmla="*/ 64 w 74"/>
                  <a:gd name="T69" fmla="*/ 22 h 38"/>
                  <a:gd name="T70" fmla="*/ 68 w 74"/>
                  <a:gd name="T71" fmla="*/ 22 h 38"/>
                  <a:gd name="T72" fmla="*/ 70 w 74"/>
                  <a:gd name="T73" fmla="*/ 22 h 38"/>
                  <a:gd name="T74" fmla="*/ 72 w 74"/>
                  <a:gd name="T75" fmla="*/ 22 h 38"/>
                  <a:gd name="T76" fmla="*/ 74 w 74"/>
                  <a:gd name="T77" fmla="*/ 20 h 38"/>
                  <a:gd name="T78" fmla="*/ 74 w 74"/>
                  <a:gd name="T79" fmla="*/ 20 h 38"/>
                  <a:gd name="T80" fmla="*/ 74 w 74"/>
                  <a:gd name="T81" fmla="*/ 18 h 38"/>
                  <a:gd name="T82" fmla="*/ 72 w 74"/>
                  <a:gd name="T83" fmla="*/ 16 h 38"/>
                  <a:gd name="T84" fmla="*/ 70 w 74"/>
                  <a:gd name="T85" fmla="*/ 16 h 38"/>
                  <a:gd name="T86" fmla="*/ 66 w 74"/>
                  <a:gd name="T87" fmla="*/ 14 h 38"/>
                  <a:gd name="T88" fmla="*/ 64 w 74"/>
                  <a:gd name="T89" fmla="*/ 12 h 38"/>
                  <a:gd name="T90" fmla="*/ 62 w 74"/>
                  <a:gd name="T91" fmla="*/ 8 h 38"/>
                  <a:gd name="T92" fmla="*/ 60 w 74"/>
                  <a:gd name="T93" fmla="*/ 4 h 38"/>
                  <a:gd name="T94" fmla="*/ 60 w 74"/>
                  <a:gd name="T95" fmla="*/ 2 h 38"/>
                  <a:gd name="T96" fmla="*/ 58 w 74"/>
                  <a:gd name="T97" fmla="*/ 0 h 38"/>
                  <a:gd name="T98" fmla="*/ 58 w 74"/>
                  <a:gd name="T99" fmla="*/ 0 h 38"/>
                  <a:gd name="T100" fmla="*/ 56 w 74"/>
                  <a:gd name="T101" fmla="*/ 0 h 38"/>
                  <a:gd name="T102" fmla="*/ 54 w 74"/>
                  <a:gd name="T103" fmla="*/ 2 h 38"/>
                  <a:gd name="T104" fmla="*/ 50 w 74"/>
                  <a:gd name="T105" fmla="*/ 2 h 38"/>
                  <a:gd name="T106" fmla="*/ 46 w 74"/>
                  <a:gd name="T107" fmla="*/ 4 h 38"/>
                  <a:gd name="T108" fmla="*/ 40 w 74"/>
                  <a:gd name="T109" fmla="*/ 6 h 38"/>
                  <a:gd name="T110" fmla="*/ 36 w 74"/>
                  <a:gd name="T111" fmla="*/ 8 h 38"/>
                  <a:gd name="T112" fmla="*/ 28 w 74"/>
                  <a:gd name="T113" fmla="*/ 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74" h="38">
                    <a:moveTo>
                      <a:pt x="28" y="8"/>
                    </a:moveTo>
                    <a:lnTo>
                      <a:pt x="28" y="8"/>
                    </a:lnTo>
                    <a:lnTo>
                      <a:pt x="24" y="8"/>
                    </a:lnTo>
                    <a:lnTo>
                      <a:pt x="20" y="8"/>
                    </a:lnTo>
                    <a:lnTo>
                      <a:pt x="16" y="10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38"/>
                    </a:lnTo>
                    <a:lnTo>
                      <a:pt x="6" y="36"/>
                    </a:lnTo>
                    <a:lnTo>
                      <a:pt x="10" y="36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2" y="38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6" y="36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2"/>
                    </a:lnTo>
                    <a:lnTo>
                      <a:pt x="38" y="30"/>
                    </a:lnTo>
                    <a:lnTo>
                      <a:pt x="40" y="28"/>
                    </a:lnTo>
                    <a:lnTo>
                      <a:pt x="40" y="26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50" y="20"/>
                    </a:lnTo>
                    <a:lnTo>
                      <a:pt x="60" y="20"/>
                    </a:lnTo>
                    <a:lnTo>
                      <a:pt x="62" y="20"/>
                    </a:lnTo>
                    <a:lnTo>
                      <a:pt x="64" y="22"/>
                    </a:lnTo>
                    <a:lnTo>
                      <a:pt x="68" y="22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4" y="20"/>
                    </a:lnTo>
                    <a:lnTo>
                      <a:pt x="74" y="20"/>
                    </a:lnTo>
                    <a:lnTo>
                      <a:pt x="74" y="18"/>
                    </a:lnTo>
                    <a:lnTo>
                      <a:pt x="72" y="16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64" y="12"/>
                    </a:lnTo>
                    <a:lnTo>
                      <a:pt x="62" y="8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6" y="0"/>
                    </a:lnTo>
                    <a:lnTo>
                      <a:pt x="54" y="2"/>
                    </a:lnTo>
                    <a:lnTo>
                      <a:pt x="50" y="2"/>
                    </a:lnTo>
                    <a:lnTo>
                      <a:pt x="46" y="4"/>
                    </a:lnTo>
                    <a:lnTo>
                      <a:pt x="40" y="6"/>
                    </a:lnTo>
                    <a:lnTo>
                      <a:pt x="36" y="8"/>
                    </a:lnTo>
                    <a:lnTo>
                      <a:pt x="28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6" name="Freeform 270">
                <a:extLst>
                  <a:ext uri="{FF2B5EF4-FFF2-40B4-BE49-F238E27FC236}">
                    <a16:creationId xmlns:a16="http://schemas.microsoft.com/office/drawing/2014/main" id="{79A872BF-8AE0-4F26-AA21-579F6631A52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09" y="2944"/>
                <a:ext cx="32" cy="106"/>
              </a:xfrm>
              <a:custGeom>
                <a:avLst/>
                <a:gdLst>
                  <a:gd name="T0" fmla="*/ 14 w 32"/>
                  <a:gd name="T1" fmla="*/ 0 h 106"/>
                  <a:gd name="T2" fmla="*/ 14 w 32"/>
                  <a:gd name="T3" fmla="*/ 0 h 106"/>
                  <a:gd name="T4" fmla="*/ 12 w 32"/>
                  <a:gd name="T5" fmla="*/ 0 h 106"/>
                  <a:gd name="T6" fmla="*/ 8 w 32"/>
                  <a:gd name="T7" fmla="*/ 2 h 106"/>
                  <a:gd name="T8" fmla="*/ 6 w 32"/>
                  <a:gd name="T9" fmla="*/ 4 h 106"/>
                  <a:gd name="T10" fmla="*/ 4 w 32"/>
                  <a:gd name="T11" fmla="*/ 6 h 106"/>
                  <a:gd name="T12" fmla="*/ 4 w 32"/>
                  <a:gd name="T13" fmla="*/ 8 h 106"/>
                  <a:gd name="T14" fmla="*/ 4 w 32"/>
                  <a:gd name="T15" fmla="*/ 10 h 106"/>
                  <a:gd name="T16" fmla="*/ 2 w 32"/>
                  <a:gd name="T17" fmla="*/ 12 h 106"/>
                  <a:gd name="T18" fmla="*/ 0 w 32"/>
                  <a:gd name="T19" fmla="*/ 12 h 106"/>
                  <a:gd name="T20" fmla="*/ 0 w 32"/>
                  <a:gd name="T21" fmla="*/ 14 h 106"/>
                  <a:gd name="T22" fmla="*/ 2 w 32"/>
                  <a:gd name="T23" fmla="*/ 18 h 106"/>
                  <a:gd name="T24" fmla="*/ 2 w 32"/>
                  <a:gd name="T25" fmla="*/ 24 h 106"/>
                  <a:gd name="T26" fmla="*/ 4 w 32"/>
                  <a:gd name="T27" fmla="*/ 28 h 106"/>
                  <a:gd name="T28" fmla="*/ 6 w 32"/>
                  <a:gd name="T29" fmla="*/ 32 h 106"/>
                  <a:gd name="T30" fmla="*/ 6 w 32"/>
                  <a:gd name="T31" fmla="*/ 36 h 106"/>
                  <a:gd name="T32" fmla="*/ 6 w 32"/>
                  <a:gd name="T33" fmla="*/ 40 h 106"/>
                  <a:gd name="T34" fmla="*/ 6 w 32"/>
                  <a:gd name="T35" fmla="*/ 44 h 106"/>
                  <a:gd name="T36" fmla="*/ 8 w 32"/>
                  <a:gd name="T37" fmla="*/ 50 h 106"/>
                  <a:gd name="T38" fmla="*/ 6 w 32"/>
                  <a:gd name="T39" fmla="*/ 58 h 106"/>
                  <a:gd name="T40" fmla="*/ 6 w 32"/>
                  <a:gd name="T41" fmla="*/ 58 h 106"/>
                  <a:gd name="T42" fmla="*/ 6 w 32"/>
                  <a:gd name="T43" fmla="*/ 62 h 106"/>
                  <a:gd name="T44" fmla="*/ 4 w 32"/>
                  <a:gd name="T45" fmla="*/ 68 h 106"/>
                  <a:gd name="T46" fmla="*/ 4 w 32"/>
                  <a:gd name="T47" fmla="*/ 74 h 106"/>
                  <a:gd name="T48" fmla="*/ 2 w 32"/>
                  <a:gd name="T49" fmla="*/ 80 h 106"/>
                  <a:gd name="T50" fmla="*/ 2 w 32"/>
                  <a:gd name="T51" fmla="*/ 88 h 106"/>
                  <a:gd name="T52" fmla="*/ 10 w 32"/>
                  <a:gd name="T53" fmla="*/ 104 h 106"/>
                  <a:gd name="T54" fmla="*/ 28 w 32"/>
                  <a:gd name="T55" fmla="*/ 106 h 106"/>
                  <a:gd name="T56" fmla="*/ 28 w 32"/>
                  <a:gd name="T57" fmla="*/ 102 h 106"/>
                  <a:gd name="T58" fmla="*/ 30 w 32"/>
                  <a:gd name="T59" fmla="*/ 88 h 106"/>
                  <a:gd name="T60" fmla="*/ 32 w 32"/>
                  <a:gd name="T61" fmla="*/ 74 h 106"/>
                  <a:gd name="T62" fmla="*/ 32 w 32"/>
                  <a:gd name="T63" fmla="*/ 62 h 106"/>
                  <a:gd name="T64" fmla="*/ 32 w 32"/>
                  <a:gd name="T65" fmla="*/ 50 h 106"/>
                  <a:gd name="T66" fmla="*/ 30 w 32"/>
                  <a:gd name="T67" fmla="*/ 40 h 106"/>
                  <a:gd name="T68" fmla="*/ 30 w 32"/>
                  <a:gd name="T69" fmla="*/ 36 h 106"/>
                  <a:gd name="T70" fmla="*/ 24 w 32"/>
                  <a:gd name="T71" fmla="*/ 8 h 106"/>
                  <a:gd name="T72" fmla="*/ 20 w 32"/>
                  <a:gd name="T73" fmla="*/ 2 h 106"/>
                  <a:gd name="T74" fmla="*/ 14 w 32"/>
                  <a:gd name="T7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2" h="106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2" y="18"/>
                    </a:lnTo>
                    <a:lnTo>
                      <a:pt x="2" y="24"/>
                    </a:lnTo>
                    <a:lnTo>
                      <a:pt x="4" y="28"/>
                    </a:lnTo>
                    <a:lnTo>
                      <a:pt x="6" y="32"/>
                    </a:lnTo>
                    <a:lnTo>
                      <a:pt x="6" y="36"/>
                    </a:lnTo>
                    <a:lnTo>
                      <a:pt x="6" y="40"/>
                    </a:lnTo>
                    <a:lnTo>
                      <a:pt x="6" y="44"/>
                    </a:lnTo>
                    <a:lnTo>
                      <a:pt x="8" y="50"/>
                    </a:lnTo>
                    <a:lnTo>
                      <a:pt x="6" y="58"/>
                    </a:lnTo>
                    <a:lnTo>
                      <a:pt x="6" y="58"/>
                    </a:lnTo>
                    <a:lnTo>
                      <a:pt x="6" y="62"/>
                    </a:lnTo>
                    <a:lnTo>
                      <a:pt x="4" y="68"/>
                    </a:lnTo>
                    <a:lnTo>
                      <a:pt x="4" y="74"/>
                    </a:lnTo>
                    <a:lnTo>
                      <a:pt x="2" y="80"/>
                    </a:lnTo>
                    <a:lnTo>
                      <a:pt x="2" y="88"/>
                    </a:lnTo>
                    <a:lnTo>
                      <a:pt x="10" y="104"/>
                    </a:lnTo>
                    <a:lnTo>
                      <a:pt x="28" y="106"/>
                    </a:lnTo>
                    <a:lnTo>
                      <a:pt x="28" y="102"/>
                    </a:lnTo>
                    <a:lnTo>
                      <a:pt x="30" y="88"/>
                    </a:lnTo>
                    <a:lnTo>
                      <a:pt x="32" y="74"/>
                    </a:lnTo>
                    <a:lnTo>
                      <a:pt x="32" y="62"/>
                    </a:lnTo>
                    <a:lnTo>
                      <a:pt x="32" y="50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24" y="8"/>
                    </a:lnTo>
                    <a:lnTo>
                      <a:pt x="20" y="2"/>
                    </a:lnTo>
                    <a:lnTo>
                      <a:pt x="1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7" name="Freeform 271">
                <a:extLst>
                  <a:ext uri="{FF2B5EF4-FFF2-40B4-BE49-F238E27FC236}">
                    <a16:creationId xmlns:a16="http://schemas.microsoft.com/office/drawing/2014/main" id="{0B7A2797-01E3-45A8-81A1-13435C1EE7B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9" y="2944"/>
                <a:ext cx="26" cy="106"/>
              </a:xfrm>
              <a:custGeom>
                <a:avLst/>
                <a:gdLst>
                  <a:gd name="T0" fmla="*/ 0 w 26"/>
                  <a:gd name="T1" fmla="*/ 2 h 106"/>
                  <a:gd name="T2" fmla="*/ 0 w 26"/>
                  <a:gd name="T3" fmla="*/ 2 h 106"/>
                  <a:gd name="T4" fmla="*/ 4 w 26"/>
                  <a:gd name="T5" fmla="*/ 0 h 106"/>
                  <a:gd name="T6" fmla="*/ 8 w 26"/>
                  <a:gd name="T7" fmla="*/ 2 h 106"/>
                  <a:gd name="T8" fmla="*/ 14 w 26"/>
                  <a:gd name="T9" fmla="*/ 2 h 106"/>
                  <a:gd name="T10" fmla="*/ 14 w 26"/>
                  <a:gd name="T11" fmla="*/ 4 h 106"/>
                  <a:gd name="T12" fmla="*/ 14 w 26"/>
                  <a:gd name="T13" fmla="*/ 6 h 106"/>
                  <a:gd name="T14" fmla="*/ 14 w 26"/>
                  <a:gd name="T15" fmla="*/ 8 h 106"/>
                  <a:gd name="T16" fmla="*/ 14 w 26"/>
                  <a:gd name="T17" fmla="*/ 10 h 106"/>
                  <a:gd name="T18" fmla="*/ 16 w 26"/>
                  <a:gd name="T19" fmla="*/ 12 h 106"/>
                  <a:gd name="T20" fmla="*/ 18 w 26"/>
                  <a:gd name="T21" fmla="*/ 14 h 106"/>
                  <a:gd name="T22" fmla="*/ 18 w 26"/>
                  <a:gd name="T23" fmla="*/ 14 h 106"/>
                  <a:gd name="T24" fmla="*/ 20 w 26"/>
                  <a:gd name="T25" fmla="*/ 18 h 106"/>
                  <a:gd name="T26" fmla="*/ 24 w 26"/>
                  <a:gd name="T27" fmla="*/ 22 h 106"/>
                  <a:gd name="T28" fmla="*/ 24 w 26"/>
                  <a:gd name="T29" fmla="*/ 28 h 106"/>
                  <a:gd name="T30" fmla="*/ 26 w 26"/>
                  <a:gd name="T31" fmla="*/ 36 h 106"/>
                  <a:gd name="T32" fmla="*/ 26 w 26"/>
                  <a:gd name="T33" fmla="*/ 42 h 106"/>
                  <a:gd name="T34" fmla="*/ 26 w 26"/>
                  <a:gd name="T35" fmla="*/ 56 h 106"/>
                  <a:gd name="T36" fmla="*/ 26 w 26"/>
                  <a:gd name="T37" fmla="*/ 74 h 106"/>
                  <a:gd name="T38" fmla="*/ 26 w 26"/>
                  <a:gd name="T39" fmla="*/ 90 h 106"/>
                  <a:gd name="T40" fmla="*/ 26 w 26"/>
                  <a:gd name="T41" fmla="*/ 96 h 106"/>
                  <a:gd name="T42" fmla="*/ 24 w 26"/>
                  <a:gd name="T43" fmla="*/ 96 h 106"/>
                  <a:gd name="T44" fmla="*/ 20 w 26"/>
                  <a:gd name="T45" fmla="*/ 98 h 106"/>
                  <a:gd name="T46" fmla="*/ 18 w 26"/>
                  <a:gd name="T47" fmla="*/ 100 h 106"/>
                  <a:gd name="T48" fmla="*/ 14 w 26"/>
                  <a:gd name="T49" fmla="*/ 102 h 106"/>
                  <a:gd name="T50" fmla="*/ 8 w 26"/>
                  <a:gd name="T51" fmla="*/ 106 h 106"/>
                  <a:gd name="T52" fmla="*/ 8 w 26"/>
                  <a:gd name="T53" fmla="*/ 102 h 106"/>
                  <a:gd name="T54" fmla="*/ 10 w 26"/>
                  <a:gd name="T55" fmla="*/ 88 h 106"/>
                  <a:gd name="T56" fmla="*/ 12 w 26"/>
                  <a:gd name="T57" fmla="*/ 74 h 106"/>
                  <a:gd name="T58" fmla="*/ 12 w 26"/>
                  <a:gd name="T59" fmla="*/ 60 h 106"/>
                  <a:gd name="T60" fmla="*/ 10 w 26"/>
                  <a:gd name="T61" fmla="*/ 48 h 106"/>
                  <a:gd name="T62" fmla="*/ 10 w 26"/>
                  <a:gd name="T63" fmla="*/ 40 h 106"/>
                  <a:gd name="T64" fmla="*/ 10 w 26"/>
                  <a:gd name="T65" fmla="*/ 34 h 106"/>
                  <a:gd name="T66" fmla="*/ 8 w 26"/>
                  <a:gd name="T67" fmla="*/ 28 h 106"/>
                  <a:gd name="T68" fmla="*/ 6 w 26"/>
                  <a:gd name="T69" fmla="*/ 10 h 106"/>
                  <a:gd name="T70" fmla="*/ 4 w 26"/>
                  <a:gd name="T71" fmla="*/ 10 h 106"/>
                  <a:gd name="T72" fmla="*/ 4 w 26"/>
                  <a:gd name="T73" fmla="*/ 8 h 106"/>
                  <a:gd name="T74" fmla="*/ 2 w 26"/>
                  <a:gd name="T75" fmla="*/ 4 h 106"/>
                  <a:gd name="T76" fmla="*/ 2 w 26"/>
                  <a:gd name="T77" fmla="*/ 2 h 106"/>
                  <a:gd name="T78" fmla="*/ 0 w 26"/>
                  <a:gd name="T79" fmla="*/ 2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26" h="106">
                    <a:moveTo>
                      <a:pt x="0" y="2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2"/>
                    </a:lnTo>
                    <a:lnTo>
                      <a:pt x="14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18" y="14"/>
                    </a:lnTo>
                    <a:lnTo>
                      <a:pt x="20" y="18"/>
                    </a:lnTo>
                    <a:lnTo>
                      <a:pt x="24" y="22"/>
                    </a:lnTo>
                    <a:lnTo>
                      <a:pt x="24" y="28"/>
                    </a:lnTo>
                    <a:lnTo>
                      <a:pt x="26" y="36"/>
                    </a:lnTo>
                    <a:lnTo>
                      <a:pt x="26" y="42"/>
                    </a:lnTo>
                    <a:lnTo>
                      <a:pt x="26" y="56"/>
                    </a:lnTo>
                    <a:lnTo>
                      <a:pt x="26" y="74"/>
                    </a:lnTo>
                    <a:lnTo>
                      <a:pt x="26" y="90"/>
                    </a:lnTo>
                    <a:lnTo>
                      <a:pt x="26" y="96"/>
                    </a:lnTo>
                    <a:lnTo>
                      <a:pt x="24" y="96"/>
                    </a:lnTo>
                    <a:lnTo>
                      <a:pt x="20" y="98"/>
                    </a:lnTo>
                    <a:lnTo>
                      <a:pt x="18" y="100"/>
                    </a:lnTo>
                    <a:lnTo>
                      <a:pt x="14" y="102"/>
                    </a:lnTo>
                    <a:lnTo>
                      <a:pt x="8" y="106"/>
                    </a:lnTo>
                    <a:lnTo>
                      <a:pt x="8" y="102"/>
                    </a:lnTo>
                    <a:lnTo>
                      <a:pt x="10" y="88"/>
                    </a:lnTo>
                    <a:lnTo>
                      <a:pt x="12" y="74"/>
                    </a:lnTo>
                    <a:lnTo>
                      <a:pt x="12" y="60"/>
                    </a:lnTo>
                    <a:lnTo>
                      <a:pt x="10" y="48"/>
                    </a:lnTo>
                    <a:lnTo>
                      <a:pt x="10" y="40"/>
                    </a:lnTo>
                    <a:lnTo>
                      <a:pt x="10" y="34"/>
                    </a:lnTo>
                    <a:lnTo>
                      <a:pt x="8" y="28"/>
                    </a:lnTo>
                    <a:lnTo>
                      <a:pt x="6" y="10"/>
                    </a:lnTo>
                    <a:lnTo>
                      <a:pt x="4" y="10"/>
                    </a:lnTo>
                    <a:lnTo>
                      <a:pt x="4" y="8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8" name="Freeform 272">
                <a:extLst>
                  <a:ext uri="{FF2B5EF4-FFF2-40B4-BE49-F238E27FC236}">
                    <a16:creationId xmlns:a16="http://schemas.microsoft.com/office/drawing/2014/main" id="{6CD3837E-BA29-4873-A2C7-5F150C43529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41" y="2938"/>
                <a:ext cx="42" cy="102"/>
              </a:xfrm>
              <a:custGeom>
                <a:avLst/>
                <a:gdLst>
                  <a:gd name="T0" fmla="*/ 14 w 42"/>
                  <a:gd name="T1" fmla="*/ 102 h 102"/>
                  <a:gd name="T2" fmla="*/ 14 w 42"/>
                  <a:gd name="T3" fmla="*/ 96 h 102"/>
                  <a:gd name="T4" fmla="*/ 14 w 42"/>
                  <a:gd name="T5" fmla="*/ 82 h 102"/>
                  <a:gd name="T6" fmla="*/ 14 w 42"/>
                  <a:gd name="T7" fmla="*/ 64 h 102"/>
                  <a:gd name="T8" fmla="*/ 14 w 42"/>
                  <a:gd name="T9" fmla="*/ 46 h 102"/>
                  <a:gd name="T10" fmla="*/ 14 w 42"/>
                  <a:gd name="T11" fmla="*/ 36 h 102"/>
                  <a:gd name="T12" fmla="*/ 12 w 42"/>
                  <a:gd name="T13" fmla="*/ 30 h 102"/>
                  <a:gd name="T14" fmla="*/ 8 w 42"/>
                  <a:gd name="T15" fmla="*/ 24 h 102"/>
                  <a:gd name="T16" fmla="*/ 6 w 42"/>
                  <a:gd name="T17" fmla="*/ 20 h 102"/>
                  <a:gd name="T18" fmla="*/ 2 w 42"/>
                  <a:gd name="T19" fmla="*/ 18 h 102"/>
                  <a:gd name="T20" fmla="*/ 0 w 42"/>
                  <a:gd name="T21" fmla="*/ 12 h 102"/>
                  <a:gd name="T22" fmla="*/ 2 w 42"/>
                  <a:gd name="T23" fmla="*/ 8 h 102"/>
                  <a:gd name="T24" fmla="*/ 14 w 42"/>
                  <a:gd name="T25" fmla="*/ 8 h 102"/>
                  <a:gd name="T26" fmla="*/ 16 w 42"/>
                  <a:gd name="T27" fmla="*/ 0 h 102"/>
                  <a:gd name="T28" fmla="*/ 28 w 42"/>
                  <a:gd name="T29" fmla="*/ 10 h 102"/>
                  <a:gd name="T30" fmla="*/ 30 w 42"/>
                  <a:gd name="T31" fmla="*/ 12 h 102"/>
                  <a:gd name="T32" fmla="*/ 34 w 42"/>
                  <a:gd name="T33" fmla="*/ 16 h 102"/>
                  <a:gd name="T34" fmla="*/ 40 w 42"/>
                  <a:gd name="T35" fmla="*/ 22 h 102"/>
                  <a:gd name="T36" fmla="*/ 42 w 42"/>
                  <a:gd name="T37" fmla="*/ 34 h 102"/>
                  <a:gd name="T38" fmla="*/ 38 w 42"/>
                  <a:gd name="T39" fmla="*/ 48 h 102"/>
                  <a:gd name="T40" fmla="*/ 38 w 42"/>
                  <a:gd name="T41" fmla="*/ 52 h 102"/>
                  <a:gd name="T42" fmla="*/ 36 w 42"/>
                  <a:gd name="T43" fmla="*/ 64 h 102"/>
                  <a:gd name="T44" fmla="*/ 36 w 42"/>
                  <a:gd name="T45" fmla="*/ 82 h 102"/>
                  <a:gd name="T46" fmla="*/ 34 w 42"/>
                  <a:gd name="T47" fmla="*/ 98 h 102"/>
                  <a:gd name="T48" fmla="*/ 14 w 42"/>
                  <a:gd name="T49" fmla="*/ 102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" h="102">
                    <a:moveTo>
                      <a:pt x="14" y="102"/>
                    </a:moveTo>
                    <a:lnTo>
                      <a:pt x="14" y="96"/>
                    </a:lnTo>
                    <a:lnTo>
                      <a:pt x="14" y="82"/>
                    </a:lnTo>
                    <a:lnTo>
                      <a:pt x="14" y="64"/>
                    </a:lnTo>
                    <a:lnTo>
                      <a:pt x="14" y="46"/>
                    </a:lnTo>
                    <a:lnTo>
                      <a:pt x="14" y="36"/>
                    </a:lnTo>
                    <a:lnTo>
                      <a:pt x="12" y="30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8"/>
                    </a:lnTo>
                    <a:lnTo>
                      <a:pt x="0" y="12"/>
                    </a:lnTo>
                    <a:lnTo>
                      <a:pt x="2" y="8"/>
                    </a:lnTo>
                    <a:lnTo>
                      <a:pt x="14" y="8"/>
                    </a:lnTo>
                    <a:lnTo>
                      <a:pt x="16" y="0"/>
                    </a:lnTo>
                    <a:lnTo>
                      <a:pt x="28" y="10"/>
                    </a:lnTo>
                    <a:lnTo>
                      <a:pt x="30" y="12"/>
                    </a:lnTo>
                    <a:lnTo>
                      <a:pt x="34" y="16"/>
                    </a:lnTo>
                    <a:lnTo>
                      <a:pt x="40" y="22"/>
                    </a:lnTo>
                    <a:lnTo>
                      <a:pt x="42" y="34"/>
                    </a:lnTo>
                    <a:lnTo>
                      <a:pt x="38" y="48"/>
                    </a:lnTo>
                    <a:lnTo>
                      <a:pt x="38" y="52"/>
                    </a:lnTo>
                    <a:lnTo>
                      <a:pt x="36" y="64"/>
                    </a:lnTo>
                    <a:lnTo>
                      <a:pt x="36" y="82"/>
                    </a:lnTo>
                    <a:lnTo>
                      <a:pt x="34" y="98"/>
                    </a:lnTo>
                    <a:lnTo>
                      <a:pt x="14" y="10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09" name="Freeform 273">
                <a:extLst>
                  <a:ext uri="{FF2B5EF4-FFF2-40B4-BE49-F238E27FC236}">
                    <a16:creationId xmlns:a16="http://schemas.microsoft.com/office/drawing/2014/main" id="{24ECBBA3-359F-49CB-A284-025CA1B09F9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3" y="2614"/>
                <a:ext cx="158" cy="126"/>
              </a:xfrm>
              <a:custGeom>
                <a:avLst/>
                <a:gdLst>
                  <a:gd name="T0" fmla="*/ 0 w 158"/>
                  <a:gd name="T1" fmla="*/ 120 h 126"/>
                  <a:gd name="T2" fmla="*/ 2 w 158"/>
                  <a:gd name="T3" fmla="*/ 118 h 126"/>
                  <a:gd name="T4" fmla="*/ 2 w 158"/>
                  <a:gd name="T5" fmla="*/ 116 h 126"/>
                  <a:gd name="T6" fmla="*/ 14 w 158"/>
                  <a:gd name="T7" fmla="*/ 112 h 126"/>
                  <a:gd name="T8" fmla="*/ 22 w 158"/>
                  <a:gd name="T9" fmla="*/ 106 h 126"/>
                  <a:gd name="T10" fmla="*/ 30 w 158"/>
                  <a:gd name="T11" fmla="*/ 98 h 126"/>
                  <a:gd name="T12" fmla="*/ 38 w 158"/>
                  <a:gd name="T13" fmla="*/ 90 h 126"/>
                  <a:gd name="T14" fmla="*/ 44 w 158"/>
                  <a:gd name="T15" fmla="*/ 82 h 126"/>
                  <a:gd name="T16" fmla="*/ 46 w 158"/>
                  <a:gd name="T17" fmla="*/ 80 h 126"/>
                  <a:gd name="T18" fmla="*/ 46 w 158"/>
                  <a:gd name="T19" fmla="*/ 68 h 126"/>
                  <a:gd name="T20" fmla="*/ 50 w 158"/>
                  <a:gd name="T21" fmla="*/ 60 h 126"/>
                  <a:gd name="T22" fmla="*/ 56 w 158"/>
                  <a:gd name="T23" fmla="*/ 54 h 126"/>
                  <a:gd name="T24" fmla="*/ 60 w 158"/>
                  <a:gd name="T25" fmla="*/ 48 h 126"/>
                  <a:gd name="T26" fmla="*/ 60 w 158"/>
                  <a:gd name="T27" fmla="*/ 44 h 126"/>
                  <a:gd name="T28" fmla="*/ 64 w 158"/>
                  <a:gd name="T29" fmla="*/ 40 h 126"/>
                  <a:gd name="T30" fmla="*/ 66 w 158"/>
                  <a:gd name="T31" fmla="*/ 36 h 126"/>
                  <a:gd name="T32" fmla="*/ 70 w 158"/>
                  <a:gd name="T33" fmla="*/ 34 h 126"/>
                  <a:gd name="T34" fmla="*/ 74 w 158"/>
                  <a:gd name="T35" fmla="*/ 32 h 126"/>
                  <a:gd name="T36" fmla="*/ 76 w 158"/>
                  <a:gd name="T37" fmla="*/ 30 h 126"/>
                  <a:gd name="T38" fmla="*/ 78 w 158"/>
                  <a:gd name="T39" fmla="*/ 30 h 126"/>
                  <a:gd name="T40" fmla="*/ 76 w 158"/>
                  <a:gd name="T41" fmla="*/ 20 h 126"/>
                  <a:gd name="T42" fmla="*/ 76 w 158"/>
                  <a:gd name="T43" fmla="*/ 14 h 126"/>
                  <a:gd name="T44" fmla="*/ 78 w 158"/>
                  <a:gd name="T45" fmla="*/ 8 h 126"/>
                  <a:gd name="T46" fmla="*/ 78 w 158"/>
                  <a:gd name="T47" fmla="*/ 4 h 126"/>
                  <a:gd name="T48" fmla="*/ 80 w 158"/>
                  <a:gd name="T49" fmla="*/ 0 h 126"/>
                  <a:gd name="T50" fmla="*/ 80 w 158"/>
                  <a:gd name="T51" fmla="*/ 0 h 126"/>
                  <a:gd name="T52" fmla="*/ 82 w 158"/>
                  <a:gd name="T53" fmla="*/ 0 h 126"/>
                  <a:gd name="T54" fmla="*/ 84 w 158"/>
                  <a:gd name="T55" fmla="*/ 2 h 126"/>
                  <a:gd name="T56" fmla="*/ 88 w 158"/>
                  <a:gd name="T57" fmla="*/ 4 h 126"/>
                  <a:gd name="T58" fmla="*/ 92 w 158"/>
                  <a:gd name="T59" fmla="*/ 6 h 126"/>
                  <a:gd name="T60" fmla="*/ 98 w 158"/>
                  <a:gd name="T61" fmla="*/ 8 h 126"/>
                  <a:gd name="T62" fmla="*/ 104 w 158"/>
                  <a:gd name="T63" fmla="*/ 10 h 126"/>
                  <a:gd name="T64" fmla="*/ 114 w 158"/>
                  <a:gd name="T65" fmla="*/ 12 h 126"/>
                  <a:gd name="T66" fmla="*/ 126 w 158"/>
                  <a:gd name="T67" fmla="*/ 12 h 126"/>
                  <a:gd name="T68" fmla="*/ 134 w 158"/>
                  <a:gd name="T69" fmla="*/ 12 h 126"/>
                  <a:gd name="T70" fmla="*/ 136 w 158"/>
                  <a:gd name="T71" fmla="*/ 12 h 126"/>
                  <a:gd name="T72" fmla="*/ 138 w 158"/>
                  <a:gd name="T73" fmla="*/ 12 h 126"/>
                  <a:gd name="T74" fmla="*/ 142 w 158"/>
                  <a:gd name="T75" fmla="*/ 14 h 126"/>
                  <a:gd name="T76" fmla="*/ 144 w 158"/>
                  <a:gd name="T77" fmla="*/ 18 h 126"/>
                  <a:gd name="T78" fmla="*/ 146 w 158"/>
                  <a:gd name="T79" fmla="*/ 22 h 126"/>
                  <a:gd name="T80" fmla="*/ 146 w 158"/>
                  <a:gd name="T81" fmla="*/ 28 h 126"/>
                  <a:gd name="T82" fmla="*/ 146 w 158"/>
                  <a:gd name="T83" fmla="*/ 34 h 126"/>
                  <a:gd name="T84" fmla="*/ 146 w 158"/>
                  <a:gd name="T85" fmla="*/ 38 h 126"/>
                  <a:gd name="T86" fmla="*/ 148 w 158"/>
                  <a:gd name="T87" fmla="*/ 42 h 126"/>
                  <a:gd name="T88" fmla="*/ 150 w 158"/>
                  <a:gd name="T89" fmla="*/ 46 h 126"/>
                  <a:gd name="T90" fmla="*/ 158 w 158"/>
                  <a:gd name="T91" fmla="*/ 54 h 126"/>
                  <a:gd name="T92" fmla="*/ 156 w 158"/>
                  <a:gd name="T93" fmla="*/ 54 h 126"/>
                  <a:gd name="T94" fmla="*/ 154 w 158"/>
                  <a:gd name="T95" fmla="*/ 54 h 126"/>
                  <a:gd name="T96" fmla="*/ 150 w 158"/>
                  <a:gd name="T97" fmla="*/ 54 h 126"/>
                  <a:gd name="T98" fmla="*/ 146 w 158"/>
                  <a:gd name="T99" fmla="*/ 54 h 126"/>
                  <a:gd name="T100" fmla="*/ 142 w 158"/>
                  <a:gd name="T101" fmla="*/ 54 h 126"/>
                  <a:gd name="T102" fmla="*/ 140 w 158"/>
                  <a:gd name="T103" fmla="*/ 56 h 126"/>
                  <a:gd name="T104" fmla="*/ 136 w 158"/>
                  <a:gd name="T105" fmla="*/ 58 h 126"/>
                  <a:gd name="T106" fmla="*/ 136 w 158"/>
                  <a:gd name="T107" fmla="*/ 62 h 126"/>
                  <a:gd name="T108" fmla="*/ 134 w 158"/>
                  <a:gd name="T109" fmla="*/ 74 h 126"/>
                  <a:gd name="T110" fmla="*/ 82 w 158"/>
                  <a:gd name="T111" fmla="*/ 92 h 126"/>
                  <a:gd name="T112" fmla="*/ 68 w 158"/>
                  <a:gd name="T113" fmla="*/ 96 h 126"/>
                  <a:gd name="T114" fmla="*/ 60 w 158"/>
                  <a:gd name="T115" fmla="*/ 104 h 126"/>
                  <a:gd name="T116" fmla="*/ 48 w 158"/>
                  <a:gd name="T117" fmla="*/ 110 h 126"/>
                  <a:gd name="T118" fmla="*/ 52 w 158"/>
                  <a:gd name="T119" fmla="*/ 126 h 126"/>
                  <a:gd name="T120" fmla="*/ 0 w 158"/>
                  <a:gd name="T121" fmla="*/ 12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8" h="126">
                    <a:moveTo>
                      <a:pt x="0" y="120"/>
                    </a:moveTo>
                    <a:lnTo>
                      <a:pt x="2" y="118"/>
                    </a:lnTo>
                    <a:lnTo>
                      <a:pt x="2" y="116"/>
                    </a:lnTo>
                    <a:lnTo>
                      <a:pt x="14" y="112"/>
                    </a:lnTo>
                    <a:lnTo>
                      <a:pt x="22" y="106"/>
                    </a:lnTo>
                    <a:lnTo>
                      <a:pt x="30" y="98"/>
                    </a:lnTo>
                    <a:lnTo>
                      <a:pt x="38" y="90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6" y="68"/>
                    </a:lnTo>
                    <a:lnTo>
                      <a:pt x="50" y="60"/>
                    </a:lnTo>
                    <a:lnTo>
                      <a:pt x="56" y="54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4" y="40"/>
                    </a:lnTo>
                    <a:lnTo>
                      <a:pt x="66" y="36"/>
                    </a:lnTo>
                    <a:lnTo>
                      <a:pt x="70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8" y="30"/>
                    </a:lnTo>
                    <a:lnTo>
                      <a:pt x="76" y="20"/>
                    </a:lnTo>
                    <a:lnTo>
                      <a:pt x="76" y="14"/>
                    </a:lnTo>
                    <a:lnTo>
                      <a:pt x="78" y="8"/>
                    </a:lnTo>
                    <a:lnTo>
                      <a:pt x="78" y="4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2" y="0"/>
                    </a:lnTo>
                    <a:lnTo>
                      <a:pt x="84" y="2"/>
                    </a:lnTo>
                    <a:lnTo>
                      <a:pt x="88" y="4"/>
                    </a:lnTo>
                    <a:lnTo>
                      <a:pt x="92" y="6"/>
                    </a:lnTo>
                    <a:lnTo>
                      <a:pt x="98" y="8"/>
                    </a:lnTo>
                    <a:lnTo>
                      <a:pt x="104" y="10"/>
                    </a:lnTo>
                    <a:lnTo>
                      <a:pt x="114" y="12"/>
                    </a:lnTo>
                    <a:lnTo>
                      <a:pt x="126" y="12"/>
                    </a:lnTo>
                    <a:lnTo>
                      <a:pt x="134" y="12"/>
                    </a:lnTo>
                    <a:lnTo>
                      <a:pt x="136" y="12"/>
                    </a:lnTo>
                    <a:lnTo>
                      <a:pt x="138" y="12"/>
                    </a:lnTo>
                    <a:lnTo>
                      <a:pt x="142" y="14"/>
                    </a:lnTo>
                    <a:lnTo>
                      <a:pt x="144" y="18"/>
                    </a:lnTo>
                    <a:lnTo>
                      <a:pt x="146" y="22"/>
                    </a:lnTo>
                    <a:lnTo>
                      <a:pt x="146" y="28"/>
                    </a:lnTo>
                    <a:lnTo>
                      <a:pt x="146" y="34"/>
                    </a:lnTo>
                    <a:lnTo>
                      <a:pt x="146" y="38"/>
                    </a:lnTo>
                    <a:lnTo>
                      <a:pt x="148" y="42"/>
                    </a:lnTo>
                    <a:lnTo>
                      <a:pt x="150" y="46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4" y="54"/>
                    </a:lnTo>
                    <a:lnTo>
                      <a:pt x="150" y="54"/>
                    </a:lnTo>
                    <a:lnTo>
                      <a:pt x="146" y="54"/>
                    </a:lnTo>
                    <a:lnTo>
                      <a:pt x="142" y="54"/>
                    </a:lnTo>
                    <a:lnTo>
                      <a:pt x="140" y="56"/>
                    </a:lnTo>
                    <a:lnTo>
                      <a:pt x="136" y="58"/>
                    </a:lnTo>
                    <a:lnTo>
                      <a:pt x="136" y="62"/>
                    </a:lnTo>
                    <a:lnTo>
                      <a:pt x="134" y="74"/>
                    </a:lnTo>
                    <a:lnTo>
                      <a:pt x="82" y="92"/>
                    </a:lnTo>
                    <a:lnTo>
                      <a:pt x="68" y="96"/>
                    </a:lnTo>
                    <a:lnTo>
                      <a:pt x="60" y="104"/>
                    </a:lnTo>
                    <a:lnTo>
                      <a:pt x="48" y="110"/>
                    </a:lnTo>
                    <a:lnTo>
                      <a:pt x="52" y="126"/>
                    </a:lnTo>
                    <a:lnTo>
                      <a:pt x="0" y="1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0" name="Freeform 274">
                <a:extLst>
                  <a:ext uri="{FF2B5EF4-FFF2-40B4-BE49-F238E27FC236}">
                    <a16:creationId xmlns:a16="http://schemas.microsoft.com/office/drawing/2014/main" id="{5BF0B919-7CC7-433E-A4BF-35F89740FD76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41" y="2592"/>
                <a:ext cx="52" cy="112"/>
              </a:xfrm>
              <a:custGeom>
                <a:avLst/>
                <a:gdLst>
                  <a:gd name="T0" fmla="*/ 8 w 52"/>
                  <a:gd name="T1" fmla="*/ 12 h 112"/>
                  <a:gd name="T2" fmla="*/ 6 w 52"/>
                  <a:gd name="T3" fmla="*/ 18 h 112"/>
                  <a:gd name="T4" fmla="*/ 4 w 52"/>
                  <a:gd name="T5" fmla="*/ 28 h 112"/>
                  <a:gd name="T6" fmla="*/ 4 w 52"/>
                  <a:gd name="T7" fmla="*/ 32 h 112"/>
                  <a:gd name="T8" fmla="*/ 2 w 52"/>
                  <a:gd name="T9" fmla="*/ 38 h 112"/>
                  <a:gd name="T10" fmla="*/ 0 w 52"/>
                  <a:gd name="T11" fmla="*/ 40 h 112"/>
                  <a:gd name="T12" fmla="*/ 0 w 52"/>
                  <a:gd name="T13" fmla="*/ 46 h 112"/>
                  <a:gd name="T14" fmla="*/ 2 w 52"/>
                  <a:gd name="T15" fmla="*/ 50 h 112"/>
                  <a:gd name="T16" fmla="*/ 2 w 52"/>
                  <a:gd name="T17" fmla="*/ 54 h 112"/>
                  <a:gd name="T18" fmla="*/ 2 w 52"/>
                  <a:gd name="T19" fmla="*/ 58 h 112"/>
                  <a:gd name="T20" fmla="*/ 6 w 52"/>
                  <a:gd name="T21" fmla="*/ 64 h 112"/>
                  <a:gd name="T22" fmla="*/ 8 w 52"/>
                  <a:gd name="T23" fmla="*/ 64 h 112"/>
                  <a:gd name="T24" fmla="*/ 10 w 52"/>
                  <a:gd name="T25" fmla="*/ 68 h 112"/>
                  <a:gd name="T26" fmla="*/ 14 w 52"/>
                  <a:gd name="T27" fmla="*/ 88 h 112"/>
                  <a:gd name="T28" fmla="*/ 22 w 52"/>
                  <a:gd name="T29" fmla="*/ 112 h 112"/>
                  <a:gd name="T30" fmla="*/ 26 w 52"/>
                  <a:gd name="T31" fmla="*/ 108 h 112"/>
                  <a:gd name="T32" fmla="*/ 34 w 52"/>
                  <a:gd name="T33" fmla="*/ 102 h 112"/>
                  <a:gd name="T34" fmla="*/ 40 w 52"/>
                  <a:gd name="T35" fmla="*/ 96 h 112"/>
                  <a:gd name="T36" fmla="*/ 40 w 52"/>
                  <a:gd name="T37" fmla="*/ 92 h 112"/>
                  <a:gd name="T38" fmla="*/ 38 w 52"/>
                  <a:gd name="T39" fmla="*/ 88 h 112"/>
                  <a:gd name="T40" fmla="*/ 38 w 52"/>
                  <a:gd name="T41" fmla="*/ 84 h 112"/>
                  <a:gd name="T42" fmla="*/ 44 w 52"/>
                  <a:gd name="T43" fmla="*/ 82 h 112"/>
                  <a:gd name="T44" fmla="*/ 48 w 52"/>
                  <a:gd name="T45" fmla="*/ 76 h 112"/>
                  <a:gd name="T46" fmla="*/ 46 w 52"/>
                  <a:gd name="T47" fmla="*/ 68 h 112"/>
                  <a:gd name="T48" fmla="*/ 44 w 52"/>
                  <a:gd name="T49" fmla="*/ 62 h 112"/>
                  <a:gd name="T50" fmla="*/ 42 w 52"/>
                  <a:gd name="T51" fmla="*/ 60 h 112"/>
                  <a:gd name="T52" fmla="*/ 42 w 52"/>
                  <a:gd name="T53" fmla="*/ 54 h 112"/>
                  <a:gd name="T54" fmla="*/ 44 w 52"/>
                  <a:gd name="T55" fmla="*/ 50 h 112"/>
                  <a:gd name="T56" fmla="*/ 48 w 52"/>
                  <a:gd name="T57" fmla="*/ 46 h 112"/>
                  <a:gd name="T58" fmla="*/ 50 w 52"/>
                  <a:gd name="T59" fmla="*/ 44 h 112"/>
                  <a:gd name="T60" fmla="*/ 50 w 52"/>
                  <a:gd name="T61" fmla="*/ 42 h 112"/>
                  <a:gd name="T62" fmla="*/ 48 w 52"/>
                  <a:gd name="T63" fmla="*/ 40 h 112"/>
                  <a:gd name="T64" fmla="*/ 46 w 52"/>
                  <a:gd name="T65" fmla="*/ 36 h 112"/>
                  <a:gd name="T66" fmla="*/ 44 w 52"/>
                  <a:gd name="T67" fmla="*/ 28 h 112"/>
                  <a:gd name="T68" fmla="*/ 46 w 52"/>
                  <a:gd name="T69" fmla="*/ 24 h 112"/>
                  <a:gd name="T70" fmla="*/ 52 w 52"/>
                  <a:gd name="T71" fmla="*/ 20 h 112"/>
                  <a:gd name="T72" fmla="*/ 32 w 52"/>
                  <a:gd name="T73" fmla="*/ 2 h 112"/>
                  <a:gd name="T74" fmla="*/ 30 w 52"/>
                  <a:gd name="T75" fmla="*/ 0 h 112"/>
                  <a:gd name="T76" fmla="*/ 22 w 52"/>
                  <a:gd name="T77" fmla="*/ 2 h 112"/>
                  <a:gd name="T78" fmla="*/ 16 w 52"/>
                  <a:gd name="T79" fmla="*/ 4 h 112"/>
                  <a:gd name="T80" fmla="*/ 12 w 52"/>
                  <a:gd name="T81" fmla="*/ 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2" h="112">
                    <a:moveTo>
                      <a:pt x="10" y="12"/>
                    </a:moveTo>
                    <a:lnTo>
                      <a:pt x="8" y="12"/>
                    </a:lnTo>
                    <a:lnTo>
                      <a:pt x="8" y="14"/>
                    </a:lnTo>
                    <a:lnTo>
                      <a:pt x="6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4" y="30"/>
                    </a:lnTo>
                    <a:lnTo>
                      <a:pt x="4" y="32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6" y="64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10" y="66"/>
                    </a:lnTo>
                    <a:lnTo>
                      <a:pt x="10" y="68"/>
                    </a:lnTo>
                    <a:lnTo>
                      <a:pt x="12" y="76"/>
                    </a:lnTo>
                    <a:lnTo>
                      <a:pt x="14" y="88"/>
                    </a:lnTo>
                    <a:lnTo>
                      <a:pt x="18" y="102"/>
                    </a:lnTo>
                    <a:lnTo>
                      <a:pt x="22" y="112"/>
                    </a:lnTo>
                    <a:lnTo>
                      <a:pt x="24" y="112"/>
                    </a:lnTo>
                    <a:lnTo>
                      <a:pt x="26" y="108"/>
                    </a:lnTo>
                    <a:lnTo>
                      <a:pt x="30" y="106"/>
                    </a:lnTo>
                    <a:lnTo>
                      <a:pt x="34" y="102"/>
                    </a:lnTo>
                    <a:lnTo>
                      <a:pt x="36" y="98"/>
                    </a:lnTo>
                    <a:lnTo>
                      <a:pt x="40" y="96"/>
                    </a:lnTo>
                    <a:lnTo>
                      <a:pt x="40" y="92"/>
                    </a:lnTo>
                    <a:lnTo>
                      <a:pt x="40" y="92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42" y="82"/>
                    </a:lnTo>
                    <a:lnTo>
                      <a:pt x="44" y="82"/>
                    </a:lnTo>
                    <a:lnTo>
                      <a:pt x="46" y="80"/>
                    </a:lnTo>
                    <a:lnTo>
                      <a:pt x="48" y="76"/>
                    </a:lnTo>
                    <a:lnTo>
                      <a:pt x="48" y="72"/>
                    </a:lnTo>
                    <a:lnTo>
                      <a:pt x="46" y="68"/>
                    </a:lnTo>
                    <a:lnTo>
                      <a:pt x="46" y="64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50" y="44"/>
                    </a:lnTo>
                    <a:lnTo>
                      <a:pt x="50" y="42"/>
                    </a:lnTo>
                    <a:lnTo>
                      <a:pt x="48" y="40"/>
                    </a:lnTo>
                    <a:lnTo>
                      <a:pt x="48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4" y="32"/>
                    </a:lnTo>
                    <a:lnTo>
                      <a:pt x="44" y="28"/>
                    </a:lnTo>
                    <a:lnTo>
                      <a:pt x="46" y="26"/>
                    </a:lnTo>
                    <a:lnTo>
                      <a:pt x="46" y="24"/>
                    </a:lnTo>
                    <a:lnTo>
                      <a:pt x="50" y="22"/>
                    </a:lnTo>
                    <a:lnTo>
                      <a:pt x="52" y="20"/>
                    </a:lnTo>
                    <a:lnTo>
                      <a:pt x="48" y="12"/>
                    </a:lnTo>
                    <a:lnTo>
                      <a:pt x="32" y="2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18" y="4"/>
                    </a:lnTo>
                    <a:lnTo>
                      <a:pt x="16" y="4"/>
                    </a:lnTo>
                    <a:lnTo>
                      <a:pt x="14" y="6"/>
                    </a:lnTo>
                    <a:lnTo>
                      <a:pt x="12" y="8"/>
                    </a:lnTo>
                    <a:lnTo>
                      <a:pt x="10" y="1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1" name="Freeform 275">
                <a:extLst>
                  <a:ext uri="{FF2B5EF4-FFF2-40B4-BE49-F238E27FC236}">
                    <a16:creationId xmlns:a16="http://schemas.microsoft.com/office/drawing/2014/main" id="{E48D7725-B2B7-4AD0-9348-82C2667ECAA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3" y="2654"/>
                <a:ext cx="206" cy="202"/>
              </a:xfrm>
              <a:custGeom>
                <a:avLst/>
                <a:gdLst>
                  <a:gd name="T0" fmla="*/ 200 w 206"/>
                  <a:gd name="T1" fmla="*/ 34 h 202"/>
                  <a:gd name="T2" fmla="*/ 192 w 206"/>
                  <a:gd name="T3" fmla="*/ 30 h 202"/>
                  <a:gd name="T4" fmla="*/ 182 w 206"/>
                  <a:gd name="T5" fmla="*/ 24 h 202"/>
                  <a:gd name="T6" fmla="*/ 174 w 206"/>
                  <a:gd name="T7" fmla="*/ 22 h 202"/>
                  <a:gd name="T8" fmla="*/ 170 w 206"/>
                  <a:gd name="T9" fmla="*/ 22 h 202"/>
                  <a:gd name="T10" fmla="*/ 162 w 206"/>
                  <a:gd name="T11" fmla="*/ 22 h 202"/>
                  <a:gd name="T12" fmla="*/ 148 w 206"/>
                  <a:gd name="T13" fmla="*/ 26 h 202"/>
                  <a:gd name="T14" fmla="*/ 138 w 206"/>
                  <a:gd name="T15" fmla="*/ 28 h 202"/>
                  <a:gd name="T16" fmla="*/ 136 w 206"/>
                  <a:gd name="T17" fmla="*/ 34 h 202"/>
                  <a:gd name="T18" fmla="*/ 138 w 206"/>
                  <a:gd name="T19" fmla="*/ 42 h 202"/>
                  <a:gd name="T20" fmla="*/ 140 w 206"/>
                  <a:gd name="T21" fmla="*/ 46 h 202"/>
                  <a:gd name="T22" fmla="*/ 138 w 206"/>
                  <a:gd name="T23" fmla="*/ 54 h 202"/>
                  <a:gd name="T24" fmla="*/ 122 w 206"/>
                  <a:gd name="T25" fmla="*/ 56 h 202"/>
                  <a:gd name="T26" fmla="*/ 106 w 206"/>
                  <a:gd name="T27" fmla="*/ 52 h 202"/>
                  <a:gd name="T28" fmla="*/ 96 w 206"/>
                  <a:gd name="T29" fmla="*/ 44 h 202"/>
                  <a:gd name="T30" fmla="*/ 88 w 206"/>
                  <a:gd name="T31" fmla="*/ 36 h 202"/>
                  <a:gd name="T32" fmla="*/ 84 w 206"/>
                  <a:gd name="T33" fmla="*/ 26 h 202"/>
                  <a:gd name="T34" fmla="*/ 80 w 206"/>
                  <a:gd name="T35" fmla="*/ 18 h 202"/>
                  <a:gd name="T36" fmla="*/ 78 w 206"/>
                  <a:gd name="T37" fmla="*/ 16 h 202"/>
                  <a:gd name="T38" fmla="*/ 56 w 206"/>
                  <a:gd name="T39" fmla="*/ 10 h 202"/>
                  <a:gd name="T40" fmla="*/ 46 w 206"/>
                  <a:gd name="T41" fmla="*/ 6 h 202"/>
                  <a:gd name="T42" fmla="*/ 38 w 206"/>
                  <a:gd name="T43" fmla="*/ 4 h 202"/>
                  <a:gd name="T44" fmla="*/ 24 w 206"/>
                  <a:gd name="T45" fmla="*/ 0 h 202"/>
                  <a:gd name="T46" fmla="*/ 24 w 206"/>
                  <a:gd name="T47" fmla="*/ 4 h 202"/>
                  <a:gd name="T48" fmla="*/ 26 w 206"/>
                  <a:gd name="T49" fmla="*/ 12 h 202"/>
                  <a:gd name="T50" fmla="*/ 24 w 206"/>
                  <a:gd name="T51" fmla="*/ 18 h 202"/>
                  <a:gd name="T52" fmla="*/ 22 w 206"/>
                  <a:gd name="T53" fmla="*/ 20 h 202"/>
                  <a:gd name="T54" fmla="*/ 18 w 206"/>
                  <a:gd name="T55" fmla="*/ 20 h 202"/>
                  <a:gd name="T56" fmla="*/ 16 w 206"/>
                  <a:gd name="T57" fmla="*/ 22 h 202"/>
                  <a:gd name="T58" fmla="*/ 18 w 206"/>
                  <a:gd name="T59" fmla="*/ 30 h 202"/>
                  <a:gd name="T60" fmla="*/ 18 w 206"/>
                  <a:gd name="T61" fmla="*/ 30 h 202"/>
                  <a:gd name="T62" fmla="*/ 16 w 206"/>
                  <a:gd name="T63" fmla="*/ 34 h 202"/>
                  <a:gd name="T64" fmla="*/ 12 w 206"/>
                  <a:gd name="T65" fmla="*/ 40 h 202"/>
                  <a:gd name="T66" fmla="*/ 6 w 206"/>
                  <a:gd name="T67" fmla="*/ 46 h 202"/>
                  <a:gd name="T68" fmla="*/ 2 w 206"/>
                  <a:gd name="T69" fmla="*/ 50 h 202"/>
                  <a:gd name="T70" fmla="*/ 0 w 206"/>
                  <a:gd name="T71" fmla="*/ 50 h 202"/>
                  <a:gd name="T72" fmla="*/ 2 w 206"/>
                  <a:gd name="T73" fmla="*/ 54 h 202"/>
                  <a:gd name="T74" fmla="*/ 4 w 206"/>
                  <a:gd name="T75" fmla="*/ 60 h 202"/>
                  <a:gd name="T76" fmla="*/ 4 w 206"/>
                  <a:gd name="T77" fmla="*/ 72 h 202"/>
                  <a:gd name="T78" fmla="*/ 6 w 206"/>
                  <a:gd name="T79" fmla="*/ 80 h 202"/>
                  <a:gd name="T80" fmla="*/ 8 w 206"/>
                  <a:gd name="T81" fmla="*/ 82 h 202"/>
                  <a:gd name="T82" fmla="*/ 12 w 206"/>
                  <a:gd name="T83" fmla="*/ 88 h 202"/>
                  <a:gd name="T84" fmla="*/ 12 w 206"/>
                  <a:gd name="T85" fmla="*/ 96 h 202"/>
                  <a:gd name="T86" fmla="*/ 12 w 206"/>
                  <a:gd name="T87" fmla="*/ 106 h 202"/>
                  <a:gd name="T88" fmla="*/ 10 w 206"/>
                  <a:gd name="T89" fmla="*/ 108 h 202"/>
                  <a:gd name="T90" fmla="*/ 14 w 206"/>
                  <a:gd name="T91" fmla="*/ 112 h 202"/>
                  <a:gd name="T92" fmla="*/ 14 w 206"/>
                  <a:gd name="T93" fmla="*/ 122 h 202"/>
                  <a:gd name="T94" fmla="*/ 30 w 206"/>
                  <a:gd name="T95" fmla="*/ 142 h 202"/>
                  <a:gd name="T96" fmla="*/ 36 w 206"/>
                  <a:gd name="T97" fmla="*/ 142 h 202"/>
                  <a:gd name="T98" fmla="*/ 40 w 206"/>
                  <a:gd name="T99" fmla="*/ 146 h 202"/>
                  <a:gd name="T100" fmla="*/ 44 w 206"/>
                  <a:gd name="T101" fmla="*/ 152 h 202"/>
                  <a:gd name="T102" fmla="*/ 48 w 206"/>
                  <a:gd name="T103" fmla="*/ 158 h 202"/>
                  <a:gd name="T104" fmla="*/ 184 w 206"/>
                  <a:gd name="T105" fmla="*/ 202 h 202"/>
                  <a:gd name="T106" fmla="*/ 206 w 206"/>
                  <a:gd name="T107" fmla="*/ 18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6" h="202">
                    <a:moveTo>
                      <a:pt x="206" y="34"/>
                    </a:moveTo>
                    <a:lnTo>
                      <a:pt x="200" y="34"/>
                    </a:lnTo>
                    <a:lnTo>
                      <a:pt x="196" y="32"/>
                    </a:lnTo>
                    <a:lnTo>
                      <a:pt x="192" y="30"/>
                    </a:lnTo>
                    <a:lnTo>
                      <a:pt x="186" y="26"/>
                    </a:lnTo>
                    <a:lnTo>
                      <a:pt x="182" y="24"/>
                    </a:lnTo>
                    <a:lnTo>
                      <a:pt x="176" y="24"/>
                    </a:lnTo>
                    <a:lnTo>
                      <a:pt x="174" y="22"/>
                    </a:lnTo>
                    <a:lnTo>
                      <a:pt x="172" y="22"/>
                    </a:lnTo>
                    <a:lnTo>
                      <a:pt x="170" y="22"/>
                    </a:lnTo>
                    <a:lnTo>
                      <a:pt x="166" y="22"/>
                    </a:lnTo>
                    <a:lnTo>
                      <a:pt x="162" y="22"/>
                    </a:lnTo>
                    <a:lnTo>
                      <a:pt x="154" y="24"/>
                    </a:lnTo>
                    <a:lnTo>
                      <a:pt x="148" y="26"/>
                    </a:lnTo>
                    <a:lnTo>
                      <a:pt x="142" y="26"/>
                    </a:lnTo>
                    <a:lnTo>
                      <a:pt x="138" y="28"/>
                    </a:lnTo>
                    <a:lnTo>
                      <a:pt x="138" y="32"/>
                    </a:lnTo>
                    <a:lnTo>
                      <a:pt x="136" y="34"/>
                    </a:lnTo>
                    <a:lnTo>
                      <a:pt x="138" y="38"/>
                    </a:lnTo>
                    <a:lnTo>
                      <a:pt x="138" y="42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40" y="46"/>
                    </a:lnTo>
                    <a:lnTo>
                      <a:pt x="138" y="54"/>
                    </a:lnTo>
                    <a:lnTo>
                      <a:pt x="132" y="56"/>
                    </a:lnTo>
                    <a:lnTo>
                      <a:pt x="122" y="56"/>
                    </a:lnTo>
                    <a:lnTo>
                      <a:pt x="114" y="54"/>
                    </a:lnTo>
                    <a:lnTo>
                      <a:pt x="106" y="52"/>
                    </a:lnTo>
                    <a:lnTo>
                      <a:pt x="100" y="48"/>
                    </a:lnTo>
                    <a:lnTo>
                      <a:pt x="96" y="44"/>
                    </a:lnTo>
                    <a:lnTo>
                      <a:pt x="90" y="40"/>
                    </a:lnTo>
                    <a:lnTo>
                      <a:pt x="88" y="36"/>
                    </a:lnTo>
                    <a:lnTo>
                      <a:pt x="86" y="30"/>
                    </a:lnTo>
                    <a:lnTo>
                      <a:pt x="84" y="26"/>
                    </a:lnTo>
                    <a:lnTo>
                      <a:pt x="82" y="22"/>
                    </a:lnTo>
                    <a:lnTo>
                      <a:pt x="80" y="18"/>
                    </a:lnTo>
                    <a:lnTo>
                      <a:pt x="78" y="16"/>
                    </a:lnTo>
                    <a:lnTo>
                      <a:pt x="78" y="16"/>
                    </a:lnTo>
                    <a:lnTo>
                      <a:pt x="58" y="12"/>
                    </a:lnTo>
                    <a:lnTo>
                      <a:pt x="56" y="10"/>
                    </a:lnTo>
                    <a:lnTo>
                      <a:pt x="52" y="8"/>
                    </a:lnTo>
                    <a:lnTo>
                      <a:pt x="46" y="6"/>
                    </a:lnTo>
                    <a:lnTo>
                      <a:pt x="42" y="4"/>
                    </a:lnTo>
                    <a:lnTo>
                      <a:pt x="38" y="4"/>
                    </a:lnTo>
                    <a:lnTo>
                      <a:pt x="38" y="4"/>
                    </a:lnTo>
                    <a:lnTo>
                      <a:pt x="24" y="0"/>
                    </a:lnTo>
                    <a:lnTo>
                      <a:pt x="24" y="2"/>
                    </a:lnTo>
                    <a:lnTo>
                      <a:pt x="24" y="4"/>
                    </a:lnTo>
                    <a:lnTo>
                      <a:pt x="26" y="8"/>
                    </a:lnTo>
                    <a:lnTo>
                      <a:pt x="26" y="12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2" y="20"/>
                    </a:lnTo>
                    <a:lnTo>
                      <a:pt x="20" y="20"/>
                    </a:lnTo>
                    <a:lnTo>
                      <a:pt x="18" y="20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6" y="26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16" y="34"/>
                    </a:lnTo>
                    <a:lnTo>
                      <a:pt x="14" y="36"/>
                    </a:lnTo>
                    <a:lnTo>
                      <a:pt x="12" y="40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4" y="60"/>
                    </a:lnTo>
                    <a:lnTo>
                      <a:pt x="4" y="66"/>
                    </a:lnTo>
                    <a:lnTo>
                      <a:pt x="4" y="72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0"/>
                    </a:lnTo>
                    <a:lnTo>
                      <a:pt x="8" y="82"/>
                    </a:lnTo>
                    <a:lnTo>
                      <a:pt x="10" y="84"/>
                    </a:lnTo>
                    <a:lnTo>
                      <a:pt x="12" y="88"/>
                    </a:lnTo>
                    <a:lnTo>
                      <a:pt x="12" y="92"/>
                    </a:lnTo>
                    <a:lnTo>
                      <a:pt x="12" y="96"/>
                    </a:lnTo>
                    <a:lnTo>
                      <a:pt x="12" y="102"/>
                    </a:lnTo>
                    <a:lnTo>
                      <a:pt x="12" y="106"/>
                    </a:lnTo>
                    <a:lnTo>
                      <a:pt x="10" y="108"/>
                    </a:lnTo>
                    <a:lnTo>
                      <a:pt x="10" y="108"/>
                    </a:lnTo>
                    <a:lnTo>
                      <a:pt x="12" y="110"/>
                    </a:lnTo>
                    <a:lnTo>
                      <a:pt x="14" y="112"/>
                    </a:lnTo>
                    <a:lnTo>
                      <a:pt x="14" y="116"/>
                    </a:lnTo>
                    <a:lnTo>
                      <a:pt x="14" y="122"/>
                    </a:lnTo>
                    <a:lnTo>
                      <a:pt x="28" y="142"/>
                    </a:lnTo>
                    <a:lnTo>
                      <a:pt x="30" y="142"/>
                    </a:lnTo>
                    <a:lnTo>
                      <a:pt x="32" y="142"/>
                    </a:lnTo>
                    <a:lnTo>
                      <a:pt x="36" y="142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42" y="148"/>
                    </a:lnTo>
                    <a:lnTo>
                      <a:pt x="44" y="152"/>
                    </a:lnTo>
                    <a:lnTo>
                      <a:pt x="46" y="154"/>
                    </a:lnTo>
                    <a:lnTo>
                      <a:pt x="48" y="158"/>
                    </a:lnTo>
                    <a:lnTo>
                      <a:pt x="76" y="156"/>
                    </a:lnTo>
                    <a:lnTo>
                      <a:pt x="184" y="202"/>
                    </a:lnTo>
                    <a:lnTo>
                      <a:pt x="184" y="184"/>
                    </a:lnTo>
                    <a:lnTo>
                      <a:pt x="206" y="184"/>
                    </a:lnTo>
                    <a:lnTo>
                      <a:pt x="206" y="3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2" name="Freeform 276">
                <a:extLst>
                  <a:ext uri="{FF2B5EF4-FFF2-40B4-BE49-F238E27FC236}">
                    <a16:creationId xmlns:a16="http://schemas.microsoft.com/office/drawing/2014/main" id="{4A735462-CF71-471E-A17B-9526409C31E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75" y="2936"/>
                <a:ext cx="146" cy="120"/>
              </a:xfrm>
              <a:custGeom>
                <a:avLst/>
                <a:gdLst>
                  <a:gd name="T0" fmla="*/ 142 w 146"/>
                  <a:gd name="T1" fmla="*/ 0 h 120"/>
                  <a:gd name="T2" fmla="*/ 132 w 146"/>
                  <a:gd name="T3" fmla="*/ 2 h 120"/>
                  <a:gd name="T4" fmla="*/ 124 w 146"/>
                  <a:gd name="T5" fmla="*/ 6 h 120"/>
                  <a:gd name="T6" fmla="*/ 120 w 146"/>
                  <a:gd name="T7" fmla="*/ 8 h 120"/>
                  <a:gd name="T8" fmla="*/ 96 w 146"/>
                  <a:gd name="T9" fmla="*/ 4 h 120"/>
                  <a:gd name="T10" fmla="*/ 84 w 146"/>
                  <a:gd name="T11" fmla="*/ 8 h 120"/>
                  <a:gd name="T12" fmla="*/ 76 w 146"/>
                  <a:gd name="T13" fmla="*/ 6 h 120"/>
                  <a:gd name="T14" fmla="*/ 68 w 146"/>
                  <a:gd name="T15" fmla="*/ 12 h 120"/>
                  <a:gd name="T16" fmla="*/ 62 w 146"/>
                  <a:gd name="T17" fmla="*/ 16 h 120"/>
                  <a:gd name="T18" fmla="*/ 58 w 146"/>
                  <a:gd name="T19" fmla="*/ 14 h 120"/>
                  <a:gd name="T20" fmla="*/ 50 w 146"/>
                  <a:gd name="T21" fmla="*/ 10 h 120"/>
                  <a:gd name="T22" fmla="*/ 42 w 146"/>
                  <a:gd name="T23" fmla="*/ 8 h 120"/>
                  <a:gd name="T24" fmla="*/ 40 w 146"/>
                  <a:gd name="T25" fmla="*/ 6 h 120"/>
                  <a:gd name="T26" fmla="*/ 38 w 146"/>
                  <a:gd name="T27" fmla="*/ 6 h 120"/>
                  <a:gd name="T28" fmla="*/ 30 w 146"/>
                  <a:gd name="T29" fmla="*/ 6 h 120"/>
                  <a:gd name="T30" fmla="*/ 16 w 146"/>
                  <a:gd name="T31" fmla="*/ 8 h 120"/>
                  <a:gd name="T32" fmla="*/ 6 w 146"/>
                  <a:gd name="T33" fmla="*/ 14 h 120"/>
                  <a:gd name="T34" fmla="*/ 2 w 146"/>
                  <a:gd name="T35" fmla="*/ 20 h 120"/>
                  <a:gd name="T36" fmla="*/ 4 w 146"/>
                  <a:gd name="T37" fmla="*/ 22 h 120"/>
                  <a:gd name="T38" fmla="*/ 6 w 146"/>
                  <a:gd name="T39" fmla="*/ 28 h 120"/>
                  <a:gd name="T40" fmla="*/ 6 w 146"/>
                  <a:gd name="T41" fmla="*/ 40 h 120"/>
                  <a:gd name="T42" fmla="*/ 6 w 146"/>
                  <a:gd name="T43" fmla="*/ 48 h 120"/>
                  <a:gd name="T44" fmla="*/ 2 w 146"/>
                  <a:gd name="T45" fmla="*/ 54 h 120"/>
                  <a:gd name="T46" fmla="*/ 0 w 146"/>
                  <a:gd name="T47" fmla="*/ 64 h 120"/>
                  <a:gd name="T48" fmla="*/ 0 w 146"/>
                  <a:gd name="T49" fmla="*/ 100 h 120"/>
                  <a:gd name="T50" fmla="*/ 16 w 146"/>
                  <a:gd name="T51" fmla="*/ 100 h 120"/>
                  <a:gd name="T52" fmla="*/ 34 w 146"/>
                  <a:gd name="T53" fmla="*/ 112 h 120"/>
                  <a:gd name="T54" fmla="*/ 52 w 146"/>
                  <a:gd name="T55" fmla="*/ 118 h 120"/>
                  <a:gd name="T56" fmla="*/ 76 w 146"/>
                  <a:gd name="T57" fmla="*/ 120 h 120"/>
                  <a:gd name="T58" fmla="*/ 94 w 146"/>
                  <a:gd name="T59" fmla="*/ 102 h 120"/>
                  <a:gd name="T60" fmla="*/ 96 w 146"/>
                  <a:gd name="T61" fmla="*/ 86 h 120"/>
                  <a:gd name="T62" fmla="*/ 100 w 146"/>
                  <a:gd name="T63" fmla="*/ 80 h 120"/>
                  <a:gd name="T64" fmla="*/ 108 w 146"/>
                  <a:gd name="T65" fmla="*/ 72 h 120"/>
                  <a:gd name="T66" fmla="*/ 118 w 146"/>
                  <a:gd name="T67" fmla="*/ 68 h 120"/>
                  <a:gd name="T68" fmla="*/ 122 w 146"/>
                  <a:gd name="T69" fmla="*/ 72 h 120"/>
                  <a:gd name="T70" fmla="*/ 126 w 146"/>
                  <a:gd name="T71" fmla="*/ 72 h 120"/>
                  <a:gd name="T72" fmla="*/ 132 w 146"/>
                  <a:gd name="T73" fmla="*/ 68 h 120"/>
                  <a:gd name="T74" fmla="*/ 138 w 146"/>
                  <a:gd name="T75" fmla="*/ 56 h 120"/>
                  <a:gd name="T76" fmla="*/ 142 w 146"/>
                  <a:gd name="T77" fmla="*/ 46 h 120"/>
                  <a:gd name="T78" fmla="*/ 144 w 146"/>
                  <a:gd name="T79" fmla="*/ 36 h 120"/>
                  <a:gd name="T80" fmla="*/ 146 w 146"/>
                  <a:gd name="T81" fmla="*/ 24 h 120"/>
                  <a:gd name="T82" fmla="*/ 144 w 146"/>
                  <a:gd name="T83" fmla="*/ 14 h 120"/>
                  <a:gd name="T84" fmla="*/ 146 w 146"/>
                  <a:gd name="T85" fmla="*/ 4 h 120"/>
                  <a:gd name="T86" fmla="*/ 146 w 146"/>
                  <a:gd name="T8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6" h="120">
                    <a:moveTo>
                      <a:pt x="146" y="0"/>
                    </a:moveTo>
                    <a:lnTo>
                      <a:pt x="142" y="0"/>
                    </a:lnTo>
                    <a:lnTo>
                      <a:pt x="136" y="0"/>
                    </a:lnTo>
                    <a:lnTo>
                      <a:pt x="132" y="2"/>
                    </a:lnTo>
                    <a:lnTo>
                      <a:pt x="126" y="4"/>
                    </a:lnTo>
                    <a:lnTo>
                      <a:pt x="124" y="6"/>
                    </a:lnTo>
                    <a:lnTo>
                      <a:pt x="120" y="6"/>
                    </a:lnTo>
                    <a:lnTo>
                      <a:pt x="120" y="8"/>
                    </a:lnTo>
                    <a:lnTo>
                      <a:pt x="108" y="2"/>
                    </a:lnTo>
                    <a:lnTo>
                      <a:pt x="96" y="4"/>
                    </a:lnTo>
                    <a:lnTo>
                      <a:pt x="88" y="6"/>
                    </a:lnTo>
                    <a:lnTo>
                      <a:pt x="84" y="8"/>
                    </a:lnTo>
                    <a:lnTo>
                      <a:pt x="80" y="6"/>
                    </a:lnTo>
                    <a:lnTo>
                      <a:pt x="76" y="6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14"/>
                    </a:lnTo>
                    <a:lnTo>
                      <a:pt x="62" y="16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40" y="6"/>
                    </a:lnTo>
                    <a:lnTo>
                      <a:pt x="38" y="6"/>
                    </a:lnTo>
                    <a:lnTo>
                      <a:pt x="34" y="6"/>
                    </a:lnTo>
                    <a:lnTo>
                      <a:pt x="30" y="6"/>
                    </a:lnTo>
                    <a:lnTo>
                      <a:pt x="22" y="6"/>
                    </a:lnTo>
                    <a:lnTo>
                      <a:pt x="16" y="8"/>
                    </a:lnTo>
                    <a:lnTo>
                      <a:pt x="10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6" y="34"/>
                    </a:lnTo>
                    <a:lnTo>
                      <a:pt x="6" y="40"/>
                    </a:lnTo>
                    <a:lnTo>
                      <a:pt x="6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4"/>
                    </a:lnTo>
                    <a:lnTo>
                      <a:pt x="2" y="58"/>
                    </a:lnTo>
                    <a:lnTo>
                      <a:pt x="0" y="64"/>
                    </a:lnTo>
                    <a:lnTo>
                      <a:pt x="0" y="70"/>
                    </a:lnTo>
                    <a:lnTo>
                      <a:pt x="0" y="100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24" y="106"/>
                    </a:lnTo>
                    <a:lnTo>
                      <a:pt x="34" y="112"/>
                    </a:lnTo>
                    <a:lnTo>
                      <a:pt x="48" y="118"/>
                    </a:lnTo>
                    <a:lnTo>
                      <a:pt x="52" y="118"/>
                    </a:lnTo>
                    <a:lnTo>
                      <a:pt x="62" y="120"/>
                    </a:lnTo>
                    <a:lnTo>
                      <a:pt x="76" y="120"/>
                    </a:lnTo>
                    <a:lnTo>
                      <a:pt x="86" y="120"/>
                    </a:lnTo>
                    <a:lnTo>
                      <a:pt x="94" y="102"/>
                    </a:lnTo>
                    <a:lnTo>
                      <a:pt x="94" y="88"/>
                    </a:lnTo>
                    <a:lnTo>
                      <a:pt x="96" y="86"/>
                    </a:lnTo>
                    <a:lnTo>
                      <a:pt x="98" y="84"/>
                    </a:lnTo>
                    <a:lnTo>
                      <a:pt x="100" y="80"/>
                    </a:lnTo>
                    <a:lnTo>
                      <a:pt x="104" y="76"/>
                    </a:lnTo>
                    <a:lnTo>
                      <a:pt x="108" y="72"/>
                    </a:lnTo>
                    <a:lnTo>
                      <a:pt x="112" y="70"/>
                    </a:lnTo>
                    <a:lnTo>
                      <a:pt x="118" y="68"/>
                    </a:lnTo>
                    <a:lnTo>
                      <a:pt x="122" y="72"/>
                    </a:lnTo>
                    <a:lnTo>
                      <a:pt x="122" y="72"/>
                    </a:lnTo>
                    <a:lnTo>
                      <a:pt x="124" y="72"/>
                    </a:lnTo>
                    <a:lnTo>
                      <a:pt x="126" y="72"/>
                    </a:lnTo>
                    <a:lnTo>
                      <a:pt x="128" y="70"/>
                    </a:lnTo>
                    <a:lnTo>
                      <a:pt x="132" y="68"/>
                    </a:lnTo>
                    <a:lnTo>
                      <a:pt x="136" y="64"/>
                    </a:lnTo>
                    <a:lnTo>
                      <a:pt x="138" y="56"/>
                    </a:lnTo>
                    <a:lnTo>
                      <a:pt x="142" y="46"/>
                    </a:lnTo>
                    <a:lnTo>
                      <a:pt x="142" y="46"/>
                    </a:lnTo>
                    <a:lnTo>
                      <a:pt x="144" y="42"/>
                    </a:lnTo>
                    <a:lnTo>
                      <a:pt x="144" y="36"/>
                    </a:lnTo>
                    <a:lnTo>
                      <a:pt x="146" y="30"/>
                    </a:lnTo>
                    <a:lnTo>
                      <a:pt x="146" y="24"/>
                    </a:lnTo>
                    <a:lnTo>
                      <a:pt x="144" y="18"/>
                    </a:lnTo>
                    <a:lnTo>
                      <a:pt x="144" y="14"/>
                    </a:lnTo>
                    <a:lnTo>
                      <a:pt x="144" y="8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4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3" name="Freeform 277">
                <a:extLst>
                  <a:ext uri="{FF2B5EF4-FFF2-40B4-BE49-F238E27FC236}">
                    <a16:creationId xmlns:a16="http://schemas.microsoft.com/office/drawing/2014/main" id="{D785C3AF-4A98-47DF-9A41-D05A7FC9B7E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5" y="2796"/>
                <a:ext cx="52" cy="132"/>
              </a:xfrm>
              <a:custGeom>
                <a:avLst/>
                <a:gdLst>
                  <a:gd name="T0" fmla="*/ 28 w 52"/>
                  <a:gd name="T1" fmla="*/ 132 h 132"/>
                  <a:gd name="T2" fmla="*/ 30 w 52"/>
                  <a:gd name="T3" fmla="*/ 118 h 132"/>
                  <a:gd name="T4" fmla="*/ 30 w 52"/>
                  <a:gd name="T5" fmla="*/ 118 h 132"/>
                  <a:gd name="T6" fmla="*/ 30 w 52"/>
                  <a:gd name="T7" fmla="*/ 116 h 132"/>
                  <a:gd name="T8" fmla="*/ 32 w 52"/>
                  <a:gd name="T9" fmla="*/ 112 h 132"/>
                  <a:gd name="T10" fmla="*/ 32 w 52"/>
                  <a:gd name="T11" fmla="*/ 108 h 132"/>
                  <a:gd name="T12" fmla="*/ 36 w 52"/>
                  <a:gd name="T13" fmla="*/ 104 h 132"/>
                  <a:gd name="T14" fmla="*/ 40 w 52"/>
                  <a:gd name="T15" fmla="*/ 100 h 132"/>
                  <a:gd name="T16" fmla="*/ 44 w 52"/>
                  <a:gd name="T17" fmla="*/ 96 h 132"/>
                  <a:gd name="T18" fmla="*/ 44 w 52"/>
                  <a:gd name="T19" fmla="*/ 92 h 132"/>
                  <a:gd name="T20" fmla="*/ 44 w 52"/>
                  <a:gd name="T21" fmla="*/ 80 h 132"/>
                  <a:gd name="T22" fmla="*/ 44 w 52"/>
                  <a:gd name="T23" fmla="*/ 66 h 132"/>
                  <a:gd name="T24" fmla="*/ 46 w 52"/>
                  <a:gd name="T25" fmla="*/ 52 h 132"/>
                  <a:gd name="T26" fmla="*/ 52 w 52"/>
                  <a:gd name="T27" fmla="*/ 44 h 132"/>
                  <a:gd name="T28" fmla="*/ 50 w 52"/>
                  <a:gd name="T29" fmla="*/ 44 h 132"/>
                  <a:gd name="T30" fmla="*/ 50 w 52"/>
                  <a:gd name="T31" fmla="*/ 40 h 132"/>
                  <a:gd name="T32" fmla="*/ 48 w 52"/>
                  <a:gd name="T33" fmla="*/ 36 h 132"/>
                  <a:gd name="T34" fmla="*/ 46 w 52"/>
                  <a:gd name="T35" fmla="*/ 30 h 132"/>
                  <a:gd name="T36" fmla="*/ 44 w 52"/>
                  <a:gd name="T37" fmla="*/ 24 h 132"/>
                  <a:gd name="T38" fmla="*/ 44 w 52"/>
                  <a:gd name="T39" fmla="*/ 20 h 132"/>
                  <a:gd name="T40" fmla="*/ 44 w 52"/>
                  <a:gd name="T41" fmla="*/ 14 h 132"/>
                  <a:gd name="T42" fmla="*/ 16 w 52"/>
                  <a:gd name="T43" fmla="*/ 16 h 132"/>
                  <a:gd name="T44" fmla="*/ 16 w 52"/>
                  <a:gd name="T45" fmla="*/ 14 h 132"/>
                  <a:gd name="T46" fmla="*/ 14 w 52"/>
                  <a:gd name="T47" fmla="*/ 12 h 132"/>
                  <a:gd name="T48" fmla="*/ 12 w 52"/>
                  <a:gd name="T49" fmla="*/ 8 h 132"/>
                  <a:gd name="T50" fmla="*/ 8 w 52"/>
                  <a:gd name="T51" fmla="*/ 4 h 132"/>
                  <a:gd name="T52" fmla="*/ 4 w 52"/>
                  <a:gd name="T53" fmla="*/ 2 h 132"/>
                  <a:gd name="T54" fmla="*/ 0 w 52"/>
                  <a:gd name="T55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2" h="132">
                    <a:moveTo>
                      <a:pt x="28" y="132"/>
                    </a:moveTo>
                    <a:lnTo>
                      <a:pt x="30" y="118"/>
                    </a:lnTo>
                    <a:lnTo>
                      <a:pt x="30" y="118"/>
                    </a:lnTo>
                    <a:lnTo>
                      <a:pt x="30" y="116"/>
                    </a:lnTo>
                    <a:lnTo>
                      <a:pt x="32" y="112"/>
                    </a:lnTo>
                    <a:lnTo>
                      <a:pt x="32" y="108"/>
                    </a:lnTo>
                    <a:lnTo>
                      <a:pt x="36" y="104"/>
                    </a:lnTo>
                    <a:lnTo>
                      <a:pt x="40" y="100"/>
                    </a:lnTo>
                    <a:lnTo>
                      <a:pt x="44" y="96"/>
                    </a:lnTo>
                    <a:lnTo>
                      <a:pt x="44" y="92"/>
                    </a:lnTo>
                    <a:lnTo>
                      <a:pt x="44" y="80"/>
                    </a:lnTo>
                    <a:lnTo>
                      <a:pt x="44" y="66"/>
                    </a:lnTo>
                    <a:lnTo>
                      <a:pt x="46" y="52"/>
                    </a:lnTo>
                    <a:lnTo>
                      <a:pt x="52" y="44"/>
                    </a:lnTo>
                    <a:lnTo>
                      <a:pt x="50" y="44"/>
                    </a:lnTo>
                    <a:lnTo>
                      <a:pt x="50" y="40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4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4" y="12"/>
                    </a:lnTo>
                    <a:lnTo>
                      <a:pt x="12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4" name="Freeform 278">
                <a:extLst>
                  <a:ext uri="{FF2B5EF4-FFF2-40B4-BE49-F238E27FC236}">
                    <a16:creationId xmlns:a16="http://schemas.microsoft.com/office/drawing/2014/main" id="{8B262D8F-5512-43B0-80EA-55839DEB614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829" y="2796"/>
                <a:ext cx="218" cy="162"/>
              </a:xfrm>
              <a:custGeom>
                <a:avLst/>
                <a:gdLst>
                  <a:gd name="T0" fmla="*/ 94 w 218"/>
                  <a:gd name="T1" fmla="*/ 36 h 162"/>
                  <a:gd name="T2" fmla="*/ 78 w 218"/>
                  <a:gd name="T3" fmla="*/ 40 h 162"/>
                  <a:gd name="T4" fmla="*/ 62 w 218"/>
                  <a:gd name="T5" fmla="*/ 42 h 162"/>
                  <a:gd name="T6" fmla="*/ 60 w 218"/>
                  <a:gd name="T7" fmla="*/ 62 h 162"/>
                  <a:gd name="T8" fmla="*/ 50 w 218"/>
                  <a:gd name="T9" fmla="*/ 100 h 162"/>
                  <a:gd name="T10" fmla="*/ 38 w 218"/>
                  <a:gd name="T11" fmla="*/ 116 h 162"/>
                  <a:gd name="T12" fmla="*/ 32 w 218"/>
                  <a:gd name="T13" fmla="*/ 120 h 162"/>
                  <a:gd name="T14" fmla="*/ 24 w 218"/>
                  <a:gd name="T15" fmla="*/ 122 h 162"/>
                  <a:gd name="T16" fmla="*/ 18 w 218"/>
                  <a:gd name="T17" fmla="*/ 122 h 162"/>
                  <a:gd name="T18" fmla="*/ 10 w 218"/>
                  <a:gd name="T19" fmla="*/ 122 h 162"/>
                  <a:gd name="T20" fmla="*/ 4 w 218"/>
                  <a:gd name="T21" fmla="*/ 122 h 162"/>
                  <a:gd name="T22" fmla="*/ 2 w 218"/>
                  <a:gd name="T23" fmla="*/ 128 h 162"/>
                  <a:gd name="T24" fmla="*/ 4 w 218"/>
                  <a:gd name="T25" fmla="*/ 132 h 162"/>
                  <a:gd name="T26" fmla="*/ 8 w 218"/>
                  <a:gd name="T27" fmla="*/ 138 h 162"/>
                  <a:gd name="T28" fmla="*/ 8 w 218"/>
                  <a:gd name="T29" fmla="*/ 140 h 162"/>
                  <a:gd name="T30" fmla="*/ 14 w 218"/>
                  <a:gd name="T31" fmla="*/ 144 h 162"/>
                  <a:gd name="T32" fmla="*/ 16 w 218"/>
                  <a:gd name="T33" fmla="*/ 144 h 162"/>
                  <a:gd name="T34" fmla="*/ 16 w 218"/>
                  <a:gd name="T35" fmla="*/ 150 h 162"/>
                  <a:gd name="T36" fmla="*/ 28 w 218"/>
                  <a:gd name="T37" fmla="*/ 142 h 162"/>
                  <a:gd name="T38" fmla="*/ 30 w 218"/>
                  <a:gd name="T39" fmla="*/ 146 h 162"/>
                  <a:gd name="T40" fmla="*/ 36 w 218"/>
                  <a:gd name="T41" fmla="*/ 150 h 162"/>
                  <a:gd name="T42" fmla="*/ 42 w 218"/>
                  <a:gd name="T43" fmla="*/ 154 h 162"/>
                  <a:gd name="T44" fmla="*/ 44 w 218"/>
                  <a:gd name="T45" fmla="*/ 156 h 162"/>
                  <a:gd name="T46" fmla="*/ 50 w 218"/>
                  <a:gd name="T47" fmla="*/ 162 h 162"/>
                  <a:gd name="T48" fmla="*/ 50 w 218"/>
                  <a:gd name="T49" fmla="*/ 158 h 162"/>
                  <a:gd name="T50" fmla="*/ 56 w 218"/>
                  <a:gd name="T51" fmla="*/ 152 h 162"/>
                  <a:gd name="T52" fmla="*/ 68 w 218"/>
                  <a:gd name="T53" fmla="*/ 146 h 162"/>
                  <a:gd name="T54" fmla="*/ 82 w 218"/>
                  <a:gd name="T55" fmla="*/ 146 h 162"/>
                  <a:gd name="T56" fmla="*/ 88 w 218"/>
                  <a:gd name="T57" fmla="*/ 146 h 162"/>
                  <a:gd name="T58" fmla="*/ 88 w 218"/>
                  <a:gd name="T59" fmla="*/ 148 h 162"/>
                  <a:gd name="T60" fmla="*/ 96 w 218"/>
                  <a:gd name="T61" fmla="*/ 150 h 162"/>
                  <a:gd name="T62" fmla="*/ 106 w 218"/>
                  <a:gd name="T63" fmla="*/ 154 h 162"/>
                  <a:gd name="T64" fmla="*/ 110 w 218"/>
                  <a:gd name="T65" fmla="*/ 156 h 162"/>
                  <a:gd name="T66" fmla="*/ 114 w 218"/>
                  <a:gd name="T67" fmla="*/ 152 h 162"/>
                  <a:gd name="T68" fmla="*/ 122 w 218"/>
                  <a:gd name="T69" fmla="*/ 148 h 162"/>
                  <a:gd name="T70" fmla="*/ 130 w 218"/>
                  <a:gd name="T71" fmla="*/ 148 h 162"/>
                  <a:gd name="T72" fmla="*/ 144 w 218"/>
                  <a:gd name="T73" fmla="*/ 144 h 162"/>
                  <a:gd name="T74" fmla="*/ 166 w 218"/>
                  <a:gd name="T75" fmla="*/ 148 h 162"/>
                  <a:gd name="T76" fmla="*/ 170 w 218"/>
                  <a:gd name="T77" fmla="*/ 146 h 162"/>
                  <a:gd name="T78" fmla="*/ 178 w 218"/>
                  <a:gd name="T79" fmla="*/ 142 h 162"/>
                  <a:gd name="T80" fmla="*/ 188 w 218"/>
                  <a:gd name="T81" fmla="*/ 140 h 162"/>
                  <a:gd name="T82" fmla="*/ 196 w 218"/>
                  <a:gd name="T83" fmla="*/ 118 h 162"/>
                  <a:gd name="T84" fmla="*/ 196 w 218"/>
                  <a:gd name="T85" fmla="*/ 116 h 162"/>
                  <a:gd name="T86" fmla="*/ 198 w 218"/>
                  <a:gd name="T87" fmla="*/ 108 h 162"/>
                  <a:gd name="T88" fmla="*/ 206 w 218"/>
                  <a:gd name="T89" fmla="*/ 100 h 162"/>
                  <a:gd name="T90" fmla="*/ 210 w 218"/>
                  <a:gd name="T91" fmla="*/ 92 h 162"/>
                  <a:gd name="T92" fmla="*/ 210 w 218"/>
                  <a:gd name="T93" fmla="*/ 66 h 162"/>
                  <a:gd name="T94" fmla="*/ 218 w 218"/>
                  <a:gd name="T95" fmla="*/ 44 h 162"/>
                  <a:gd name="T96" fmla="*/ 216 w 218"/>
                  <a:gd name="T97" fmla="*/ 40 h 162"/>
                  <a:gd name="T98" fmla="*/ 212 w 218"/>
                  <a:gd name="T99" fmla="*/ 30 h 162"/>
                  <a:gd name="T100" fmla="*/ 210 w 218"/>
                  <a:gd name="T101" fmla="*/ 20 h 162"/>
                  <a:gd name="T102" fmla="*/ 182 w 218"/>
                  <a:gd name="T103" fmla="*/ 16 h 162"/>
                  <a:gd name="T104" fmla="*/ 180 w 218"/>
                  <a:gd name="T105" fmla="*/ 12 h 162"/>
                  <a:gd name="T106" fmla="*/ 174 w 218"/>
                  <a:gd name="T107" fmla="*/ 4 h 162"/>
                  <a:gd name="T108" fmla="*/ 166 w 218"/>
                  <a:gd name="T10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8" h="162">
                    <a:moveTo>
                      <a:pt x="162" y="0"/>
                    </a:moveTo>
                    <a:lnTo>
                      <a:pt x="94" y="36"/>
                    </a:lnTo>
                    <a:lnTo>
                      <a:pt x="90" y="38"/>
                    </a:lnTo>
                    <a:lnTo>
                      <a:pt x="78" y="40"/>
                    </a:lnTo>
                    <a:lnTo>
                      <a:pt x="68" y="42"/>
                    </a:lnTo>
                    <a:lnTo>
                      <a:pt x="62" y="42"/>
                    </a:lnTo>
                    <a:lnTo>
                      <a:pt x="62" y="48"/>
                    </a:lnTo>
                    <a:lnTo>
                      <a:pt x="60" y="62"/>
                    </a:lnTo>
                    <a:lnTo>
                      <a:pt x="56" y="80"/>
                    </a:lnTo>
                    <a:lnTo>
                      <a:pt x="50" y="100"/>
                    </a:lnTo>
                    <a:lnTo>
                      <a:pt x="38" y="116"/>
                    </a:lnTo>
                    <a:lnTo>
                      <a:pt x="38" y="116"/>
                    </a:lnTo>
                    <a:lnTo>
                      <a:pt x="36" y="118"/>
                    </a:lnTo>
                    <a:lnTo>
                      <a:pt x="32" y="120"/>
                    </a:lnTo>
                    <a:lnTo>
                      <a:pt x="28" y="120"/>
                    </a:lnTo>
                    <a:lnTo>
                      <a:pt x="24" y="122"/>
                    </a:lnTo>
                    <a:lnTo>
                      <a:pt x="20" y="122"/>
                    </a:lnTo>
                    <a:lnTo>
                      <a:pt x="18" y="122"/>
                    </a:lnTo>
                    <a:lnTo>
                      <a:pt x="14" y="122"/>
                    </a:lnTo>
                    <a:lnTo>
                      <a:pt x="10" y="122"/>
                    </a:lnTo>
                    <a:lnTo>
                      <a:pt x="6" y="122"/>
                    </a:lnTo>
                    <a:lnTo>
                      <a:pt x="4" y="122"/>
                    </a:lnTo>
                    <a:lnTo>
                      <a:pt x="0" y="128"/>
                    </a:lnTo>
                    <a:lnTo>
                      <a:pt x="2" y="128"/>
                    </a:lnTo>
                    <a:lnTo>
                      <a:pt x="2" y="130"/>
                    </a:lnTo>
                    <a:lnTo>
                      <a:pt x="4" y="132"/>
                    </a:lnTo>
                    <a:lnTo>
                      <a:pt x="6" y="136"/>
                    </a:lnTo>
                    <a:lnTo>
                      <a:pt x="8" y="138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2"/>
                    </a:lnTo>
                    <a:lnTo>
                      <a:pt x="14" y="144"/>
                    </a:lnTo>
                    <a:lnTo>
                      <a:pt x="14" y="144"/>
                    </a:lnTo>
                    <a:lnTo>
                      <a:pt x="16" y="144"/>
                    </a:lnTo>
                    <a:lnTo>
                      <a:pt x="16" y="146"/>
                    </a:lnTo>
                    <a:lnTo>
                      <a:pt x="16" y="150"/>
                    </a:lnTo>
                    <a:lnTo>
                      <a:pt x="26" y="150"/>
                    </a:lnTo>
                    <a:lnTo>
                      <a:pt x="28" y="142"/>
                    </a:lnTo>
                    <a:lnTo>
                      <a:pt x="28" y="144"/>
                    </a:lnTo>
                    <a:lnTo>
                      <a:pt x="30" y="146"/>
                    </a:lnTo>
                    <a:lnTo>
                      <a:pt x="34" y="148"/>
                    </a:lnTo>
                    <a:lnTo>
                      <a:pt x="36" y="150"/>
                    </a:lnTo>
                    <a:lnTo>
                      <a:pt x="38" y="152"/>
                    </a:lnTo>
                    <a:lnTo>
                      <a:pt x="42" y="154"/>
                    </a:lnTo>
                    <a:lnTo>
                      <a:pt x="42" y="154"/>
                    </a:lnTo>
                    <a:lnTo>
                      <a:pt x="44" y="156"/>
                    </a:lnTo>
                    <a:lnTo>
                      <a:pt x="46" y="158"/>
                    </a:lnTo>
                    <a:lnTo>
                      <a:pt x="50" y="162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54" y="156"/>
                    </a:lnTo>
                    <a:lnTo>
                      <a:pt x="56" y="152"/>
                    </a:lnTo>
                    <a:lnTo>
                      <a:pt x="62" y="148"/>
                    </a:lnTo>
                    <a:lnTo>
                      <a:pt x="68" y="146"/>
                    </a:lnTo>
                    <a:lnTo>
                      <a:pt x="76" y="146"/>
                    </a:lnTo>
                    <a:lnTo>
                      <a:pt x="82" y="146"/>
                    </a:lnTo>
                    <a:lnTo>
                      <a:pt x="86" y="146"/>
                    </a:lnTo>
                    <a:lnTo>
                      <a:pt x="88" y="146"/>
                    </a:lnTo>
                    <a:lnTo>
                      <a:pt x="88" y="146"/>
                    </a:lnTo>
                    <a:lnTo>
                      <a:pt x="88" y="148"/>
                    </a:lnTo>
                    <a:lnTo>
                      <a:pt x="92" y="148"/>
                    </a:lnTo>
                    <a:lnTo>
                      <a:pt x="96" y="150"/>
                    </a:lnTo>
                    <a:lnTo>
                      <a:pt x="102" y="152"/>
                    </a:lnTo>
                    <a:lnTo>
                      <a:pt x="106" y="154"/>
                    </a:lnTo>
                    <a:lnTo>
                      <a:pt x="108" y="156"/>
                    </a:lnTo>
                    <a:lnTo>
                      <a:pt x="110" y="156"/>
                    </a:lnTo>
                    <a:lnTo>
                      <a:pt x="110" y="154"/>
                    </a:lnTo>
                    <a:lnTo>
                      <a:pt x="114" y="152"/>
                    </a:lnTo>
                    <a:lnTo>
                      <a:pt x="118" y="148"/>
                    </a:lnTo>
                    <a:lnTo>
                      <a:pt x="122" y="148"/>
                    </a:lnTo>
                    <a:lnTo>
                      <a:pt x="126" y="146"/>
                    </a:lnTo>
                    <a:lnTo>
                      <a:pt x="130" y="148"/>
                    </a:lnTo>
                    <a:lnTo>
                      <a:pt x="134" y="146"/>
                    </a:lnTo>
                    <a:lnTo>
                      <a:pt x="144" y="144"/>
                    </a:lnTo>
                    <a:lnTo>
                      <a:pt x="154" y="144"/>
                    </a:lnTo>
                    <a:lnTo>
                      <a:pt x="166" y="148"/>
                    </a:lnTo>
                    <a:lnTo>
                      <a:pt x="168" y="148"/>
                    </a:lnTo>
                    <a:lnTo>
                      <a:pt x="170" y="146"/>
                    </a:lnTo>
                    <a:lnTo>
                      <a:pt x="174" y="144"/>
                    </a:lnTo>
                    <a:lnTo>
                      <a:pt x="178" y="142"/>
                    </a:lnTo>
                    <a:lnTo>
                      <a:pt x="182" y="140"/>
                    </a:lnTo>
                    <a:lnTo>
                      <a:pt x="188" y="140"/>
                    </a:lnTo>
                    <a:lnTo>
                      <a:pt x="192" y="140"/>
                    </a:lnTo>
                    <a:lnTo>
                      <a:pt x="196" y="118"/>
                    </a:lnTo>
                    <a:lnTo>
                      <a:pt x="196" y="118"/>
                    </a:lnTo>
                    <a:lnTo>
                      <a:pt x="196" y="116"/>
                    </a:lnTo>
                    <a:lnTo>
                      <a:pt x="198" y="112"/>
                    </a:lnTo>
                    <a:lnTo>
                      <a:pt x="198" y="108"/>
                    </a:lnTo>
                    <a:lnTo>
                      <a:pt x="202" y="104"/>
                    </a:lnTo>
                    <a:lnTo>
                      <a:pt x="206" y="100"/>
                    </a:lnTo>
                    <a:lnTo>
                      <a:pt x="210" y="96"/>
                    </a:lnTo>
                    <a:lnTo>
                      <a:pt x="210" y="92"/>
                    </a:lnTo>
                    <a:lnTo>
                      <a:pt x="210" y="80"/>
                    </a:lnTo>
                    <a:lnTo>
                      <a:pt x="210" y="66"/>
                    </a:lnTo>
                    <a:lnTo>
                      <a:pt x="212" y="52"/>
                    </a:lnTo>
                    <a:lnTo>
                      <a:pt x="218" y="44"/>
                    </a:lnTo>
                    <a:lnTo>
                      <a:pt x="216" y="44"/>
                    </a:lnTo>
                    <a:lnTo>
                      <a:pt x="216" y="40"/>
                    </a:lnTo>
                    <a:lnTo>
                      <a:pt x="214" y="36"/>
                    </a:lnTo>
                    <a:lnTo>
                      <a:pt x="212" y="30"/>
                    </a:lnTo>
                    <a:lnTo>
                      <a:pt x="210" y="24"/>
                    </a:lnTo>
                    <a:lnTo>
                      <a:pt x="210" y="20"/>
                    </a:lnTo>
                    <a:lnTo>
                      <a:pt x="210" y="14"/>
                    </a:lnTo>
                    <a:lnTo>
                      <a:pt x="182" y="16"/>
                    </a:lnTo>
                    <a:lnTo>
                      <a:pt x="182" y="14"/>
                    </a:lnTo>
                    <a:lnTo>
                      <a:pt x="180" y="12"/>
                    </a:lnTo>
                    <a:lnTo>
                      <a:pt x="178" y="8"/>
                    </a:lnTo>
                    <a:lnTo>
                      <a:pt x="174" y="4"/>
                    </a:lnTo>
                    <a:lnTo>
                      <a:pt x="170" y="2"/>
                    </a:lnTo>
                    <a:lnTo>
                      <a:pt x="166" y="0"/>
                    </a:lnTo>
                    <a:lnTo>
                      <a:pt x="16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5" name="Freeform 279">
                <a:extLst>
                  <a:ext uri="{FF2B5EF4-FFF2-40B4-BE49-F238E27FC236}">
                    <a16:creationId xmlns:a16="http://schemas.microsoft.com/office/drawing/2014/main" id="{9183F666-D132-4A97-BC04-1E2D991A609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61" y="2936"/>
                <a:ext cx="88" cy="148"/>
              </a:xfrm>
              <a:custGeom>
                <a:avLst/>
                <a:gdLst>
                  <a:gd name="T0" fmla="*/ 60 w 88"/>
                  <a:gd name="T1" fmla="*/ 2 h 148"/>
                  <a:gd name="T2" fmla="*/ 58 w 88"/>
                  <a:gd name="T3" fmla="*/ 8 h 148"/>
                  <a:gd name="T4" fmla="*/ 58 w 88"/>
                  <a:gd name="T5" fmla="*/ 20 h 148"/>
                  <a:gd name="T6" fmla="*/ 60 w 88"/>
                  <a:gd name="T7" fmla="*/ 30 h 148"/>
                  <a:gd name="T8" fmla="*/ 58 w 88"/>
                  <a:gd name="T9" fmla="*/ 42 h 148"/>
                  <a:gd name="T10" fmla="*/ 56 w 88"/>
                  <a:gd name="T11" fmla="*/ 48 h 148"/>
                  <a:gd name="T12" fmla="*/ 50 w 88"/>
                  <a:gd name="T13" fmla="*/ 64 h 148"/>
                  <a:gd name="T14" fmla="*/ 42 w 88"/>
                  <a:gd name="T15" fmla="*/ 70 h 148"/>
                  <a:gd name="T16" fmla="*/ 38 w 88"/>
                  <a:gd name="T17" fmla="*/ 72 h 148"/>
                  <a:gd name="T18" fmla="*/ 36 w 88"/>
                  <a:gd name="T19" fmla="*/ 72 h 148"/>
                  <a:gd name="T20" fmla="*/ 26 w 88"/>
                  <a:gd name="T21" fmla="*/ 70 h 148"/>
                  <a:gd name="T22" fmla="*/ 18 w 88"/>
                  <a:gd name="T23" fmla="*/ 76 h 148"/>
                  <a:gd name="T24" fmla="*/ 12 w 88"/>
                  <a:gd name="T25" fmla="*/ 84 h 148"/>
                  <a:gd name="T26" fmla="*/ 8 w 88"/>
                  <a:gd name="T27" fmla="*/ 88 h 148"/>
                  <a:gd name="T28" fmla="*/ 0 w 88"/>
                  <a:gd name="T29" fmla="*/ 120 h 148"/>
                  <a:gd name="T30" fmla="*/ 0 w 88"/>
                  <a:gd name="T31" fmla="*/ 124 h 148"/>
                  <a:gd name="T32" fmla="*/ 2 w 88"/>
                  <a:gd name="T33" fmla="*/ 130 h 148"/>
                  <a:gd name="T34" fmla="*/ 10 w 88"/>
                  <a:gd name="T35" fmla="*/ 134 h 148"/>
                  <a:gd name="T36" fmla="*/ 14 w 88"/>
                  <a:gd name="T37" fmla="*/ 136 h 148"/>
                  <a:gd name="T38" fmla="*/ 18 w 88"/>
                  <a:gd name="T39" fmla="*/ 140 h 148"/>
                  <a:gd name="T40" fmla="*/ 18 w 88"/>
                  <a:gd name="T41" fmla="*/ 148 h 148"/>
                  <a:gd name="T42" fmla="*/ 36 w 88"/>
                  <a:gd name="T43" fmla="*/ 148 h 148"/>
                  <a:gd name="T44" fmla="*/ 70 w 88"/>
                  <a:gd name="T45" fmla="*/ 146 h 148"/>
                  <a:gd name="T46" fmla="*/ 86 w 88"/>
                  <a:gd name="T47" fmla="*/ 144 h 148"/>
                  <a:gd name="T48" fmla="*/ 88 w 88"/>
                  <a:gd name="T49" fmla="*/ 138 h 148"/>
                  <a:gd name="T50" fmla="*/ 88 w 88"/>
                  <a:gd name="T51" fmla="*/ 134 h 148"/>
                  <a:gd name="T52" fmla="*/ 82 w 88"/>
                  <a:gd name="T53" fmla="*/ 130 h 148"/>
                  <a:gd name="T54" fmla="*/ 74 w 88"/>
                  <a:gd name="T55" fmla="*/ 122 h 148"/>
                  <a:gd name="T56" fmla="*/ 68 w 88"/>
                  <a:gd name="T57" fmla="*/ 110 h 148"/>
                  <a:gd name="T58" fmla="*/ 62 w 88"/>
                  <a:gd name="T59" fmla="*/ 100 h 148"/>
                  <a:gd name="T60" fmla="*/ 66 w 88"/>
                  <a:gd name="T61" fmla="*/ 98 h 148"/>
                  <a:gd name="T62" fmla="*/ 70 w 88"/>
                  <a:gd name="T63" fmla="*/ 94 h 148"/>
                  <a:gd name="T64" fmla="*/ 72 w 88"/>
                  <a:gd name="T65" fmla="*/ 86 h 148"/>
                  <a:gd name="T66" fmla="*/ 70 w 88"/>
                  <a:gd name="T67" fmla="*/ 78 h 148"/>
                  <a:gd name="T68" fmla="*/ 68 w 88"/>
                  <a:gd name="T69" fmla="*/ 76 h 148"/>
                  <a:gd name="T70" fmla="*/ 64 w 88"/>
                  <a:gd name="T71" fmla="*/ 72 h 148"/>
                  <a:gd name="T72" fmla="*/ 62 w 88"/>
                  <a:gd name="T73" fmla="*/ 64 h 148"/>
                  <a:gd name="T74" fmla="*/ 64 w 88"/>
                  <a:gd name="T75" fmla="*/ 58 h 148"/>
                  <a:gd name="T76" fmla="*/ 68 w 88"/>
                  <a:gd name="T77" fmla="*/ 58 h 148"/>
                  <a:gd name="T78" fmla="*/ 74 w 88"/>
                  <a:gd name="T79" fmla="*/ 56 h 148"/>
                  <a:gd name="T80" fmla="*/ 78 w 88"/>
                  <a:gd name="T81" fmla="*/ 50 h 148"/>
                  <a:gd name="T82" fmla="*/ 78 w 88"/>
                  <a:gd name="T83" fmla="*/ 46 h 148"/>
                  <a:gd name="T84" fmla="*/ 74 w 88"/>
                  <a:gd name="T85" fmla="*/ 40 h 148"/>
                  <a:gd name="T86" fmla="*/ 72 w 88"/>
                  <a:gd name="T87" fmla="*/ 30 h 148"/>
                  <a:gd name="T88" fmla="*/ 72 w 88"/>
                  <a:gd name="T89" fmla="*/ 20 h 148"/>
                  <a:gd name="T90" fmla="*/ 72 w 88"/>
                  <a:gd name="T91" fmla="*/ 16 h 148"/>
                  <a:gd name="T92" fmla="*/ 72 w 88"/>
                  <a:gd name="T93" fmla="*/ 8 h 148"/>
                  <a:gd name="T94" fmla="*/ 66 w 88"/>
                  <a:gd name="T95" fmla="*/ 2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88" h="148">
                    <a:moveTo>
                      <a:pt x="60" y="0"/>
                    </a:moveTo>
                    <a:lnTo>
                      <a:pt x="60" y="2"/>
                    </a:lnTo>
                    <a:lnTo>
                      <a:pt x="60" y="4"/>
                    </a:lnTo>
                    <a:lnTo>
                      <a:pt x="58" y="8"/>
                    </a:lnTo>
                    <a:lnTo>
                      <a:pt x="58" y="14"/>
                    </a:lnTo>
                    <a:lnTo>
                      <a:pt x="58" y="20"/>
                    </a:lnTo>
                    <a:lnTo>
                      <a:pt x="60" y="24"/>
                    </a:lnTo>
                    <a:lnTo>
                      <a:pt x="60" y="30"/>
                    </a:lnTo>
                    <a:lnTo>
                      <a:pt x="58" y="36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6" y="48"/>
                    </a:lnTo>
                    <a:lnTo>
                      <a:pt x="52" y="56"/>
                    </a:lnTo>
                    <a:lnTo>
                      <a:pt x="50" y="64"/>
                    </a:lnTo>
                    <a:lnTo>
                      <a:pt x="46" y="68"/>
                    </a:lnTo>
                    <a:lnTo>
                      <a:pt x="42" y="70"/>
                    </a:lnTo>
                    <a:lnTo>
                      <a:pt x="40" y="72"/>
                    </a:lnTo>
                    <a:lnTo>
                      <a:pt x="38" y="72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32" y="70"/>
                    </a:lnTo>
                    <a:lnTo>
                      <a:pt x="26" y="70"/>
                    </a:lnTo>
                    <a:lnTo>
                      <a:pt x="22" y="72"/>
                    </a:lnTo>
                    <a:lnTo>
                      <a:pt x="18" y="76"/>
                    </a:lnTo>
                    <a:lnTo>
                      <a:pt x="14" y="80"/>
                    </a:lnTo>
                    <a:lnTo>
                      <a:pt x="12" y="84"/>
                    </a:lnTo>
                    <a:lnTo>
                      <a:pt x="10" y="86"/>
                    </a:lnTo>
                    <a:lnTo>
                      <a:pt x="8" y="88"/>
                    </a:lnTo>
                    <a:lnTo>
                      <a:pt x="8" y="102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0" y="124"/>
                    </a:lnTo>
                    <a:lnTo>
                      <a:pt x="2" y="126"/>
                    </a:lnTo>
                    <a:lnTo>
                      <a:pt x="2" y="130"/>
                    </a:lnTo>
                    <a:lnTo>
                      <a:pt x="6" y="132"/>
                    </a:lnTo>
                    <a:lnTo>
                      <a:pt x="10" y="134"/>
                    </a:lnTo>
                    <a:lnTo>
                      <a:pt x="12" y="134"/>
                    </a:lnTo>
                    <a:lnTo>
                      <a:pt x="14" y="136"/>
                    </a:lnTo>
                    <a:lnTo>
                      <a:pt x="16" y="138"/>
                    </a:lnTo>
                    <a:lnTo>
                      <a:pt x="18" y="140"/>
                    </a:lnTo>
                    <a:lnTo>
                      <a:pt x="18" y="144"/>
                    </a:lnTo>
                    <a:lnTo>
                      <a:pt x="18" y="148"/>
                    </a:lnTo>
                    <a:lnTo>
                      <a:pt x="22" y="148"/>
                    </a:lnTo>
                    <a:lnTo>
                      <a:pt x="36" y="148"/>
                    </a:lnTo>
                    <a:lnTo>
                      <a:pt x="52" y="146"/>
                    </a:lnTo>
                    <a:lnTo>
                      <a:pt x="70" y="146"/>
                    </a:lnTo>
                    <a:lnTo>
                      <a:pt x="88" y="146"/>
                    </a:lnTo>
                    <a:lnTo>
                      <a:pt x="86" y="144"/>
                    </a:lnTo>
                    <a:lnTo>
                      <a:pt x="86" y="142"/>
                    </a:lnTo>
                    <a:lnTo>
                      <a:pt x="88" y="138"/>
                    </a:lnTo>
                    <a:lnTo>
                      <a:pt x="88" y="134"/>
                    </a:lnTo>
                    <a:lnTo>
                      <a:pt x="88" y="134"/>
                    </a:lnTo>
                    <a:lnTo>
                      <a:pt x="84" y="132"/>
                    </a:lnTo>
                    <a:lnTo>
                      <a:pt x="82" y="130"/>
                    </a:lnTo>
                    <a:lnTo>
                      <a:pt x="78" y="126"/>
                    </a:lnTo>
                    <a:lnTo>
                      <a:pt x="74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66" y="102"/>
                    </a:lnTo>
                    <a:lnTo>
                      <a:pt x="62" y="100"/>
                    </a:lnTo>
                    <a:lnTo>
                      <a:pt x="66" y="100"/>
                    </a:lnTo>
                    <a:lnTo>
                      <a:pt x="66" y="98"/>
                    </a:lnTo>
                    <a:lnTo>
                      <a:pt x="68" y="96"/>
                    </a:lnTo>
                    <a:lnTo>
                      <a:pt x="70" y="94"/>
                    </a:lnTo>
                    <a:lnTo>
                      <a:pt x="70" y="90"/>
                    </a:lnTo>
                    <a:lnTo>
                      <a:pt x="72" y="86"/>
                    </a:lnTo>
                    <a:lnTo>
                      <a:pt x="72" y="82"/>
                    </a:lnTo>
                    <a:lnTo>
                      <a:pt x="70" y="78"/>
                    </a:lnTo>
                    <a:lnTo>
                      <a:pt x="68" y="76"/>
                    </a:lnTo>
                    <a:lnTo>
                      <a:pt x="68" y="76"/>
                    </a:lnTo>
                    <a:lnTo>
                      <a:pt x="66" y="74"/>
                    </a:lnTo>
                    <a:lnTo>
                      <a:pt x="64" y="72"/>
                    </a:lnTo>
                    <a:lnTo>
                      <a:pt x="62" y="68"/>
                    </a:lnTo>
                    <a:lnTo>
                      <a:pt x="62" y="64"/>
                    </a:lnTo>
                    <a:lnTo>
                      <a:pt x="62" y="58"/>
                    </a:lnTo>
                    <a:lnTo>
                      <a:pt x="64" y="58"/>
                    </a:lnTo>
                    <a:lnTo>
                      <a:pt x="66" y="58"/>
                    </a:lnTo>
                    <a:lnTo>
                      <a:pt x="68" y="58"/>
                    </a:lnTo>
                    <a:lnTo>
                      <a:pt x="72" y="58"/>
                    </a:lnTo>
                    <a:lnTo>
                      <a:pt x="74" y="56"/>
                    </a:lnTo>
                    <a:lnTo>
                      <a:pt x="78" y="54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8" y="46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72" y="34"/>
                    </a:lnTo>
                    <a:lnTo>
                      <a:pt x="72" y="30"/>
                    </a:lnTo>
                    <a:lnTo>
                      <a:pt x="72" y="2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16"/>
                    </a:lnTo>
                    <a:lnTo>
                      <a:pt x="72" y="12"/>
                    </a:lnTo>
                    <a:lnTo>
                      <a:pt x="72" y="8"/>
                    </a:lnTo>
                    <a:lnTo>
                      <a:pt x="70" y="4"/>
                    </a:lnTo>
                    <a:lnTo>
                      <a:pt x="66" y="2"/>
                    </a:lnTo>
                    <a:lnTo>
                      <a:pt x="6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6" name="Freeform 280">
                <a:extLst>
                  <a:ext uri="{FF2B5EF4-FFF2-40B4-BE49-F238E27FC236}">
                    <a16:creationId xmlns:a16="http://schemas.microsoft.com/office/drawing/2014/main" id="{0CF2491F-6A02-4DD0-96CF-3F901C0180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1" y="2810"/>
                <a:ext cx="126" cy="212"/>
              </a:xfrm>
              <a:custGeom>
                <a:avLst/>
                <a:gdLst>
                  <a:gd name="T0" fmla="*/ 126 w 126"/>
                  <a:gd name="T1" fmla="*/ 46 h 212"/>
                  <a:gd name="T2" fmla="*/ 124 w 126"/>
                  <a:gd name="T3" fmla="*/ 90 h 212"/>
                  <a:gd name="T4" fmla="*/ 120 w 126"/>
                  <a:gd name="T5" fmla="*/ 88 h 212"/>
                  <a:gd name="T6" fmla="*/ 112 w 126"/>
                  <a:gd name="T7" fmla="*/ 90 h 212"/>
                  <a:gd name="T8" fmla="*/ 108 w 126"/>
                  <a:gd name="T9" fmla="*/ 92 h 212"/>
                  <a:gd name="T10" fmla="*/ 106 w 126"/>
                  <a:gd name="T11" fmla="*/ 98 h 212"/>
                  <a:gd name="T12" fmla="*/ 106 w 126"/>
                  <a:gd name="T13" fmla="*/ 104 h 212"/>
                  <a:gd name="T14" fmla="*/ 102 w 126"/>
                  <a:gd name="T15" fmla="*/ 110 h 212"/>
                  <a:gd name="T16" fmla="*/ 98 w 126"/>
                  <a:gd name="T17" fmla="*/ 114 h 212"/>
                  <a:gd name="T18" fmla="*/ 98 w 126"/>
                  <a:gd name="T19" fmla="*/ 120 h 212"/>
                  <a:gd name="T20" fmla="*/ 98 w 126"/>
                  <a:gd name="T21" fmla="*/ 124 h 212"/>
                  <a:gd name="T22" fmla="*/ 98 w 126"/>
                  <a:gd name="T23" fmla="*/ 124 h 212"/>
                  <a:gd name="T24" fmla="*/ 98 w 126"/>
                  <a:gd name="T25" fmla="*/ 122 h 212"/>
                  <a:gd name="T26" fmla="*/ 100 w 126"/>
                  <a:gd name="T27" fmla="*/ 126 h 212"/>
                  <a:gd name="T28" fmla="*/ 104 w 126"/>
                  <a:gd name="T29" fmla="*/ 132 h 212"/>
                  <a:gd name="T30" fmla="*/ 102 w 126"/>
                  <a:gd name="T31" fmla="*/ 138 h 212"/>
                  <a:gd name="T32" fmla="*/ 102 w 126"/>
                  <a:gd name="T33" fmla="*/ 150 h 212"/>
                  <a:gd name="T34" fmla="*/ 104 w 126"/>
                  <a:gd name="T35" fmla="*/ 158 h 212"/>
                  <a:gd name="T36" fmla="*/ 106 w 126"/>
                  <a:gd name="T37" fmla="*/ 168 h 212"/>
                  <a:gd name="T38" fmla="*/ 108 w 126"/>
                  <a:gd name="T39" fmla="*/ 174 h 212"/>
                  <a:gd name="T40" fmla="*/ 108 w 126"/>
                  <a:gd name="T41" fmla="*/ 176 h 212"/>
                  <a:gd name="T42" fmla="*/ 100 w 126"/>
                  <a:gd name="T43" fmla="*/ 178 h 212"/>
                  <a:gd name="T44" fmla="*/ 92 w 126"/>
                  <a:gd name="T45" fmla="*/ 182 h 212"/>
                  <a:gd name="T46" fmla="*/ 86 w 126"/>
                  <a:gd name="T47" fmla="*/ 190 h 212"/>
                  <a:gd name="T48" fmla="*/ 86 w 126"/>
                  <a:gd name="T49" fmla="*/ 192 h 212"/>
                  <a:gd name="T50" fmla="*/ 84 w 126"/>
                  <a:gd name="T51" fmla="*/ 198 h 212"/>
                  <a:gd name="T52" fmla="*/ 78 w 126"/>
                  <a:gd name="T53" fmla="*/ 202 h 212"/>
                  <a:gd name="T54" fmla="*/ 68 w 126"/>
                  <a:gd name="T55" fmla="*/ 204 h 212"/>
                  <a:gd name="T56" fmla="*/ 66 w 126"/>
                  <a:gd name="T57" fmla="*/ 202 h 212"/>
                  <a:gd name="T58" fmla="*/ 60 w 126"/>
                  <a:gd name="T59" fmla="*/ 200 h 212"/>
                  <a:gd name="T60" fmla="*/ 58 w 126"/>
                  <a:gd name="T61" fmla="*/ 204 h 212"/>
                  <a:gd name="T62" fmla="*/ 46 w 126"/>
                  <a:gd name="T63" fmla="*/ 208 h 212"/>
                  <a:gd name="T64" fmla="*/ 12 w 126"/>
                  <a:gd name="T65" fmla="*/ 212 h 212"/>
                  <a:gd name="T66" fmla="*/ 12 w 126"/>
                  <a:gd name="T67" fmla="*/ 210 h 212"/>
                  <a:gd name="T68" fmla="*/ 10 w 126"/>
                  <a:gd name="T69" fmla="*/ 204 h 212"/>
                  <a:gd name="T70" fmla="*/ 6 w 126"/>
                  <a:gd name="T71" fmla="*/ 200 h 212"/>
                  <a:gd name="T72" fmla="*/ 2 w 126"/>
                  <a:gd name="T73" fmla="*/ 194 h 212"/>
                  <a:gd name="T74" fmla="*/ 2 w 126"/>
                  <a:gd name="T75" fmla="*/ 184 h 212"/>
                  <a:gd name="T76" fmla="*/ 6 w 126"/>
                  <a:gd name="T77" fmla="*/ 186 h 212"/>
                  <a:gd name="T78" fmla="*/ 12 w 126"/>
                  <a:gd name="T79" fmla="*/ 184 h 212"/>
                  <a:gd name="T80" fmla="*/ 18 w 126"/>
                  <a:gd name="T81" fmla="*/ 180 h 212"/>
                  <a:gd name="T82" fmla="*/ 18 w 126"/>
                  <a:gd name="T83" fmla="*/ 174 h 212"/>
                  <a:gd name="T84" fmla="*/ 16 w 126"/>
                  <a:gd name="T85" fmla="*/ 168 h 212"/>
                  <a:gd name="T86" fmla="*/ 12 w 126"/>
                  <a:gd name="T87" fmla="*/ 156 h 212"/>
                  <a:gd name="T88" fmla="*/ 12 w 126"/>
                  <a:gd name="T89" fmla="*/ 150 h 212"/>
                  <a:gd name="T90" fmla="*/ 14 w 126"/>
                  <a:gd name="T91" fmla="*/ 144 h 212"/>
                  <a:gd name="T92" fmla="*/ 12 w 126"/>
                  <a:gd name="T93" fmla="*/ 136 h 212"/>
                  <a:gd name="T94" fmla="*/ 10 w 126"/>
                  <a:gd name="T95" fmla="*/ 132 h 212"/>
                  <a:gd name="T96" fmla="*/ 8 w 126"/>
                  <a:gd name="T97" fmla="*/ 130 h 212"/>
                  <a:gd name="T98" fmla="*/ 4 w 126"/>
                  <a:gd name="T99" fmla="*/ 126 h 212"/>
                  <a:gd name="T100" fmla="*/ 0 w 126"/>
                  <a:gd name="T101" fmla="*/ 126 h 212"/>
                  <a:gd name="T102" fmla="*/ 2 w 126"/>
                  <a:gd name="T103" fmla="*/ 120 h 212"/>
                  <a:gd name="T104" fmla="*/ 6 w 126"/>
                  <a:gd name="T105" fmla="*/ 104 h 212"/>
                  <a:gd name="T106" fmla="*/ 4 w 126"/>
                  <a:gd name="T107" fmla="*/ 102 h 212"/>
                  <a:gd name="T108" fmla="*/ 6 w 126"/>
                  <a:gd name="T109" fmla="*/ 96 h 212"/>
                  <a:gd name="T110" fmla="*/ 12 w 126"/>
                  <a:gd name="T111" fmla="*/ 88 h 212"/>
                  <a:gd name="T112" fmla="*/ 18 w 126"/>
                  <a:gd name="T113" fmla="*/ 78 h 212"/>
                  <a:gd name="T114" fmla="*/ 18 w 126"/>
                  <a:gd name="T115" fmla="*/ 50 h 212"/>
                  <a:gd name="T116" fmla="*/ 26 w 126"/>
                  <a:gd name="T117" fmla="*/ 30 h 212"/>
                  <a:gd name="T118" fmla="*/ 24 w 126"/>
                  <a:gd name="T119" fmla="*/ 26 h 212"/>
                  <a:gd name="T120" fmla="*/ 20 w 126"/>
                  <a:gd name="T121" fmla="*/ 16 h 212"/>
                  <a:gd name="T122" fmla="*/ 18 w 126"/>
                  <a:gd name="T123" fmla="*/ 6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26" h="212">
                    <a:moveTo>
                      <a:pt x="18" y="0"/>
                    </a:moveTo>
                    <a:lnTo>
                      <a:pt x="126" y="46"/>
                    </a:lnTo>
                    <a:lnTo>
                      <a:pt x="124" y="90"/>
                    </a:lnTo>
                    <a:lnTo>
                      <a:pt x="124" y="90"/>
                    </a:lnTo>
                    <a:lnTo>
                      <a:pt x="122" y="90"/>
                    </a:lnTo>
                    <a:lnTo>
                      <a:pt x="120" y="88"/>
                    </a:lnTo>
                    <a:lnTo>
                      <a:pt x="116" y="88"/>
                    </a:lnTo>
                    <a:lnTo>
                      <a:pt x="112" y="90"/>
                    </a:lnTo>
                    <a:lnTo>
                      <a:pt x="110" y="90"/>
                    </a:lnTo>
                    <a:lnTo>
                      <a:pt x="108" y="92"/>
                    </a:lnTo>
                    <a:lnTo>
                      <a:pt x="106" y="96"/>
                    </a:lnTo>
                    <a:lnTo>
                      <a:pt x="106" y="98"/>
                    </a:lnTo>
                    <a:lnTo>
                      <a:pt x="106" y="100"/>
                    </a:lnTo>
                    <a:lnTo>
                      <a:pt x="106" y="104"/>
                    </a:lnTo>
                    <a:lnTo>
                      <a:pt x="104" y="108"/>
                    </a:lnTo>
                    <a:lnTo>
                      <a:pt x="102" y="110"/>
                    </a:lnTo>
                    <a:lnTo>
                      <a:pt x="100" y="110"/>
                    </a:lnTo>
                    <a:lnTo>
                      <a:pt x="98" y="114"/>
                    </a:lnTo>
                    <a:lnTo>
                      <a:pt x="96" y="116"/>
                    </a:lnTo>
                    <a:lnTo>
                      <a:pt x="98" y="120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98" y="122"/>
                    </a:lnTo>
                    <a:lnTo>
                      <a:pt x="98" y="122"/>
                    </a:lnTo>
                    <a:lnTo>
                      <a:pt x="98" y="124"/>
                    </a:lnTo>
                    <a:lnTo>
                      <a:pt x="100" y="126"/>
                    </a:lnTo>
                    <a:lnTo>
                      <a:pt x="102" y="128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2" y="138"/>
                    </a:lnTo>
                    <a:lnTo>
                      <a:pt x="102" y="144"/>
                    </a:lnTo>
                    <a:lnTo>
                      <a:pt x="102" y="150"/>
                    </a:lnTo>
                    <a:lnTo>
                      <a:pt x="102" y="154"/>
                    </a:lnTo>
                    <a:lnTo>
                      <a:pt x="104" y="158"/>
                    </a:lnTo>
                    <a:lnTo>
                      <a:pt x="104" y="162"/>
                    </a:lnTo>
                    <a:lnTo>
                      <a:pt x="106" y="168"/>
                    </a:lnTo>
                    <a:lnTo>
                      <a:pt x="108" y="172"/>
                    </a:lnTo>
                    <a:lnTo>
                      <a:pt x="108" y="174"/>
                    </a:lnTo>
                    <a:lnTo>
                      <a:pt x="108" y="176"/>
                    </a:lnTo>
                    <a:lnTo>
                      <a:pt x="108" y="176"/>
                    </a:lnTo>
                    <a:lnTo>
                      <a:pt x="104" y="178"/>
                    </a:lnTo>
                    <a:lnTo>
                      <a:pt x="100" y="178"/>
                    </a:lnTo>
                    <a:lnTo>
                      <a:pt x="96" y="180"/>
                    </a:lnTo>
                    <a:lnTo>
                      <a:pt x="92" y="182"/>
                    </a:lnTo>
                    <a:lnTo>
                      <a:pt x="88" y="186"/>
                    </a:lnTo>
                    <a:lnTo>
                      <a:pt x="86" y="190"/>
                    </a:lnTo>
                    <a:lnTo>
                      <a:pt x="86" y="190"/>
                    </a:lnTo>
                    <a:lnTo>
                      <a:pt x="86" y="192"/>
                    </a:lnTo>
                    <a:lnTo>
                      <a:pt x="86" y="194"/>
                    </a:lnTo>
                    <a:lnTo>
                      <a:pt x="84" y="198"/>
                    </a:lnTo>
                    <a:lnTo>
                      <a:pt x="82" y="200"/>
                    </a:lnTo>
                    <a:lnTo>
                      <a:pt x="78" y="202"/>
                    </a:lnTo>
                    <a:lnTo>
                      <a:pt x="74" y="204"/>
                    </a:lnTo>
                    <a:lnTo>
                      <a:pt x="68" y="204"/>
                    </a:lnTo>
                    <a:lnTo>
                      <a:pt x="68" y="202"/>
                    </a:lnTo>
                    <a:lnTo>
                      <a:pt x="66" y="202"/>
                    </a:lnTo>
                    <a:lnTo>
                      <a:pt x="64" y="202"/>
                    </a:lnTo>
                    <a:lnTo>
                      <a:pt x="60" y="200"/>
                    </a:lnTo>
                    <a:lnTo>
                      <a:pt x="58" y="202"/>
                    </a:lnTo>
                    <a:lnTo>
                      <a:pt x="58" y="204"/>
                    </a:lnTo>
                    <a:lnTo>
                      <a:pt x="56" y="204"/>
                    </a:lnTo>
                    <a:lnTo>
                      <a:pt x="46" y="208"/>
                    </a:lnTo>
                    <a:lnTo>
                      <a:pt x="32" y="210"/>
                    </a:lnTo>
                    <a:lnTo>
                      <a:pt x="12" y="212"/>
                    </a:lnTo>
                    <a:lnTo>
                      <a:pt x="12" y="212"/>
                    </a:lnTo>
                    <a:lnTo>
                      <a:pt x="12" y="210"/>
                    </a:lnTo>
                    <a:lnTo>
                      <a:pt x="10" y="206"/>
                    </a:lnTo>
                    <a:lnTo>
                      <a:pt x="10" y="204"/>
                    </a:lnTo>
                    <a:lnTo>
                      <a:pt x="6" y="202"/>
                    </a:lnTo>
                    <a:lnTo>
                      <a:pt x="6" y="200"/>
                    </a:lnTo>
                    <a:lnTo>
                      <a:pt x="4" y="198"/>
                    </a:lnTo>
                    <a:lnTo>
                      <a:pt x="2" y="194"/>
                    </a:lnTo>
                    <a:lnTo>
                      <a:pt x="2" y="190"/>
                    </a:lnTo>
                    <a:lnTo>
                      <a:pt x="2" y="184"/>
                    </a:lnTo>
                    <a:lnTo>
                      <a:pt x="4" y="184"/>
                    </a:lnTo>
                    <a:lnTo>
                      <a:pt x="6" y="186"/>
                    </a:lnTo>
                    <a:lnTo>
                      <a:pt x="8" y="184"/>
                    </a:lnTo>
                    <a:lnTo>
                      <a:pt x="12" y="184"/>
                    </a:lnTo>
                    <a:lnTo>
                      <a:pt x="14" y="182"/>
                    </a:lnTo>
                    <a:lnTo>
                      <a:pt x="18" y="180"/>
                    </a:lnTo>
                    <a:lnTo>
                      <a:pt x="18" y="176"/>
                    </a:lnTo>
                    <a:lnTo>
                      <a:pt x="18" y="174"/>
                    </a:lnTo>
                    <a:lnTo>
                      <a:pt x="18" y="172"/>
                    </a:lnTo>
                    <a:lnTo>
                      <a:pt x="16" y="168"/>
                    </a:lnTo>
                    <a:lnTo>
                      <a:pt x="14" y="162"/>
                    </a:lnTo>
                    <a:lnTo>
                      <a:pt x="12" y="156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2" y="146"/>
                    </a:lnTo>
                    <a:lnTo>
                      <a:pt x="14" y="144"/>
                    </a:lnTo>
                    <a:lnTo>
                      <a:pt x="12" y="140"/>
                    </a:lnTo>
                    <a:lnTo>
                      <a:pt x="12" y="136"/>
                    </a:lnTo>
                    <a:lnTo>
                      <a:pt x="10" y="132"/>
                    </a:lnTo>
                    <a:lnTo>
                      <a:pt x="10" y="132"/>
                    </a:lnTo>
                    <a:lnTo>
                      <a:pt x="10" y="130"/>
                    </a:lnTo>
                    <a:lnTo>
                      <a:pt x="8" y="130"/>
                    </a:lnTo>
                    <a:lnTo>
                      <a:pt x="6" y="128"/>
                    </a:lnTo>
                    <a:lnTo>
                      <a:pt x="4" y="126"/>
                    </a:lnTo>
                    <a:lnTo>
                      <a:pt x="0" y="128"/>
                    </a:lnTo>
                    <a:lnTo>
                      <a:pt x="0" y="126"/>
                    </a:lnTo>
                    <a:lnTo>
                      <a:pt x="0" y="124"/>
                    </a:lnTo>
                    <a:lnTo>
                      <a:pt x="2" y="120"/>
                    </a:lnTo>
                    <a:lnTo>
                      <a:pt x="4" y="114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96"/>
                    </a:lnTo>
                    <a:lnTo>
                      <a:pt x="8" y="92"/>
                    </a:lnTo>
                    <a:lnTo>
                      <a:pt x="12" y="88"/>
                    </a:lnTo>
                    <a:lnTo>
                      <a:pt x="18" y="82"/>
                    </a:lnTo>
                    <a:lnTo>
                      <a:pt x="18" y="78"/>
                    </a:lnTo>
                    <a:lnTo>
                      <a:pt x="18" y="66"/>
                    </a:lnTo>
                    <a:lnTo>
                      <a:pt x="18" y="50"/>
                    </a:lnTo>
                    <a:lnTo>
                      <a:pt x="20" y="38"/>
                    </a:lnTo>
                    <a:lnTo>
                      <a:pt x="26" y="30"/>
                    </a:lnTo>
                    <a:lnTo>
                      <a:pt x="24" y="30"/>
                    </a:lnTo>
                    <a:lnTo>
                      <a:pt x="24" y="26"/>
                    </a:lnTo>
                    <a:lnTo>
                      <a:pt x="22" y="22"/>
                    </a:lnTo>
                    <a:lnTo>
                      <a:pt x="20" y="16"/>
                    </a:lnTo>
                    <a:lnTo>
                      <a:pt x="18" y="12"/>
                    </a:lnTo>
                    <a:lnTo>
                      <a:pt x="18" y="6"/>
                    </a:lnTo>
                    <a:lnTo>
                      <a:pt x="1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7" name="Freeform 281">
                <a:extLst>
                  <a:ext uri="{FF2B5EF4-FFF2-40B4-BE49-F238E27FC236}">
                    <a16:creationId xmlns:a16="http://schemas.microsoft.com/office/drawing/2014/main" id="{B39D488B-16BF-4634-BCD1-425207BC8EA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19" y="2816"/>
                <a:ext cx="218" cy="250"/>
              </a:xfrm>
              <a:custGeom>
                <a:avLst/>
                <a:gdLst>
                  <a:gd name="T0" fmla="*/ 186 w 218"/>
                  <a:gd name="T1" fmla="*/ 4 h 250"/>
                  <a:gd name="T2" fmla="*/ 174 w 218"/>
                  <a:gd name="T3" fmla="*/ 16 h 250"/>
                  <a:gd name="T4" fmla="*/ 28 w 218"/>
                  <a:gd name="T5" fmla="*/ 22 h 250"/>
                  <a:gd name="T6" fmla="*/ 24 w 218"/>
                  <a:gd name="T7" fmla="*/ 82 h 250"/>
                  <a:gd name="T8" fmla="*/ 14 w 218"/>
                  <a:gd name="T9" fmla="*/ 84 h 250"/>
                  <a:gd name="T10" fmla="*/ 10 w 218"/>
                  <a:gd name="T11" fmla="*/ 90 h 250"/>
                  <a:gd name="T12" fmla="*/ 6 w 218"/>
                  <a:gd name="T13" fmla="*/ 100 h 250"/>
                  <a:gd name="T14" fmla="*/ 2 w 218"/>
                  <a:gd name="T15" fmla="*/ 106 h 250"/>
                  <a:gd name="T16" fmla="*/ 0 w 218"/>
                  <a:gd name="T17" fmla="*/ 110 h 250"/>
                  <a:gd name="T18" fmla="*/ 4 w 218"/>
                  <a:gd name="T19" fmla="*/ 122 h 250"/>
                  <a:gd name="T20" fmla="*/ 6 w 218"/>
                  <a:gd name="T21" fmla="*/ 128 h 250"/>
                  <a:gd name="T22" fmla="*/ 6 w 218"/>
                  <a:gd name="T23" fmla="*/ 136 h 250"/>
                  <a:gd name="T24" fmla="*/ 6 w 218"/>
                  <a:gd name="T25" fmla="*/ 152 h 250"/>
                  <a:gd name="T26" fmla="*/ 14 w 218"/>
                  <a:gd name="T27" fmla="*/ 174 h 250"/>
                  <a:gd name="T28" fmla="*/ 24 w 218"/>
                  <a:gd name="T29" fmla="*/ 186 h 250"/>
                  <a:gd name="T30" fmla="*/ 32 w 218"/>
                  <a:gd name="T31" fmla="*/ 196 h 250"/>
                  <a:gd name="T32" fmla="*/ 50 w 218"/>
                  <a:gd name="T33" fmla="*/ 222 h 250"/>
                  <a:gd name="T34" fmla="*/ 56 w 218"/>
                  <a:gd name="T35" fmla="*/ 230 h 250"/>
                  <a:gd name="T36" fmla="*/ 66 w 218"/>
                  <a:gd name="T37" fmla="*/ 238 h 250"/>
                  <a:gd name="T38" fmla="*/ 78 w 218"/>
                  <a:gd name="T39" fmla="*/ 240 h 250"/>
                  <a:gd name="T40" fmla="*/ 88 w 218"/>
                  <a:gd name="T41" fmla="*/ 250 h 250"/>
                  <a:gd name="T42" fmla="*/ 114 w 218"/>
                  <a:gd name="T43" fmla="*/ 250 h 250"/>
                  <a:gd name="T44" fmla="*/ 138 w 218"/>
                  <a:gd name="T45" fmla="*/ 250 h 250"/>
                  <a:gd name="T46" fmla="*/ 180 w 218"/>
                  <a:gd name="T47" fmla="*/ 244 h 250"/>
                  <a:gd name="T48" fmla="*/ 180 w 218"/>
                  <a:gd name="T49" fmla="*/ 222 h 250"/>
                  <a:gd name="T50" fmla="*/ 172 w 218"/>
                  <a:gd name="T51" fmla="*/ 210 h 250"/>
                  <a:gd name="T52" fmla="*/ 160 w 218"/>
                  <a:gd name="T53" fmla="*/ 196 h 250"/>
                  <a:gd name="T54" fmla="*/ 154 w 218"/>
                  <a:gd name="T55" fmla="*/ 192 h 250"/>
                  <a:gd name="T56" fmla="*/ 152 w 218"/>
                  <a:gd name="T57" fmla="*/ 184 h 250"/>
                  <a:gd name="T58" fmla="*/ 156 w 218"/>
                  <a:gd name="T59" fmla="*/ 176 h 250"/>
                  <a:gd name="T60" fmla="*/ 156 w 218"/>
                  <a:gd name="T61" fmla="*/ 158 h 250"/>
                  <a:gd name="T62" fmla="*/ 160 w 218"/>
                  <a:gd name="T63" fmla="*/ 150 h 250"/>
                  <a:gd name="T64" fmla="*/ 176 w 218"/>
                  <a:gd name="T65" fmla="*/ 130 h 250"/>
                  <a:gd name="T66" fmla="*/ 188 w 218"/>
                  <a:gd name="T67" fmla="*/ 108 h 250"/>
                  <a:gd name="T68" fmla="*/ 192 w 218"/>
                  <a:gd name="T69" fmla="*/ 94 h 250"/>
                  <a:gd name="T70" fmla="*/ 200 w 218"/>
                  <a:gd name="T71" fmla="*/ 82 h 250"/>
                  <a:gd name="T72" fmla="*/ 208 w 218"/>
                  <a:gd name="T73" fmla="*/ 78 h 250"/>
                  <a:gd name="T74" fmla="*/ 216 w 218"/>
                  <a:gd name="T75" fmla="*/ 70 h 250"/>
                  <a:gd name="T76" fmla="*/ 218 w 218"/>
                  <a:gd name="T77" fmla="*/ 66 h 250"/>
                  <a:gd name="T78" fmla="*/ 212 w 218"/>
                  <a:gd name="T79" fmla="*/ 54 h 250"/>
                  <a:gd name="T80" fmla="*/ 204 w 218"/>
                  <a:gd name="T81" fmla="*/ 40 h 250"/>
                  <a:gd name="T82" fmla="*/ 200 w 218"/>
                  <a:gd name="T83" fmla="*/ 32 h 250"/>
                  <a:gd name="T84" fmla="*/ 200 w 218"/>
                  <a:gd name="T85" fmla="*/ 22 h 250"/>
                  <a:gd name="T86" fmla="*/ 192 w 218"/>
                  <a:gd name="T87" fmla="*/ 8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18" h="250">
                    <a:moveTo>
                      <a:pt x="188" y="0"/>
                    </a:moveTo>
                    <a:lnTo>
                      <a:pt x="188" y="2"/>
                    </a:lnTo>
                    <a:lnTo>
                      <a:pt x="186" y="4"/>
                    </a:lnTo>
                    <a:lnTo>
                      <a:pt x="184" y="8"/>
                    </a:lnTo>
                    <a:lnTo>
                      <a:pt x="180" y="12"/>
                    </a:lnTo>
                    <a:lnTo>
                      <a:pt x="174" y="16"/>
                    </a:lnTo>
                    <a:lnTo>
                      <a:pt x="168" y="20"/>
                    </a:lnTo>
                    <a:lnTo>
                      <a:pt x="160" y="22"/>
                    </a:lnTo>
                    <a:lnTo>
                      <a:pt x="28" y="22"/>
                    </a:lnTo>
                    <a:lnTo>
                      <a:pt x="28" y="84"/>
                    </a:lnTo>
                    <a:lnTo>
                      <a:pt x="28" y="82"/>
                    </a:lnTo>
                    <a:lnTo>
                      <a:pt x="24" y="82"/>
                    </a:lnTo>
                    <a:lnTo>
                      <a:pt x="20" y="82"/>
                    </a:lnTo>
                    <a:lnTo>
                      <a:pt x="18" y="82"/>
                    </a:lnTo>
                    <a:lnTo>
                      <a:pt x="14" y="84"/>
                    </a:lnTo>
                    <a:lnTo>
                      <a:pt x="10" y="86"/>
                    </a:lnTo>
                    <a:lnTo>
                      <a:pt x="10" y="90"/>
                    </a:lnTo>
                    <a:lnTo>
                      <a:pt x="10" y="90"/>
                    </a:lnTo>
                    <a:lnTo>
                      <a:pt x="8" y="94"/>
                    </a:lnTo>
                    <a:lnTo>
                      <a:pt x="8" y="98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4" y="104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4"/>
                    </a:lnTo>
                    <a:lnTo>
                      <a:pt x="2" y="118"/>
                    </a:lnTo>
                    <a:lnTo>
                      <a:pt x="4" y="122"/>
                    </a:lnTo>
                    <a:lnTo>
                      <a:pt x="4" y="122"/>
                    </a:lnTo>
                    <a:lnTo>
                      <a:pt x="6" y="124"/>
                    </a:lnTo>
                    <a:lnTo>
                      <a:pt x="6" y="128"/>
                    </a:lnTo>
                    <a:lnTo>
                      <a:pt x="6" y="132"/>
                    </a:lnTo>
                    <a:lnTo>
                      <a:pt x="6" y="132"/>
                    </a:lnTo>
                    <a:lnTo>
                      <a:pt x="6" y="136"/>
                    </a:lnTo>
                    <a:lnTo>
                      <a:pt x="4" y="140"/>
                    </a:lnTo>
                    <a:lnTo>
                      <a:pt x="4" y="146"/>
                    </a:lnTo>
                    <a:lnTo>
                      <a:pt x="6" y="152"/>
                    </a:lnTo>
                    <a:lnTo>
                      <a:pt x="12" y="170"/>
                    </a:lnTo>
                    <a:lnTo>
                      <a:pt x="12" y="170"/>
                    </a:lnTo>
                    <a:lnTo>
                      <a:pt x="14" y="174"/>
                    </a:lnTo>
                    <a:lnTo>
                      <a:pt x="16" y="178"/>
                    </a:lnTo>
                    <a:lnTo>
                      <a:pt x="20" y="182"/>
                    </a:lnTo>
                    <a:lnTo>
                      <a:pt x="24" y="186"/>
                    </a:lnTo>
                    <a:lnTo>
                      <a:pt x="26" y="190"/>
                    </a:lnTo>
                    <a:lnTo>
                      <a:pt x="30" y="194"/>
                    </a:lnTo>
                    <a:lnTo>
                      <a:pt x="32" y="196"/>
                    </a:lnTo>
                    <a:lnTo>
                      <a:pt x="38" y="204"/>
                    </a:lnTo>
                    <a:lnTo>
                      <a:pt x="44" y="214"/>
                    </a:lnTo>
                    <a:lnTo>
                      <a:pt x="50" y="222"/>
                    </a:lnTo>
                    <a:lnTo>
                      <a:pt x="54" y="228"/>
                    </a:lnTo>
                    <a:lnTo>
                      <a:pt x="54" y="230"/>
                    </a:lnTo>
                    <a:lnTo>
                      <a:pt x="56" y="230"/>
                    </a:lnTo>
                    <a:lnTo>
                      <a:pt x="60" y="234"/>
                    </a:lnTo>
                    <a:lnTo>
                      <a:pt x="62" y="236"/>
                    </a:lnTo>
                    <a:lnTo>
                      <a:pt x="66" y="238"/>
                    </a:lnTo>
                    <a:lnTo>
                      <a:pt x="72" y="240"/>
                    </a:lnTo>
                    <a:lnTo>
                      <a:pt x="76" y="240"/>
                    </a:lnTo>
                    <a:lnTo>
                      <a:pt x="78" y="240"/>
                    </a:lnTo>
                    <a:lnTo>
                      <a:pt x="80" y="242"/>
                    </a:lnTo>
                    <a:lnTo>
                      <a:pt x="84" y="244"/>
                    </a:lnTo>
                    <a:lnTo>
                      <a:pt x="88" y="250"/>
                    </a:lnTo>
                    <a:lnTo>
                      <a:pt x="92" y="250"/>
                    </a:lnTo>
                    <a:lnTo>
                      <a:pt x="102" y="250"/>
                    </a:lnTo>
                    <a:lnTo>
                      <a:pt x="114" y="250"/>
                    </a:lnTo>
                    <a:lnTo>
                      <a:pt x="122" y="250"/>
                    </a:lnTo>
                    <a:lnTo>
                      <a:pt x="126" y="250"/>
                    </a:lnTo>
                    <a:lnTo>
                      <a:pt x="138" y="250"/>
                    </a:lnTo>
                    <a:lnTo>
                      <a:pt x="152" y="248"/>
                    </a:lnTo>
                    <a:lnTo>
                      <a:pt x="168" y="246"/>
                    </a:lnTo>
                    <a:lnTo>
                      <a:pt x="180" y="244"/>
                    </a:lnTo>
                    <a:lnTo>
                      <a:pt x="184" y="240"/>
                    </a:lnTo>
                    <a:lnTo>
                      <a:pt x="182" y="222"/>
                    </a:lnTo>
                    <a:lnTo>
                      <a:pt x="180" y="222"/>
                    </a:lnTo>
                    <a:lnTo>
                      <a:pt x="178" y="218"/>
                    </a:lnTo>
                    <a:lnTo>
                      <a:pt x="176" y="214"/>
                    </a:lnTo>
                    <a:lnTo>
                      <a:pt x="172" y="210"/>
                    </a:lnTo>
                    <a:lnTo>
                      <a:pt x="168" y="204"/>
                    </a:lnTo>
                    <a:lnTo>
                      <a:pt x="164" y="200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6" y="194"/>
                    </a:lnTo>
                    <a:lnTo>
                      <a:pt x="154" y="192"/>
                    </a:lnTo>
                    <a:lnTo>
                      <a:pt x="152" y="190"/>
                    </a:lnTo>
                    <a:lnTo>
                      <a:pt x="152" y="188"/>
                    </a:lnTo>
                    <a:lnTo>
                      <a:pt x="152" y="184"/>
                    </a:lnTo>
                    <a:lnTo>
                      <a:pt x="156" y="182"/>
                    </a:lnTo>
                    <a:lnTo>
                      <a:pt x="156" y="180"/>
                    </a:lnTo>
                    <a:lnTo>
                      <a:pt x="156" y="176"/>
                    </a:lnTo>
                    <a:lnTo>
                      <a:pt x="156" y="172"/>
                    </a:lnTo>
                    <a:lnTo>
                      <a:pt x="156" y="166"/>
                    </a:lnTo>
                    <a:lnTo>
                      <a:pt x="156" y="158"/>
                    </a:lnTo>
                    <a:lnTo>
                      <a:pt x="156" y="158"/>
                    </a:lnTo>
                    <a:lnTo>
                      <a:pt x="158" y="154"/>
                    </a:lnTo>
                    <a:lnTo>
                      <a:pt x="160" y="150"/>
                    </a:lnTo>
                    <a:lnTo>
                      <a:pt x="164" y="144"/>
                    </a:lnTo>
                    <a:lnTo>
                      <a:pt x="168" y="136"/>
                    </a:lnTo>
                    <a:lnTo>
                      <a:pt x="176" y="130"/>
                    </a:lnTo>
                    <a:lnTo>
                      <a:pt x="178" y="128"/>
                    </a:lnTo>
                    <a:lnTo>
                      <a:pt x="182" y="118"/>
                    </a:lnTo>
                    <a:lnTo>
                      <a:pt x="188" y="108"/>
                    </a:lnTo>
                    <a:lnTo>
                      <a:pt x="188" y="98"/>
                    </a:lnTo>
                    <a:lnTo>
                      <a:pt x="190" y="96"/>
                    </a:lnTo>
                    <a:lnTo>
                      <a:pt x="192" y="94"/>
                    </a:lnTo>
                    <a:lnTo>
                      <a:pt x="194" y="90"/>
                    </a:lnTo>
                    <a:lnTo>
                      <a:pt x="198" y="86"/>
                    </a:lnTo>
                    <a:lnTo>
                      <a:pt x="200" y="82"/>
                    </a:lnTo>
                    <a:lnTo>
                      <a:pt x="204" y="80"/>
                    </a:lnTo>
                    <a:lnTo>
                      <a:pt x="206" y="78"/>
                    </a:lnTo>
                    <a:lnTo>
                      <a:pt x="208" y="78"/>
                    </a:lnTo>
                    <a:lnTo>
                      <a:pt x="212" y="76"/>
                    </a:lnTo>
                    <a:lnTo>
                      <a:pt x="214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18" y="68"/>
                    </a:lnTo>
                    <a:lnTo>
                      <a:pt x="218" y="66"/>
                    </a:lnTo>
                    <a:lnTo>
                      <a:pt x="216" y="64"/>
                    </a:lnTo>
                    <a:lnTo>
                      <a:pt x="214" y="60"/>
                    </a:lnTo>
                    <a:lnTo>
                      <a:pt x="212" y="54"/>
                    </a:lnTo>
                    <a:lnTo>
                      <a:pt x="210" y="50"/>
                    </a:lnTo>
                    <a:lnTo>
                      <a:pt x="206" y="44"/>
                    </a:lnTo>
                    <a:lnTo>
                      <a:pt x="204" y="40"/>
                    </a:lnTo>
                    <a:lnTo>
                      <a:pt x="204" y="38"/>
                    </a:lnTo>
                    <a:lnTo>
                      <a:pt x="202" y="34"/>
                    </a:lnTo>
                    <a:lnTo>
                      <a:pt x="200" y="32"/>
                    </a:lnTo>
                    <a:lnTo>
                      <a:pt x="200" y="28"/>
                    </a:lnTo>
                    <a:lnTo>
                      <a:pt x="200" y="22"/>
                    </a:lnTo>
                    <a:lnTo>
                      <a:pt x="200" y="22"/>
                    </a:lnTo>
                    <a:lnTo>
                      <a:pt x="198" y="18"/>
                    </a:lnTo>
                    <a:lnTo>
                      <a:pt x="196" y="12"/>
                    </a:lnTo>
                    <a:lnTo>
                      <a:pt x="192" y="8"/>
                    </a:lnTo>
                    <a:lnTo>
                      <a:pt x="18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8" name="Freeform 282">
                <a:extLst>
                  <a:ext uri="{FF2B5EF4-FFF2-40B4-BE49-F238E27FC236}">
                    <a16:creationId xmlns:a16="http://schemas.microsoft.com/office/drawing/2014/main" id="{DB427C05-749A-443B-976F-0AC8889823B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23" y="2986"/>
                <a:ext cx="148" cy="84"/>
              </a:xfrm>
              <a:custGeom>
                <a:avLst/>
                <a:gdLst>
                  <a:gd name="T0" fmla="*/ 106 w 148"/>
                  <a:gd name="T1" fmla="*/ 0 h 84"/>
                  <a:gd name="T2" fmla="*/ 98 w 148"/>
                  <a:gd name="T3" fmla="*/ 2 h 84"/>
                  <a:gd name="T4" fmla="*/ 90 w 148"/>
                  <a:gd name="T5" fmla="*/ 6 h 84"/>
                  <a:gd name="T6" fmla="*/ 84 w 148"/>
                  <a:gd name="T7" fmla="*/ 12 h 84"/>
                  <a:gd name="T8" fmla="*/ 82 w 148"/>
                  <a:gd name="T9" fmla="*/ 22 h 84"/>
                  <a:gd name="T10" fmla="*/ 76 w 148"/>
                  <a:gd name="T11" fmla="*/ 28 h 84"/>
                  <a:gd name="T12" fmla="*/ 70 w 148"/>
                  <a:gd name="T13" fmla="*/ 28 h 84"/>
                  <a:gd name="T14" fmla="*/ 64 w 148"/>
                  <a:gd name="T15" fmla="*/ 26 h 84"/>
                  <a:gd name="T16" fmla="*/ 60 w 148"/>
                  <a:gd name="T17" fmla="*/ 26 h 84"/>
                  <a:gd name="T18" fmla="*/ 58 w 148"/>
                  <a:gd name="T19" fmla="*/ 26 h 84"/>
                  <a:gd name="T20" fmla="*/ 54 w 148"/>
                  <a:gd name="T21" fmla="*/ 28 h 84"/>
                  <a:gd name="T22" fmla="*/ 48 w 148"/>
                  <a:gd name="T23" fmla="*/ 30 h 84"/>
                  <a:gd name="T24" fmla="*/ 36 w 148"/>
                  <a:gd name="T25" fmla="*/ 34 h 84"/>
                  <a:gd name="T26" fmla="*/ 26 w 148"/>
                  <a:gd name="T27" fmla="*/ 36 h 84"/>
                  <a:gd name="T28" fmla="*/ 10 w 148"/>
                  <a:gd name="T29" fmla="*/ 38 h 84"/>
                  <a:gd name="T30" fmla="*/ 6 w 148"/>
                  <a:gd name="T31" fmla="*/ 46 h 84"/>
                  <a:gd name="T32" fmla="*/ 4 w 148"/>
                  <a:gd name="T33" fmla="*/ 50 h 84"/>
                  <a:gd name="T34" fmla="*/ 0 w 148"/>
                  <a:gd name="T35" fmla="*/ 50 h 84"/>
                  <a:gd name="T36" fmla="*/ 2 w 148"/>
                  <a:gd name="T37" fmla="*/ 52 h 84"/>
                  <a:gd name="T38" fmla="*/ 4 w 148"/>
                  <a:gd name="T39" fmla="*/ 54 h 84"/>
                  <a:gd name="T40" fmla="*/ 6 w 148"/>
                  <a:gd name="T41" fmla="*/ 60 h 84"/>
                  <a:gd name="T42" fmla="*/ 10 w 148"/>
                  <a:gd name="T43" fmla="*/ 70 h 84"/>
                  <a:gd name="T44" fmla="*/ 26 w 148"/>
                  <a:gd name="T45" fmla="*/ 84 h 84"/>
                  <a:gd name="T46" fmla="*/ 38 w 148"/>
                  <a:gd name="T47" fmla="*/ 74 h 84"/>
                  <a:gd name="T48" fmla="*/ 42 w 148"/>
                  <a:gd name="T49" fmla="*/ 68 h 84"/>
                  <a:gd name="T50" fmla="*/ 48 w 148"/>
                  <a:gd name="T51" fmla="*/ 62 h 84"/>
                  <a:gd name="T52" fmla="*/ 58 w 148"/>
                  <a:gd name="T53" fmla="*/ 60 h 84"/>
                  <a:gd name="T54" fmla="*/ 60 w 148"/>
                  <a:gd name="T55" fmla="*/ 62 h 84"/>
                  <a:gd name="T56" fmla="*/ 62 w 148"/>
                  <a:gd name="T57" fmla="*/ 68 h 84"/>
                  <a:gd name="T58" fmla="*/ 64 w 148"/>
                  <a:gd name="T59" fmla="*/ 70 h 84"/>
                  <a:gd name="T60" fmla="*/ 74 w 148"/>
                  <a:gd name="T61" fmla="*/ 68 h 84"/>
                  <a:gd name="T62" fmla="*/ 86 w 148"/>
                  <a:gd name="T63" fmla="*/ 68 h 84"/>
                  <a:gd name="T64" fmla="*/ 118 w 148"/>
                  <a:gd name="T65" fmla="*/ 62 h 84"/>
                  <a:gd name="T66" fmla="*/ 146 w 148"/>
                  <a:gd name="T67" fmla="*/ 52 h 84"/>
                  <a:gd name="T68" fmla="*/ 132 w 148"/>
                  <a:gd name="T69" fmla="*/ 34 h 84"/>
                  <a:gd name="T70" fmla="*/ 122 w 148"/>
                  <a:gd name="T71" fmla="*/ 22 h 84"/>
                  <a:gd name="T72" fmla="*/ 118 w 148"/>
                  <a:gd name="T73" fmla="*/ 16 h 84"/>
                  <a:gd name="T74" fmla="*/ 112 w 148"/>
                  <a:gd name="T75" fmla="*/ 8 h 84"/>
                  <a:gd name="T76" fmla="*/ 106 w 148"/>
                  <a:gd name="T7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8" h="84">
                    <a:moveTo>
                      <a:pt x="106" y="0"/>
                    </a:moveTo>
                    <a:lnTo>
                      <a:pt x="106" y="0"/>
                    </a:lnTo>
                    <a:lnTo>
                      <a:pt x="102" y="0"/>
                    </a:lnTo>
                    <a:lnTo>
                      <a:pt x="98" y="2"/>
                    </a:lnTo>
                    <a:lnTo>
                      <a:pt x="94" y="4"/>
                    </a:lnTo>
                    <a:lnTo>
                      <a:pt x="90" y="6"/>
                    </a:lnTo>
                    <a:lnTo>
                      <a:pt x="86" y="10"/>
                    </a:lnTo>
                    <a:lnTo>
                      <a:pt x="84" y="12"/>
                    </a:lnTo>
                    <a:lnTo>
                      <a:pt x="84" y="18"/>
                    </a:lnTo>
                    <a:lnTo>
                      <a:pt x="82" y="22"/>
                    </a:lnTo>
                    <a:lnTo>
                      <a:pt x="78" y="26"/>
                    </a:lnTo>
                    <a:lnTo>
                      <a:pt x="76" y="28"/>
                    </a:lnTo>
                    <a:lnTo>
                      <a:pt x="74" y="28"/>
                    </a:lnTo>
                    <a:lnTo>
                      <a:pt x="70" y="28"/>
                    </a:lnTo>
                    <a:lnTo>
                      <a:pt x="68" y="28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60" y="24"/>
                    </a:lnTo>
                    <a:lnTo>
                      <a:pt x="58" y="26"/>
                    </a:lnTo>
                    <a:lnTo>
                      <a:pt x="56" y="28"/>
                    </a:lnTo>
                    <a:lnTo>
                      <a:pt x="54" y="28"/>
                    </a:lnTo>
                    <a:lnTo>
                      <a:pt x="52" y="28"/>
                    </a:lnTo>
                    <a:lnTo>
                      <a:pt x="48" y="30"/>
                    </a:lnTo>
                    <a:lnTo>
                      <a:pt x="42" y="32"/>
                    </a:lnTo>
                    <a:lnTo>
                      <a:pt x="36" y="34"/>
                    </a:lnTo>
                    <a:lnTo>
                      <a:pt x="30" y="36"/>
                    </a:lnTo>
                    <a:lnTo>
                      <a:pt x="26" y="36"/>
                    </a:lnTo>
                    <a:lnTo>
                      <a:pt x="10" y="36"/>
                    </a:lnTo>
                    <a:lnTo>
                      <a:pt x="10" y="38"/>
                    </a:lnTo>
                    <a:lnTo>
                      <a:pt x="8" y="42"/>
                    </a:lnTo>
                    <a:lnTo>
                      <a:pt x="6" y="46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0" y="50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6" y="60"/>
                    </a:lnTo>
                    <a:lnTo>
                      <a:pt x="6" y="66"/>
                    </a:lnTo>
                    <a:lnTo>
                      <a:pt x="10" y="70"/>
                    </a:lnTo>
                    <a:lnTo>
                      <a:pt x="14" y="74"/>
                    </a:lnTo>
                    <a:lnTo>
                      <a:pt x="26" y="84"/>
                    </a:lnTo>
                    <a:lnTo>
                      <a:pt x="38" y="74"/>
                    </a:lnTo>
                    <a:lnTo>
                      <a:pt x="38" y="74"/>
                    </a:lnTo>
                    <a:lnTo>
                      <a:pt x="40" y="72"/>
                    </a:lnTo>
                    <a:lnTo>
                      <a:pt x="42" y="68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60"/>
                    </a:lnTo>
                    <a:lnTo>
                      <a:pt x="58" y="60"/>
                    </a:lnTo>
                    <a:lnTo>
                      <a:pt x="58" y="60"/>
                    </a:lnTo>
                    <a:lnTo>
                      <a:pt x="60" y="62"/>
                    </a:lnTo>
                    <a:lnTo>
                      <a:pt x="60" y="66"/>
                    </a:lnTo>
                    <a:lnTo>
                      <a:pt x="62" y="68"/>
                    </a:lnTo>
                    <a:lnTo>
                      <a:pt x="64" y="70"/>
                    </a:lnTo>
                    <a:lnTo>
                      <a:pt x="64" y="70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80" y="68"/>
                    </a:lnTo>
                    <a:lnTo>
                      <a:pt x="86" y="68"/>
                    </a:lnTo>
                    <a:lnTo>
                      <a:pt x="90" y="68"/>
                    </a:lnTo>
                    <a:lnTo>
                      <a:pt x="118" y="62"/>
                    </a:lnTo>
                    <a:lnTo>
                      <a:pt x="148" y="56"/>
                    </a:lnTo>
                    <a:lnTo>
                      <a:pt x="146" y="52"/>
                    </a:lnTo>
                    <a:lnTo>
                      <a:pt x="140" y="44"/>
                    </a:lnTo>
                    <a:lnTo>
                      <a:pt x="132" y="34"/>
                    </a:lnTo>
                    <a:lnTo>
                      <a:pt x="124" y="22"/>
                    </a:lnTo>
                    <a:lnTo>
                      <a:pt x="122" y="22"/>
                    </a:lnTo>
                    <a:lnTo>
                      <a:pt x="120" y="20"/>
                    </a:lnTo>
                    <a:lnTo>
                      <a:pt x="118" y="16"/>
                    </a:lnTo>
                    <a:lnTo>
                      <a:pt x="114" y="12"/>
                    </a:lnTo>
                    <a:lnTo>
                      <a:pt x="112" y="8"/>
                    </a:lnTo>
                    <a:lnTo>
                      <a:pt x="108" y="2"/>
                    </a:lnTo>
                    <a:lnTo>
                      <a:pt x="10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19" name="Freeform 283">
                <a:extLst>
                  <a:ext uri="{FF2B5EF4-FFF2-40B4-BE49-F238E27FC236}">
                    <a16:creationId xmlns:a16="http://schemas.microsoft.com/office/drawing/2014/main" id="{28A05FF6-2504-42C2-B014-DF2CC10C6F1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3" y="3082"/>
                <a:ext cx="74" cy="82"/>
              </a:xfrm>
              <a:custGeom>
                <a:avLst/>
                <a:gdLst>
                  <a:gd name="T0" fmla="*/ 52 w 74"/>
                  <a:gd name="T1" fmla="*/ 0 h 82"/>
                  <a:gd name="T2" fmla="*/ 52 w 74"/>
                  <a:gd name="T3" fmla="*/ 6 h 82"/>
                  <a:gd name="T4" fmla="*/ 54 w 74"/>
                  <a:gd name="T5" fmla="*/ 12 h 82"/>
                  <a:gd name="T6" fmla="*/ 60 w 74"/>
                  <a:gd name="T7" fmla="*/ 12 h 82"/>
                  <a:gd name="T8" fmla="*/ 68 w 74"/>
                  <a:gd name="T9" fmla="*/ 12 h 82"/>
                  <a:gd name="T10" fmla="*/ 72 w 74"/>
                  <a:gd name="T11" fmla="*/ 12 h 82"/>
                  <a:gd name="T12" fmla="*/ 72 w 74"/>
                  <a:gd name="T13" fmla="*/ 14 h 82"/>
                  <a:gd name="T14" fmla="*/ 74 w 74"/>
                  <a:gd name="T15" fmla="*/ 22 h 82"/>
                  <a:gd name="T16" fmla="*/ 72 w 74"/>
                  <a:gd name="T17" fmla="*/ 26 h 82"/>
                  <a:gd name="T18" fmla="*/ 68 w 74"/>
                  <a:gd name="T19" fmla="*/ 26 h 82"/>
                  <a:gd name="T20" fmla="*/ 68 w 74"/>
                  <a:gd name="T21" fmla="*/ 30 h 82"/>
                  <a:gd name="T22" fmla="*/ 68 w 74"/>
                  <a:gd name="T23" fmla="*/ 36 h 82"/>
                  <a:gd name="T24" fmla="*/ 74 w 74"/>
                  <a:gd name="T25" fmla="*/ 38 h 82"/>
                  <a:gd name="T26" fmla="*/ 74 w 74"/>
                  <a:gd name="T27" fmla="*/ 42 h 82"/>
                  <a:gd name="T28" fmla="*/ 74 w 74"/>
                  <a:gd name="T29" fmla="*/ 52 h 82"/>
                  <a:gd name="T30" fmla="*/ 70 w 74"/>
                  <a:gd name="T31" fmla="*/ 60 h 82"/>
                  <a:gd name="T32" fmla="*/ 62 w 74"/>
                  <a:gd name="T33" fmla="*/ 64 h 82"/>
                  <a:gd name="T34" fmla="*/ 52 w 74"/>
                  <a:gd name="T35" fmla="*/ 66 h 82"/>
                  <a:gd name="T36" fmla="*/ 46 w 74"/>
                  <a:gd name="T37" fmla="*/ 68 h 82"/>
                  <a:gd name="T38" fmla="*/ 42 w 74"/>
                  <a:gd name="T39" fmla="*/ 68 h 82"/>
                  <a:gd name="T40" fmla="*/ 32 w 74"/>
                  <a:gd name="T41" fmla="*/ 72 h 82"/>
                  <a:gd name="T42" fmla="*/ 28 w 74"/>
                  <a:gd name="T43" fmla="*/ 78 h 82"/>
                  <a:gd name="T44" fmla="*/ 24 w 74"/>
                  <a:gd name="T45" fmla="*/ 82 h 82"/>
                  <a:gd name="T46" fmla="*/ 22 w 74"/>
                  <a:gd name="T47" fmla="*/ 74 h 82"/>
                  <a:gd name="T48" fmla="*/ 20 w 74"/>
                  <a:gd name="T49" fmla="*/ 72 h 82"/>
                  <a:gd name="T50" fmla="*/ 16 w 74"/>
                  <a:gd name="T51" fmla="*/ 68 h 82"/>
                  <a:gd name="T52" fmla="*/ 14 w 74"/>
                  <a:gd name="T53" fmla="*/ 66 h 82"/>
                  <a:gd name="T54" fmla="*/ 6 w 74"/>
                  <a:gd name="T55" fmla="*/ 58 h 82"/>
                  <a:gd name="T56" fmla="*/ 0 w 74"/>
                  <a:gd name="T57" fmla="*/ 46 h 82"/>
                  <a:gd name="T58" fmla="*/ 0 w 74"/>
                  <a:gd name="T59" fmla="*/ 46 h 82"/>
                  <a:gd name="T60" fmla="*/ 6 w 74"/>
                  <a:gd name="T61" fmla="*/ 18 h 82"/>
                  <a:gd name="T62" fmla="*/ 26 w 74"/>
                  <a:gd name="T63" fmla="*/ 18 h 82"/>
                  <a:gd name="T64" fmla="*/ 30 w 74"/>
                  <a:gd name="T65" fmla="*/ 18 h 82"/>
                  <a:gd name="T66" fmla="*/ 32 w 74"/>
                  <a:gd name="T67" fmla="*/ 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82">
                    <a:moveTo>
                      <a:pt x="32" y="2"/>
                    </a:moveTo>
                    <a:lnTo>
                      <a:pt x="52" y="0"/>
                    </a:lnTo>
                    <a:lnTo>
                      <a:pt x="52" y="2"/>
                    </a:lnTo>
                    <a:lnTo>
                      <a:pt x="52" y="6"/>
                    </a:lnTo>
                    <a:lnTo>
                      <a:pt x="52" y="10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60" y="12"/>
                    </a:lnTo>
                    <a:lnTo>
                      <a:pt x="64" y="12"/>
                    </a:lnTo>
                    <a:lnTo>
                      <a:pt x="68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4" y="18"/>
                    </a:lnTo>
                    <a:lnTo>
                      <a:pt x="74" y="22"/>
                    </a:lnTo>
                    <a:lnTo>
                      <a:pt x="72" y="26"/>
                    </a:lnTo>
                    <a:lnTo>
                      <a:pt x="72" y="26"/>
                    </a:lnTo>
                    <a:lnTo>
                      <a:pt x="70" y="26"/>
                    </a:lnTo>
                    <a:lnTo>
                      <a:pt x="68" y="26"/>
                    </a:lnTo>
                    <a:lnTo>
                      <a:pt x="68" y="28"/>
                    </a:lnTo>
                    <a:lnTo>
                      <a:pt x="68" y="30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6"/>
                    </a:lnTo>
                    <a:lnTo>
                      <a:pt x="74" y="38"/>
                    </a:lnTo>
                    <a:lnTo>
                      <a:pt x="74" y="38"/>
                    </a:lnTo>
                    <a:lnTo>
                      <a:pt x="74" y="42"/>
                    </a:lnTo>
                    <a:lnTo>
                      <a:pt x="74" y="46"/>
                    </a:lnTo>
                    <a:lnTo>
                      <a:pt x="74" y="52"/>
                    </a:lnTo>
                    <a:lnTo>
                      <a:pt x="72" y="56"/>
                    </a:lnTo>
                    <a:lnTo>
                      <a:pt x="70" y="60"/>
                    </a:lnTo>
                    <a:lnTo>
                      <a:pt x="68" y="62"/>
                    </a:lnTo>
                    <a:lnTo>
                      <a:pt x="62" y="64"/>
                    </a:lnTo>
                    <a:lnTo>
                      <a:pt x="56" y="66"/>
                    </a:lnTo>
                    <a:lnTo>
                      <a:pt x="52" y="66"/>
                    </a:lnTo>
                    <a:lnTo>
                      <a:pt x="48" y="68"/>
                    </a:lnTo>
                    <a:lnTo>
                      <a:pt x="46" y="68"/>
                    </a:lnTo>
                    <a:lnTo>
                      <a:pt x="44" y="62"/>
                    </a:lnTo>
                    <a:lnTo>
                      <a:pt x="42" y="68"/>
                    </a:lnTo>
                    <a:lnTo>
                      <a:pt x="32" y="72"/>
                    </a:lnTo>
                    <a:lnTo>
                      <a:pt x="32" y="72"/>
                    </a:lnTo>
                    <a:lnTo>
                      <a:pt x="30" y="74"/>
                    </a:lnTo>
                    <a:lnTo>
                      <a:pt x="28" y="78"/>
                    </a:lnTo>
                    <a:lnTo>
                      <a:pt x="26" y="80"/>
                    </a:lnTo>
                    <a:lnTo>
                      <a:pt x="24" y="82"/>
                    </a:lnTo>
                    <a:lnTo>
                      <a:pt x="24" y="82"/>
                    </a:lnTo>
                    <a:lnTo>
                      <a:pt x="22" y="74"/>
                    </a:lnTo>
                    <a:lnTo>
                      <a:pt x="22" y="74"/>
                    </a:lnTo>
                    <a:lnTo>
                      <a:pt x="20" y="72"/>
                    </a:lnTo>
                    <a:lnTo>
                      <a:pt x="20" y="68"/>
                    </a:lnTo>
                    <a:lnTo>
                      <a:pt x="16" y="68"/>
                    </a:lnTo>
                    <a:lnTo>
                      <a:pt x="16" y="66"/>
                    </a:lnTo>
                    <a:lnTo>
                      <a:pt x="14" y="66"/>
                    </a:lnTo>
                    <a:lnTo>
                      <a:pt x="10" y="62"/>
                    </a:lnTo>
                    <a:lnTo>
                      <a:pt x="6" y="58"/>
                    </a:lnTo>
                    <a:lnTo>
                      <a:pt x="2" y="54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6" y="18"/>
                    </a:lnTo>
                    <a:lnTo>
                      <a:pt x="26" y="18"/>
                    </a:lnTo>
                    <a:lnTo>
                      <a:pt x="26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0" y="14"/>
                    </a:lnTo>
                    <a:lnTo>
                      <a:pt x="32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0" name="Freeform 284">
                <a:extLst>
                  <a:ext uri="{FF2B5EF4-FFF2-40B4-BE49-F238E27FC236}">
                    <a16:creationId xmlns:a16="http://schemas.microsoft.com/office/drawing/2014/main" id="{0EBB1218-F7C7-4D61-8829-558C9D64C0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59" y="3084"/>
                <a:ext cx="26" cy="16"/>
              </a:xfrm>
              <a:custGeom>
                <a:avLst/>
                <a:gdLst>
                  <a:gd name="T0" fmla="*/ 20 w 26"/>
                  <a:gd name="T1" fmla="*/ 0 h 16"/>
                  <a:gd name="T2" fmla="*/ 20 w 26"/>
                  <a:gd name="T3" fmla="*/ 0 h 16"/>
                  <a:gd name="T4" fmla="*/ 18 w 26"/>
                  <a:gd name="T5" fmla="*/ 0 h 16"/>
                  <a:gd name="T6" fmla="*/ 14 w 26"/>
                  <a:gd name="T7" fmla="*/ 0 h 16"/>
                  <a:gd name="T8" fmla="*/ 10 w 26"/>
                  <a:gd name="T9" fmla="*/ 2 h 16"/>
                  <a:gd name="T10" fmla="*/ 6 w 26"/>
                  <a:gd name="T11" fmla="*/ 4 h 16"/>
                  <a:gd name="T12" fmla="*/ 4 w 26"/>
                  <a:gd name="T13" fmla="*/ 8 h 16"/>
                  <a:gd name="T14" fmla="*/ 0 w 26"/>
                  <a:gd name="T15" fmla="*/ 16 h 16"/>
                  <a:gd name="T16" fmla="*/ 22 w 26"/>
                  <a:gd name="T17" fmla="*/ 16 h 16"/>
                  <a:gd name="T18" fmla="*/ 22 w 26"/>
                  <a:gd name="T19" fmla="*/ 16 h 16"/>
                  <a:gd name="T20" fmla="*/ 24 w 26"/>
                  <a:gd name="T21" fmla="*/ 14 h 16"/>
                  <a:gd name="T22" fmla="*/ 24 w 26"/>
                  <a:gd name="T23" fmla="*/ 12 h 16"/>
                  <a:gd name="T24" fmla="*/ 24 w 26"/>
                  <a:gd name="T25" fmla="*/ 10 h 16"/>
                  <a:gd name="T26" fmla="*/ 26 w 26"/>
                  <a:gd name="T27" fmla="*/ 6 h 16"/>
                  <a:gd name="T28" fmla="*/ 26 w 26"/>
                  <a:gd name="T29" fmla="*/ 2 h 16"/>
                  <a:gd name="T30" fmla="*/ 26 w 26"/>
                  <a:gd name="T31" fmla="*/ 0 h 16"/>
                  <a:gd name="T32" fmla="*/ 20 w 26"/>
                  <a:gd name="T3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16">
                    <a:moveTo>
                      <a:pt x="20" y="0"/>
                    </a:moveTo>
                    <a:lnTo>
                      <a:pt x="20" y="0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10" y="2"/>
                    </a:lnTo>
                    <a:lnTo>
                      <a:pt x="6" y="4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22" y="16"/>
                    </a:lnTo>
                    <a:lnTo>
                      <a:pt x="22" y="16"/>
                    </a:lnTo>
                    <a:lnTo>
                      <a:pt x="24" y="14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6" y="6"/>
                    </a:lnTo>
                    <a:lnTo>
                      <a:pt x="26" y="2"/>
                    </a:lnTo>
                    <a:lnTo>
                      <a:pt x="26" y="0"/>
                    </a:lnTo>
                    <a:lnTo>
                      <a:pt x="2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1" name="Freeform 285">
                <a:extLst>
                  <a:ext uri="{FF2B5EF4-FFF2-40B4-BE49-F238E27FC236}">
                    <a16:creationId xmlns:a16="http://schemas.microsoft.com/office/drawing/2014/main" id="{218575C3-C375-4713-9365-778934E67A1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77" y="3060"/>
                <a:ext cx="88" cy="122"/>
              </a:xfrm>
              <a:custGeom>
                <a:avLst/>
                <a:gdLst>
                  <a:gd name="T0" fmla="*/ 10 w 88"/>
                  <a:gd name="T1" fmla="*/ 120 h 122"/>
                  <a:gd name="T2" fmla="*/ 12 w 88"/>
                  <a:gd name="T3" fmla="*/ 122 h 122"/>
                  <a:gd name="T4" fmla="*/ 10 w 88"/>
                  <a:gd name="T5" fmla="*/ 120 h 122"/>
                  <a:gd name="T6" fmla="*/ 0 w 88"/>
                  <a:gd name="T7" fmla="*/ 104 h 122"/>
                  <a:gd name="T8" fmla="*/ 2 w 88"/>
                  <a:gd name="T9" fmla="*/ 102 h 122"/>
                  <a:gd name="T10" fmla="*/ 6 w 88"/>
                  <a:gd name="T11" fmla="*/ 98 h 122"/>
                  <a:gd name="T12" fmla="*/ 8 w 88"/>
                  <a:gd name="T13" fmla="*/ 96 h 122"/>
                  <a:gd name="T14" fmla="*/ 14 w 88"/>
                  <a:gd name="T15" fmla="*/ 92 h 122"/>
                  <a:gd name="T16" fmla="*/ 20 w 88"/>
                  <a:gd name="T17" fmla="*/ 84 h 122"/>
                  <a:gd name="T18" fmla="*/ 24 w 88"/>
                  <a:gd name="T19" fmla="*/ 90 h 122"/>
                  <a:gd name="T20" fmla="*/ 32 w 88"/>
                  <a:gd name="T21" fmla="*/ 88 h 122"/>
                  <a:gd name="T22" fmla="*/ 44 w 88"/>
                  <a:gd name="T23" fmla="*/ 84 h 122"/>
                  <a:gd name="T24" fmla="*/ 48 w 88"/>
                  <a:gd name="T25" fmla="*/ 82 h 122"/>
                  <a:gd name="T26" fmla="*/ 48 w 88"/>
                  <a:gd name="T27" fmla="*/ 78 h 122"/>
                  <a:gd name="T28" fmla="*/ 50 w 88"/>
                  <a:gd name="T29" fmla="*/ 66 h 122"/>
                  <a:gd name="T30" fmla="*/ 44 w 88"/>
                  <a:gd name="T31" fmla="*/ 58 h 122"/>
                  <a:gd name="T32" fmla="*/ 44 w 88"/>
                  <a:gd name="T33" fmla="*/ 56 h 122"/>
                  <a:gd name="T34" fmla="*/ 44 w 88"/>
                  <a:gd name="T35" fmla="*/ 50 h 122"/>
                  <a:gd name="T36" fmla="*/ 46 w 88"/>
                  <a:gd name="T37" fmla="*/ 48 h 122"/>
                  <a:gd name="T38" fmla="*/ 48 w 88"/>
                  <a:gd name="T39" fmla="*/ 46 h 122"/>
                  <a:gd name="T40" fmla="*/ 50 w 88"/>
                  <a:gd name="T41" fmla="*/ 40 h 122"/>
                  <a:gd name="T42" fmla="*/ 48 w 88"/>
                  <a:gd name="T43" fmla="*/ 34 h 122"/>
                  <a:gd name="T44" fmla="*/ 30 w 88"/>
                  <a:gd name="T45" fmla="*/ 32 h 122"/>
                  <a:gd name="T46" fmla="*/ 28 w 88"/>
                  <a:gd name="T47" fmla="*/ 24 h 122"/>
                  <a:gd name="T48" fmla="*/ 32 w 88"/>
                  <a:gd name="T49" fmla="*/ 22 h 122"/>
                  <a:gd name="T50" fmla="*/ 56 w 88"/>
                  <a:gd name="T51" fmla="*/ 20 h 122"/>
                  <a:gd name="T52" fmla="*/ 72 w 88"/>
                  <a:gd name="T53" fmla="*/ 22 h 122"/>
                  <a:gd name="T54" fmla="*/ 72 w 88"/>
                  <a:gd name="T55" fmla="*/ 18 h 122"/>
                  <a:gd name="T56" fmla="*/ 72 w 88"/>
                  <a:gd name="T57" fmla="*/ 12 h 122"/>
                  <a:gd name="T58" fmla="*/ 78 w 88"/>
                  <a:gd name="T59" fmla="*/ 6 h 122"/>
                  <a:gd name="T60" fmla="*/ 82 w 88"/>
                  <a:gd name="T61" fmla="*/ 4 h 122"/>
                  <a:gd name="T62" fmla="*/ 86 w 88"/>
                  <a:gd name="T63" fmla="*/ 0 h 122"/>
                  <a:gd name="T64" fmla="*/ 88 w 88"/>
                  <a:gd name="T65" fmla="*/ 0 h 122"/>
                  <a:gd name="T66" fmla="*/ 88 w 88"/>
                  <a:gd name="T67" fmla="*/ 10 h 122"/>
                  <a:gd name="T68" fmla="*/ 88 w 88"/>
                  <a:gd name="T69" fmla="*/ 14 h 122"/>
                  <a:gd name="T70" fmla="*/ 86 w 88"/>
                  <a:gd name="T71" fmla="*/ 24 h 122"/>
                  <a:gd name="T72" fmla="*/ 86 w 88"/>
                  <a:gd name="T73" fmla="*/ 34 h 122"/>
                  <a:gd name="T74" fmla="*/ 86 w 88"/>
                  <a:gd name="T75" fmla="*/ 40 h 122"/>
                  <a:gd name="T76" fmla="*/ 86 w 88"/>
                  <a:gd name="T77" fmla="*/ 48 h 122"/>
                  <a:gd name="T78" fmla="*/ 84 w 88"/>
                  <a:gd name="T79" fmla="*/ 60 h 122"/>
                  <a:gd name="T80" fmla="*/ 80 w 88"/>
                  <a:gd name="T81" fmla="*/ 68 h 122"/>
                  <a:gd name="T82" fmla="*/ 78 w 88"/>
                  <a:gd name="T83" fmla="*/ 72 h 122"/>
                  <a:gd name="T84" fmla="*/ 74 w 88"/>
                  <a:gd name="T85" fmla="*/ 82 h 122"/>
                  <a:gd name="T86" fmla="*/ 70 w 88"/>
                  <a:gd name="T87" fmla="*/ 92 h 122"/>
                  <a:gd name="T88" fmla="*/ 66 w 88"/>
                  <a:gd name="T89" fmla="*/ 98 h 122"/>
                  <a:gd name="T90" fmla="*/ 64 w 88"/>
                  <a:gd name="T91" fmla="*/ 102 h 122"/>
                  <a:gd name="T92" fmla="*/ 60 w 88"/>
                  <a:gd name="T93" fmla="*/ 110 h 122"/>
                  <a:gd name="T94" fmla="*/ 56 w 88"/>
                  <a:gd name="T95" fmla="*/ 112 h 122"/>
                  <a:gd name="T96" fmla="*/ 50 w 88"/>
                  <a:gd name="T97" fmla="*/ 112 h 122"/>
                  <a:gd name="T98" fmla="*/ 44 w 88"/>
                  <a:gd name="T99" fmla="*/ 112 h 122"/>
                  <a:gd name="T100" fmla="*/ 38 w 88"/>
                  <a:gd name="T101" fmla="*/ 116 h 122"/>
                  <a:gd name="T102" fmla="*/ 34 w 88"/>
                  <a:gd name="T103" fmla="*/ 114 h 122"/>
                  <a:gd name="T104" fmla="*/ 32 w 88"/>
                  <a:gd name="T105" fmla="*/ 112 h 122"/>
                  <a:gd name="T106" fmla="*/ 28 w 88"/>
                  <a:gd name="T107" fmla="*/ 112 h 122"/>
                  <a:gd name="T108" fmla="*/ 18 w 88"/>
                  <a:gd name="T109" fmla="*/ 116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88" h="122">
                    <a:moveTo>
                      <a:pt x="10" y="120"/>
                    </a:moveTo>
                    <a:lnTo>
                      <a:pt x="10" y="120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2" y="122"/>
                    </a:lnTo>
                    <a:lnTo>
                      <a:pt x="10" y="120"/>
                    </a:lnTo>
                    <a:lnTo>
                      <a:pt x="0" y="108"/>
                    </a:lnTo>
                    <a:lnTo>
                      <a:pt x="0" y="104"/>
                    </a:lnTo>
                    <a:lnTo>
                      <a:pt x="0" y="104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8" y="96"/>
                    </a:lnTo>
                    <a:lnTo>
                      <a:pt x="10" y="92"/>
                    </a:lnTo>
                    <a:lnTo>
                      <a:pt x="14" y="92"/>
                    </a:lnTo>
                    <a:lnTo>
                      <a:pt x="18" y="90"/>
                    </a:lnTo>
                    <a:lnTo>
                      <a:pt x="20" y="84"/>
                    </a:lnTo>
                    <a:lnTo>
                      <a:pt x="22" y="90"/>
                    </a:lnTo>
                    <a:lnTo>
                      <a:pt x="24" y="90"/>
                    </a:lnTo>
                    <a:lnTo>
                      <a:pt x="28" y="90"/>
                    </a:lnTo>
                    <a:lnTo>
                      <a:pt x="32" y="88"/>
                    </a:lnTo>
                    <a:lnTo>
                      <a:pt x="38" y="86"/>
                    </a:lnTo>
                    <a:lnTo>
                      <a:pt x="44" y="84"/>
                    </a:lnTo>
                    <a:lnTo>
                      <a:pt x="46" y="82"/>
                    </a:lnTo>
                    <a:lnTo>
                      <a:pt x="48" y="82"/>
                    </a:lnTo>
                    <a:lnTo>
                      <a:pt x="48" y="80"/>
                    </a:lnTo>
                    <a:lnTo>
                      <a:pt x="48" y="78"/>
                    </a:lnTo>
                    <a:lnTo>
                      <a:pt x="50" y="74"/>
                    </a:lnTo>
                    <a:lnTo>
                      <a:pt x="50" y="66"/>
                    </a:lnTo>
                    <a:lnTo>
                      <a:pt x="50" y="58"/>
                    </a:lnTo>
                    <a:lnTo>
                      <a:pt x="44" y="58"/>
                    </a:lnTo>
                    <a:lnTo>
                      <a:pt x="44" y="58"/>
                    </a:lnTo>
                    <a:lnTo>
                      <a:pt x="44" y="56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8" y="46"/>
                    </a:lnTo>
                    <a:lnTo>
                      <a:pt x="48" y="42"/>
                    </a:lnTo>
                    <a:lnTo>
                      <a:pt x="50" y="40"/>
                    </a:lnTo>
                    <a:lnTo>
                      <a:pt x="50" y="36"/>
                    </a:lnTo>
                    <a:lnTo>
                      <a:pt x="48" y="34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28" y="28"/>
                    </a:lnTo>
                    <a:lnTo>
                      <a:pt x="28" y="24"/>
                    </a:lnTo>
                    <a:lnTo>
                      <a:pt x="28" y="22"/>
                    </a:lnTo>
                    <a:lnTo>
                      <a:pt x="32" y="22"/>
                    </a:lnTo>
                    <a:lnTo>
                      <a:pt x="42" y="22"/>
                    </a:lnTo>
                    <a:lnTo>
                      <a:pt x="56" y="20"/>
                    </a:lnTo>
                    <a:lnTo>
                      <a:pt x="66" y="20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2" y="12"/>
                    </a:lnTo>
                    <a:lnTo>
                      <a:pt x="74" y="8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4"/>
                    </a:lnTo>
                    <a:lnTo>
                      <a:pt x="84" y="2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88" y="4"/>
                    </a:lnTo>
                    <a:lnTo>
                      <a:pt x="88" y="10"/>
                    </a:lnTo>
                    <a:lnTo>
                      <a:pt x="88" y="10"/>
                    </a:lnTo>
                    <a:lnTo>
                      <a:pt x="88" y="14"/>
                    </a:lnTo>
                    <a:lnTo>
                      <a:pt x="88" y="18"/>
                    </a:lnTo>
                    <a:lnTo>
                      <a:pt x="86" y="24"/>
                    </a:lnTo>
                    <a:lnTo>
                      <a:pt x="86" y="28"/>
                    </a:lnTo>
                    <a:lnTo>
                      <a:pt x="86" y="34"/>
                    </a:lnTo>
                    <a:lnTo>
                      <a:pt x="86" y="38"/>
                    </a:lnTo>
                    <a:lnTo>
                      <a:pt x="86" y="40"/>
                    </a:lnTo>
                    <a:lnTo>
                      <a:pt x="86" y="44"/>
                    </a:lnTo>
                    <a:lnTo>
                      <a:pt x="86" y="48"/>
                    </a:lnTo>
                    <a:lnTo>
                      <a:pt x="84" y="54"/>
                    </a:lnTo>
                    <a:lnTo>
                      <a:pt x="84" y="60"/>
                    </a:lnTo>
                    <a:lnTo>
                      <a:pt x="82" y="66"/>
                    </a:lnTo>
                    <a:lnTo>
                      <a:pt x="80" y="68"/>
                    </a:lnTo>
                    <a:lnTo>
                      <a:pt x="80" y="70"/>
                    </a:lnTo>
                    <a:lnTo>
                      <a:pt x="78" y="72"/>
                    </a:lnTo>
                    <a:lnTo>
                      <a:pt x="76" y="78"/>
                    </a:lnTo>
                    <a:lnTo>
                      <a:pt x="74" y="82"/>
                    </a:lnTo>
                    <a:lnTo>
                      <a:pt x="72" y="88"/>
                    </a:lnTo>
                    <a:lnTo>
                      <a:pt x="70" y="92"/>
                    </a:lnTo>
                    <a:lnTo>
                      <a:pt x="68" y="96"/>
                    </a:lnTo>
                    <a:lnTo>
                      <a:pt x="66" y="98"/>
                    </a:lnTo>
                    <a:lnTo>
                      <a:pt x="66" y="100"/>
                    </a:lnTo>
                    <a:lnTo>
                      <a:pt x="64" y="102"/>
                    </a:lnTo>
                    <a:lnTo>
                      <a:pt x="62" y="106"/>
                    </a:lnTo>
                    <a:lnTo>
                      <a:pt x="60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54" y="112"/>
                    </a:lnTo>
                    <a:lnTo>
                      <a:pt x="50" y="112"/>
                    </a:lnTo>
                    <a:lnTo>
                      <a:pt x="46" y="110"/>
                    </a:lnTo>
                    <a:lnTo>
                      <a:pt x="44" y="112"/>
                    </a:lnTo>
                    <a:lnTo>
                      <a:pt x="42" y="112"/>
                    </a:lnTo>
                    <a:lnTo>
                      <a:pt x="38" y="116"/>
                    </a:lnTo>
                    <a:lnTo>
                      <a:pt x="34" y="114"/>
                    </a:lnTo>
                    <a:lnTo>
                      <a:pt x="34" y="114"/>
                    </a:lnTo>
                    <a:lnTo>
                      <a:pt x="34" y="112"/>
                    </a:lnTo>
                    <a:lnTo>
                      <a:pt x="32" y="112"/>
                    </a:lnTo>
                    <a:lnTo>
                      <a:pt x="30" y="112"/>
                    </a:lnTo>
                    <a:lnTo>
                      <a:pt x="28" y="112"/>
                    </a:lnTo>
                    <a:lnTo>
                      <a:pt x="24" y="114"/>
                    </a:lnTo>
                    <a:lnTo>
                      <a:pt x="18" y="116"/>
                    </a:lnTo>
                    <a:lnTo>
                      <a:pt x="10" y="1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2" name="Freeform 286">
                <a:extLst>
                  <a:ext uri="{FF2B5EF4-FFF2-40B4-BE49-F238E27FC236}">
                    <a16:creationId xmlns:a16="http://schemas.microsoft.com/office/drawing/2014/main" id="{977CC468-98F1-4018-ABDA-69DD2EDF009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7" y="3200"/>
                <a:ext cx="130" cy="156"/>
              </a:xfrm>
              <a:custGeom>
                <a:avLst/>
                <a:gdLst>
                  <a:gd name="T0" fmla="*/ 24 w 130"/>
                  <a:gd name="T1" fmla="*/ 2 h 156"/>
                  <a:gd name="T2" fmla="*/ 42 w 130"/>
                  <a:gd name="T3" fmla="*/ 0 h 156"/>
                  <a:gd name="T4" fmla="*/ 56 w 130"/>
                  <a:gd name="T5" fmla="*/ 0 h 156"/>
                  <a:gd name="T6" fmla="*/ 86 w 130"/>
                  <a:gd name="T7" fmla="*/ 26 h 156"/>
                  <a:gd name="T8" fmla="*/ 86 w 130"/>
                  <a:gd name="T9" fmla="*/ 18 h 156"/>
                  <a:gd name="T10" fmla="*/ 88 w 130"/>
                  <a:gd name="T11" fmla="*/ 14 h 156"/>
                  <a:gd name="T12" fmla="*/ 102 w 130"/>
                  <a:gd name="T13" fmla="*/ 18 h 156"/>
                  <a:gd name="T14" fmla="*/ 112 w 130"/>
                  <a:gd name="T15" fmla="*/ 24 h 156"/>
                  <a:gd name="T16" fmla="*/ 112 w 130"/>
                  <a:gd name="T17" fmla="*/ 34 h 156"/>
                  <a:gd name="T18" fmla="*/ 114 w 130"/>
                  <a:gd name="T19" fmla="*/ 38 h 156"/>
                  <a:gd name="T20" fmla="*/ 116 w 130"/>
                  <a:gd name="T21" fmla="*/ 48 h 156"/>
                  <a:gd name="T22" fmla="*/ 114 w 130"/>
                  <a:gd name="T23" fmla="*/ 56 h 156"/>
                  <a:gd name="T24" fmla="*/ 114 w 130"/>
                  <a:gd name="T25" fmla="*/ 60 h 156"/>
                  <a:gd name="T26" fmla="*/ 128 w 130"/>
                  <a:gd name="T27" fmla="*/ 62 h 156"/>
                  <a:gd name="T28" fmla="*/ 128 w 130"/>
                  <a:gd name="T29" fmla="*/ 70 h 156"/>
                  <a:gd name="T30" fmla="*/ 128 w 130"/>
                  <a:gd name="T31" fmla="*/ 82 h 156"/>
                  <a:gd name="T32" fmla="*/ 128 w 130"/>
                  <a:gd name="T33" fmla="*/ 88 h 156"/>
                  <a:gd name="T34" fmla="*/ 112 w 130"/>
                  <a:gd name="T35" fmla="*/ 136 h 156"/>
                  <a:gd name="T36" fmla="*/ 114 w 130"/>
                  <a:gd name="T37" fmla="*/ 138 h 156"/>
                  <a:gd name="T38" fmla="*/ 118 w 130"/>
                  <a:gd name="T39" fmla="*/ 144 h 156"/>
                  <a:gd name="T40" fmla="*/ 130 w 130"/>
                  <a:gd name="T41" fmla="*/ 152 h 156"/>
                  <a:gd name="T42" fmla="*/ 126 w 130"/>
                  <a:gd name="T43" fmla="*/ 152 h 156"/>
                  <a:gd name="T44" fmla="*/ 116 w 130"/>
                  <a:gd name="T45" fmla="*/ 154 h 156"/>
                  <a:gd name="T46" fmla="*/ 106 w 130"/>
                  <a:gd name="T47" fmla="*/ 156 h 156"/>
                  <a:gd name="T48" fmla="*/ 100 w 130"/>
                  <a:gd name="T49" fmla="*/ 156 h 156"/>
                  <a:gd name="T50" fmla="*/ 92 w 130"/>
                  <a:gd name="T51" fmla="*/ 156 h 156"/>
                  <a:gd name="T52" fmla="*/ 82 w 130"/>
                  <a:gd name="T53" fmla="*/ 154 h 156"/>
                  <a:gd name="T54" fmla="*/ 76 w 130"/>
                  <a:gd name="T55" fmla="*/ 150 h 156"/>
                  <a:gd name="T56" fmla="*/ 30 w 130"/>
                  <a:gd name="T57" fmla="*/ 150 h 156"/>
                  <a:gd name="T58" fmla="*/ 24 w 130"/>
                  <a:gd name="T59" fmla="*/ 150 h 156"/>
                  <a:gd name="T60" fmla="*/ 20 w 130"/>
                  <a:gd name="T61" fmla="*/ 144 h 156"/>
                  <a:gd name="T62" fmla="*/ 16 w 130"/>
                  <a:gd name="T63" fmla="*/ 142 h 156"/>
                  <a:gd name="T64" fmla="*/ 6 w 130"/>
                  <a:gd name="T65" fmla="*/ 142 h 156"/>
                  <a:gd name="T66" fmla="*/ 2 w 130"/>
                  <a:gd name="T67" fmla="*/ 140 h 156"/>
                  <a:gd name="T68" fmla="*/ 6 w 130"/>
                  <a:gd name="T69" fmla="*/ 118 h 156"/>
                  <a:gd name="T70" fmla="*/ 10 w 130"/>
                  <a:gd name="T71" fmla="*/ 100 h 156"/>
                  <a:gd name="T72" fmla="*/ 12 w 130"/>
                  <a:gd name="T73" fmla="*/ 94 h 156"/>
                  <a:gd name="T74" fmla="*/ 16 w 130"/>
                  <a:gd name="T75" fmla="*/ 82 h 156"/>
                  <a:gd name="T76" fmla="*/ 24 w 130"/>
                  <a:gd name="T77" fmla="*/ 68 h 156"/>
                  <a:gd name="T78" fmla="*/ 26 w 130"/>
                  <a:gd name="T79" fmla="*/ 68 h 156"/>
                  <a:gd name="T80" fmla="*/ 28 w 130"/>
                  <a:gd name="T81" fmla="*/ 66 h 156"/>
                  <a:gd name="T82" fmla="*/ 28 w 130"/>
                  <a:gd name="T83" fmla="*/ 58 h 156"/>
                  <a:gd name="T84" fmla="*/ 26 w 130"/>
                  <a:gd name="T85" fmla="*/ 46 h 156"/>
                  <a:gd name="T86" fmla="*/ 14 w 130"/>
                  <a:gd name="T87" fmla="*/ 16 h 156"/>
                  <a:gd name="T88" fmla="*/ 6 w 130"/>
                  <a:gd name="T89" fmla="*/ 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30" h="156">
                    <a:moveTo>
                      <a:pt x="6" y="4"/>
                    </a:moveTo>
                    <a:lnTo>
                      <a:pt x="24" y="2"/>
                    </a:lnTo>
                    <a:lnTo>
                      <a:pt x="32" y="0"/>
                    </a:lnTo>
                    <a:lnTo>
                      <a:pt x="42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4" y="24"/>
                    </a:lnTo>
                    <a:lnTo>
                      <a:pt x="86" y="26"/>
                    </a:lnTo>
                    <a:lnTo>
                      <a:pt x="86" y="22"/>
                    </a:lnTo>
                    <a:lnTo>
                      <a:pt x="86" y="18"/>
                    </a:lnTo>
                    <a:lnTo>
                      <a:pt x="88" y="14"/>
                    </a:lnTo>
                    <a:lnTo>
                      <a:pt x="88" y="14"/>
                    </a:lnTo>
                    <a:lnTo>
                      <a:pt x="102" y="12"/>
                    </a:lnTo>
                    <a:lnTo>
                      <a:pt x="102" y="18"/>
                    </a:lnTo>
                    <a:lnTo>
                      <a:pt x="112" y="18"/>
                    </a:lnTo>
                    <a:lnTo>
                      <a:pt x="112" y="24"/>
                    </a:lnTo>
                    <a:lnTo>
                      <a:pt x="112" y="28"/>
                    </a:lnTo>
                    <a:lnTo>
                      <a:pt x="112" y="34"/>
                    </a:lnTo>
                    <a:lnTo>
                      <a:pt x="114" y="38"/>
                    </a:lnTo>
                    <a:lnTo>
                      <a:pt x="114" y="38"/>
                    </a:lnTo>
                    <a:lnTo>
                      <a:pt x="116" y="42"/>
                    </a:lnTo>
                    <a:lnTo>
                      <a:pt x="116" y="48"/>
                    </a:lnTo>
                    <a:lnTo>
                      <a:pt x="116" y="52"/>
                    </a:lnTo>
                    <a:lnTo>
                      <a:pt x="114" y="56"/>
                    </a:lnTo>
                    <a:lnTo>
                      <a:pt x="114" y="60"/>
                    </a:lnTo>
                    <a:lnTo>
                      <a:pt x="114" y="60"/>
                    </a:lnTo>
                    <a:lnTo>
                      <a:pt x="128" y="62"/>
                    </a:lnTo>
                    <a:lnTo>
                      <a:pt x="128" y="62"/>
                    </a:lnTo>
                    <a:lnTo>
                      <a:pt x="128" y="66"/>
                    </a:lnTo>
                    <a:lnTo>
                      <a:pt x="128" y="70"/>
                    </a:lnTo>
                    <a:lnTo>
                      <a:pt x="128" y="76"/>
                    </a:lnTo>
                    <a:lnTo>
                      <a:pt x="128" y="82"/>
                    </a:lnTo>
                    <a:lnTo>
                      <a:pt x="128" y="86"/>
                    </a:lnTo>
                    <a:lnTo>
                      <a:pt x="128" y="88"/>
                    </a:lnTo>
                    <a:lnTo>
                      <a:pt x="112" y="90"/>
                    </a:lnTo>
                    <a:lnTo>
                      <a:pt x="112" y="136"/>
                    </a:lnTo>
                    <a:lnTo>
                      <a:pt x="112" y="136"/>
                    </a:lnTo>
                    <a:lnTo>
                      <a:pt x="114" y="138"/>
                    </a:lnTo>
                    <a:lnTo>
                      <a:pt x="116" y="140"/>
                    </a:lnTo>
                    <a:lnTo>
                      <a:pt x="118" y="144"/>
                    </a:lnTo>
                    <a:lnTo>
                      <a:pt x="124" y="148"/>
                    </a:lnTo>
                    <a:lnTo>
                      <a:pt x="130" y="152"/>
                    </a:lnTo>
                    <a:lnTo>
                      <a:pt x="130" y="152"/>
                    </a:lnTo>
                    <a:lnTo>
                      <a:pt x="126" y="152"/>
                    </a:lnTo>
                    <a:lnTo>
                      <a:pt x="122" y="152"/>
                    </a:lnTo>
                    <a:lnTo>
                      <a:pt x="116" y="154"/>
                    </a:lnTo>
                    <a:lnTo>
                      <a:pt x="110" y="154"/>
                    </a:lnTo>
                    <a:lnTo>
                      <a:pt x="106" y="156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98" y="156"/>
                    </a:lnTo>
                    <a:lnTo>
                      <a:pt x="92" y="156"/>
                    </a:lnTo>
                    <a:lnTo>
                      <a:pt x="88" y="154"/>
                    </a:lnTo>
                    <a:lnTo>
                      <a:pt x="82" y="154"/>
                    </a:lnTo>
                    <a:lnTo>
                      <a:pt x="78" y="152"/>
                    </a:lnTo>
                    <a:lnTo>
                      <a:pt x="76" y="150"/>
                    </a:lnTo>
                    <a:lnTo>
                      <a:pt x="32" y="150"/>
                    </a:lnTo>
                    <a:lnTo>
                      <a:pt x="30" y="150"/>
                    </a:lnTo>
                    <a:lnTo>
                      <a:pt x="28" y="150"/>
                    </a:lnTo>
                    <a:lnTo>
                      <a:pt x="24" y="150"/>
                    </a:lnTo>
                    <a:lnTo>
                      <a:pt x="22" y="148"/>
                    </a:lnTo>
                    <a:lnTo>
                      <a:pt x="20" y="144"/>
                    </a:lnTo>
                    <a:lnTo>
                      <a:pt x="18" y="144"/>
                    </a:lnTo>
                    <a:lnTo>
                      <a:pt x="16" y="142"/>
                    </a:lnTo>
                    <a:lnTo>
                      <a:pt x="12" y="142"/>
                    </a:lnTo>
                    <a:lnTo>
                      <a:pt x="6" y="142"/>
                    </a:lnTo>
                    <a:lnTo>
                      <a:pt x="0" y="144"/>
                    </a:lnTo>
                    <a:lnTo>
                      <a:pt x="2" y="140"/>
                    </a:lnTo>
                    <a:lnTo>
                      <a:pt x="4" y="130"/>
                    </a:lnTo>
                    <a:lnTo>
                      <a:pt x="6" y="118"/>
                    </a:lnTo>
                    <a:lnTo>
                      <a:pt x="10" y="108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4"/>
                    </a:lnTo>
                    <a:lnTo>
                      <a:pt x="14" y="90"/>
                    </a:lnTo>
                    <a:lnTo>
                      <a:pt x="16" y="82"/>
                    </a:lnTo>
                    <a:lnTo>
                      <a:pt x="20" y="76"/>
                    </a:lnTo>
                    <a:lnTo>
                      <a:pt x="24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6" y="68"/>
                    </a:lnTo>
                    <a:lnTo>
                      <a:pt x="28" y="66"/>
                    </a:lnTo>
                    <a:lnTo>
                      <a:pt x="28" y="62"/>
                    </a:lnTo>
                    <a:lnTo>
                      <a:pt x="28" y="58"/>
                    </a:lnTo>
                    <a:lnTo>
                      <a:pt x="28" y="54"/>
                    </a:lnTo>
                    <a:lnTo>
                      <a:pt x="26" y="46"/>
                    </a:lnTo>
                    <a:lnTo>
                      <a:pt x="24" y="38"/>
                    </a:lnTo>
                    <a:lnTo>
                      <a:pt x="14" y="16"/>
                    </a:lnTo>
                    <a:lnTo>
                      <a:pt x="6" y="10"/>
                    </a:lnTo>
                    <a:lnTo>
                      <a:pt x="6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3" name="Freeform 287">
                <a:extLst>
                  <a:ext uri="{FF2B5EF4-FFF2-40B4-BE49-F238E27FC236}">
                    <a16:creationId xmlns:a16="http://schemas.microsoft.com/office/drawing/2014/main" id="{39A3B897-1F46-47B2-B01F-D6705D374D7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91" y="3042"/>
                <a:ext cx="254" cy="258"/>
              </a:xfrm>
              <a:custGeom>
                <a:avLst/>
                <a:gdLst>
                  <a:gd name="T0" fmla="*/ 24 w 254"/>
                  <a:gd name="T1" fmla="*/ 132 h 258"/>
                  <a:gd name="T2" fmla="*/ 32 w 254"/>
                  <a:gd name="T3" fmla="*/ 128 h 258"/>
                  <a:gd name="T4" fmla="*/ 40 w 254"/>
                  <a:gd name="T5" fmla="*/ 130 h 258"/>
                  <a:gd name="T6" fmla="*/ 46 w 254"/>
                  <a:gd name="T7" fmla="*/ 128 h 258"/>
                  <a:gd name="T8" fmla="*/ 50 w 254"/>
                  <a:gd name="T9" fmla="*/ 120 h 258"/>
                  <a:gd name="T10" fmla="*/ 66 w 254"/>
                  <a:gd name="T11" fmla="*/ 86 h 258"/>
                  <a:gd name="T12" fmla="*/ 68 w 254"/>
                  <a:gd name="T13" fmla="*/ 80 h 258"/>
                  <a:gd name="T14" fmla="*/ 72 w 254"/>
                  <a:gd name="T15" fmla="*/ 70 h 258"/>
                  <a:gd name="T16" fmla="*/ 72 w 254"/>
                  <a:gd name="T17" fmla="*/ 52 h 258"/>
                  <a:gd name="T18" fmla="*/ 72 w 254"/>
                  <a:gd name="T19" fmla="*/ 40 h 258"/>
                  <a:gd name="T20" fmla="*/ 76 w 254"/>
                  <a:gd name="T21" fmla="*/ 30 h 258"/>
                  <a:gd name="T22" fmla="*/ 72 w 254"/>
                  <a:gd name="T23" fmla="*/ 18 h 258"/>
                  <a:gd name="T24" fmla="*/ 74 w 254"/>
                  <a:gd name="T25" fmla="*/ 12 h 258"/>
                  <a:gd name="T26" fmla="*/ 84 w 254"/>
                  <a:gd name="T27" fmla="*/ 6 h 258"/>
                  <a:gd name="T28" fmla="*/ 92 w 254"/>
                  <a:gd name="T29" fmla="*/ 8 h 258"/>
                  <a:gd name="T30" fmla="*/ 96 w 254"/>
                  <a:gd name="T31" fmla="*/ 16 h 258"/>
                  <a:gd name="T32" fmla="*/ 104 w 254"/>
                  <a:gd name="T33" fmla="*/ 14 h 258"/>
                  <a:gd name="T34" fmla="*/ 122 w 254"/>
                  <a:gd name="T35" fmla="*/ 12 h 258"/>
                  <a:gd name="T36" fmla="*/ 130 w 254"/>
                  <a:gd name="T37" fmla="*/ 12 h 258"/>
                  <a:gd name="T38" fmla="*/ 180 w 254"/>
                  <a:gd name="T39" fmla="*/ 2 h 258"/>
                  <a:gd name="T40" fmla="*/ 188 w 254"/>
                  <a:gd name="T41" fmla="*/ 10 h 258"/>
                  <a:gd name="T42" fmla="*/ 202 w 254"/>
                  <a:gd name="T43" fmla="*/ 14 h 258"/>
                  <a:gd name="T44" fmla="*/ 212 w 254"/>
                  <a:gd name="T45" fmla="*/ 18 h 258"/>
                  <a:gd name="T46" fmla="*/ 222 w 254"/>
                  <a:gd name="T47" fmla="*/ 24 h 258"/>
                  <a:gd name="T48" fmla="*/ 244 w 254"/>
                  <a:gd name="T49" fmla="*/ 26 h 258"/>
                  <a:gd name="T50" fmla="*/ 242 w 254"/>
                  <a:gd name="T51" fmla="*/ 32 h 258"/>
                  <a:gd name="T52" fmla="*/ 240 w 254"/>
                  <a:gd name="T53" fmla="*/ 40 h 258"/>
                  <a:gd name="T54" fmla="*/ 238 w 254"/>
                  <a:gd name="T55" fmla="*/ 50 h 258"/>
                  <a:gd name="T56" fmla="*/ 236 w 254"/>
                  <a:gd name="T57" fmla="*/ 60 h 258"/>
                  <a:gd name="T58" fmla="*/ 230 w 254"/>
                  <a:gd name="T59" fmla="*/ 74 h 258"/>
                  <a:gd name="T60" fmla="*/ 234 w 254"/>
                  <a:gd name="T61" fmla="*/ 118 h 258"/>
                  <a:gd name="T62" fmla="*/ 244 w 254"/>
                  <a:gd name="T63" fmla="*/ 170 h 258"/>
                  <a:gd name="T64" fmla="*/ 250 w 254"/>
                  <a:gd name="T65" fmla="*/ 194 h 258"/>
                  <a:gd name="T66" fmla="*/ 242 w 254"/>
                  <a:gd name="T67" fmla="*/ 194 h 258"/>
                  <a:gd name="T68" fmla="*/ 232 w 254"/>
                  <a:gd name="T69" fmla="*/ 196 h 258"/>
                  <a:gd name="T70" fmla="*/ 226 w 254"/>
                  <a:gd name="T71" fmla="*/ 204 h 258"/>
                  <a:gd name="T72" fmla="*/ 228 w 254"/>
                  <a:gd name="T73" fmla="*/ 214 h 258"/>
                  <a:gd name="T74" fmla="*/ 234 w 254"/>
                  <a:gd name="T75" fmla="*/ 228 h 258"/>
                  <a:gd name="T76" fmla="*/ 240 w 254"/>
                  <a:gd name="T77" fmla="*/ 240 h 258"/>
                  <a:gd name="T78" fmla="*/ 250 w 254"/>
                  <a:gd name="T79" fmla="*/ 258 h 258"/>
                  <a:gd name="T80" fmla="*/ 214 w 254"/>
                  <a:gd name="T81" fmla="*/ 230 h 258"/>
                  <a:gd name="T82" fmla="*/ 210 w 254"/>
                  <a:gd name="T83" fmla="*/ 230 h 258"/>
                  <a:gd name="T84" fmla="*/ 206 w 254"/>
                  <a:gd name="T85" fmla="*/ 224 h 258"/>
                  <a:gd name="T86" fmla="*/ 204 w 254"/>
                  <a:gd name="T87" fmla="*/ 230 h 258"/>
                  <a:gd name="T88" fmla="*/ 192 w 254"/>
                  <a:gd name="T89" fmla="*/ 230 h 258"/>
                  <a:gd name="T90" fmla="*/ 164 w 254"/>
                  <a:gd name="T91" fmla="*/ 224 h 258"/>
                  <a:gd name="T92" fmla="*/ 158 w 254"/>
                  <a:gd name="T93" fmla="*/ 222 h 258"/>
                  <a:gd name="T94" fmla="*/ 156 w 254"/>
                  <a:gd name="T95" fmla="*/ 220 h 258"/>
                  <a:gd name="T96" fmla="*/ 146 w 254"/>
                  <a:gd name="T97" fmla="*/ 218 h 258"/>
                  <a:gd name="T98" fmla="*/ 136 w 254"/>
                  <a:gd name="T99" fmla="*/ 218 h 258"/>
                  <a:gd name="T100" fmla="*/ 110 w 254"/>
                  <a:gd name="T101" fmla="*/ 218 h 258"/>
                  <a:gd name="T102" fmla="*/ 112 w 254"/>
                  <a:gd name="T103" fmla="*/ 210 h 258"/>
                  <a:gd name="T104" fmla="*/ 110 w 254"/>
                  <a:gd name="T105" fmla="*/ 196 h 258"/>
                  <a:gd name="T106" fmla="*/ 108 w 254"/>
                  <a:gd name="T107" fmla="*/ 186 h 258"/>
                  <a:gd name="T108" fmla="*/ 98 w 254"/>
                  <a:gd name="T109" fmla="*/ 176 h 258"/>
                  <a:gd name="T110" fmla="*/ 84 w 254"/>
                  <a:gd name="T111" fmla="*/ 172 h 258"/>
                  <a:gd name="T112" fmla="*/ 82 w 254"/>
                  <a:gd name="T113" fmla="*/ 184 h 258"/>
                  <a:gd name="T114" fmla="*/ 48 w 254"/>
                  <a:gd name="T115" fmla="*/ 158 h 258"/>
                  <a:gd name="T116" fmla="*/ 20 w 254"/>
                  <a:gd name="T117" fmla="*/ 16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4" h="258">
                    <a:moveTo>
                      <a:pt x="0" y="152"/>
                    </a:moveTo>
                    <a:lnTo>
                      <a:pt x="24" y="134"/>
                    </a:lnTo>
                    <a:lnTo>
                      <a:pt x="24" y="132"/>
                    </a:lnTo>
                    <a:lnTo>
                      <a:pt x="26" y="132"/>
                    </a:lnTo>
                    <a:lnTo>
                      <a:pt x="28" y="130"/>
                    </a:lnTo>
                    <a:lnTo>
                      <a:pt x="32" y="128"/>
                    </a:lnTo>
                    <a:lnTo>
                      <a:pt x="38" y="130"/>
                    </a:lnTo>
                    <a:lnTo>
                      <a:pt x="38" y="130"/>
                    </a:lnTo>
                    <a:lnTo>
                      <a:pt x="40" y="130"/>
                    </a:lnTo>
                    <a:lnTo>
                      <a:pt x="42" y="130"/>
                    </a:lnTo>
                    <a:lnTo>
                      <a:pt x="44" y="130"/>
                    </a:lnTo>
                    <a:lnTo>
                      <a:pt x="46" y="128"/>
                    </a:lnTo>
                    <a:lnTo>
                      <a:pt x="48" y="124"/>
                    </a:lnTo>
                    <a:lnTo>
                      <a:pt x="50" y="124"/>
                    </a:lnTo>
                    <a:lnTo>
                      <a:pt x="50" y="120"/>
                    </a:lnTo>
                    <a:lnTo>
                      <a:pt x="54" y="114"/>
                    </a:lnTo>
                    <a:lnTo>
                      <a:pt x="58" y="106"/>
                    </a:lnTo>
                    <a:lnTo>
                      <a:pt x="66" y="86"/>
                    </a:lnTo>
                    <a:lnTo>
                      <a:pt x="66" y="86"/>
                    </a:lnTo>
                    <a:lnTo>
                      <a:pt x="68" y="84"/>
                    </a:lnTo>
                    <a:lnTo>
                      <a:pt x="68" y="80"/>
                    </a:lnTo>
                    <a:lnTo>
                      <a:pt x="70" y="74"/>
                    </a:lnTo>
                    <a:lnTo>
                      <a:pt x="70" y="72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72" y="58"/>
                    </a:lnTo>
                    <a:lnTo>
                      <a:pt x="72" y="52"/>
                    </a:lnTo>
                    <a:lnTo>
                      <a:pt x="72" y="52"/>
                    </a:lnTo>
                    <a:lnTo>
                      <a:pt x="72" y="46"/>
                    </a:lnTo>
                    <a:lnTo>
                      <a:pt x="72" y="40"/>
                    </a:lnTo>
                    <a:lnTo>
                      <a:pt x="74" y="34"/>
                    </a:lnTo>
                    <a:lnTo>
                      <a:pt x="74" y="32"/>
                    </a:lnTo>
                    <a:lnTo>
                      <a:pt x="76" y="30"/>
                    </a:lnTo>
                    <a:lnTo>
                      <a:pt x="76" y="24"/>
                    </a:lnTo>
                    <a:lnTo>
                      <a:pt x="74" y="20"/>
                    </a:lnTo>
                    <a:lnTo>
                      <a:pt x="72" y="18"/>
                    </a:lnTo>
                    <a:lnTo>
                      <a:pt x="72" y="16"/>
                    </a:lnTo>
                    <a:lnTo>
                      <a:pt x="72" y="14"/>
                    </a:lnTo>
                    <a:lnTo>
                      <a:pt x="74" y="12"/>
                    </a:lnTo>
                    <a:lnTo>
                      <a:pt x="76" y="10"/>
                    </a:lnTo>
                    <a:lnTo>
                      <a:pt x="80" y="6"/>
                    </a:lnTo>
                    <a:lnTo>
                      <a:pt x="84" y="6"/>
                    </a:lnTo>
                    <a:lnTo>
                      <a:pt x="90" y="4"/>
                    </a:lnTo>
                    <a:lnTo>
                      <a:pt x="90" y="6"/>
                    </a:lnTo>
                    <a:lnTo>
                      <a:pt x="92" y="8"/>
                    </a:lnTo>
                    <a:lnTo>
                      <a:pt x="94" y="10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98" y="16"/>
                    </a:lnTo>
                    <a:lnTo>
                      <a:pt x="100" y="14"/>
                    </a:lnTo>
                    <a:lnTo>
                      <a:pt x="104" y="14"/>
                    </a:lnTo>
                    <a:lnTo>
                      <a:pt x="110" y="12"/>
                    </a:lnTo>
                    <a:lnTo>
                      <a:pt x="116" y="12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6" y="12"/>
                    </a:lnTo>
                    <a:lnTo>
                      <a:pt x="130" y="12"/>
                    </a:lnTo>
                    <a:lnTo>
                      <a:pt x="134" y="10"/>
                    </a:lnTo>
                    <a:lnTo>
                      <a:pt x="180" y="0"/>
                    </a:lnTo>
                    <a:lnTo>
                      <a:pt x="180" y="2"/>
                    </a:lnTo>
                    <a:lnTo>
                      <a:pt x="182" y="4"/>
                    </a:lnTo>
                    <a:lnTo>
                      <a:pt x="184" y="6"/>
                    </a:lnTo>
                    <a:lnTo>
                      <a:pt x="188" y="10"/>
                    </a:lnTo>
                    <a:lnTo>
                      <a:pt x="194" y="12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204" y="16"/>
                    </a:lnTo>
                    <a:lnTo>
                      <a:pt x="208" y="16"/>
                    </a:lnTo>
                    <a:lnTo>
                      <a:pt x="212" y="18"/>
                    </a:lnTo>
                    <a:lnTo>
                      <a:pt x="216" y="24"/>
                    </a:lnTo>
                    <a:lnTo>
                      <a:pt x="218" y="24"/>
                    </a:lnTo>
                    <a:lnTo>
                      <a:pt x="222" y="24"/>
                    </a:lnTo>
                    <a:lnTo>
                      <a:pt x="228" y="24"/>
                    </a:lnTo>
                    <a:lnTo>
                      <a:pt x="236" y="26"/>
                    </a:lnTo>
                    <a:lnTo>
                      <a:pt x="244" y="26"/>
                    </a:lnTo>
                    <a:lnTo>
                      <a:pt x="244" y="26"/>
                    </a:lnTo>
                    <a:lnTo>
                      <a:pt x="244" y="28"/>
                    </a:lnTo>
                    <a:lnTo>
                      <a:pt x="242" y="32"/>
                    </a:lnTo>
                    <a:lnTo>
                      <a:pt x="242" y="36"/>
                    </a:lnTo>
                    <a:lnTo>
                      <a:pt x="242" y="38"/>
                    </a:lnTo>
                    <a:lnTo>
                      <a:pt x="240" y="40"/>
                    </a:lnTo>
                    <a:lnTo>
                      <a:pt x="238" y="42"/>
                    </a:lnTo>
                    <a:lnTo>
                      <a:pt x="238" y="46"/>
                    </a:lnTo>
                    <a:lnTo>
                      <a:pt x="238" y="50"/>
                    </a:lnTo>
                    <a:lnTo>
                      <a:pt x="238" y="52"/>
                    </a:lnTo>
                    <a:lnTo>
                      <a:pt x="238" y="56"/>
                    </a:lnTo>
                    <a:lnTo>
                      <a:pt x="236" y="60"/>
                    </a:lnTo>
                    <a:lnTo>
                      <a:pt x="234" y="64"/>
                    </a:lnTo>
                    <a:lnTo>
                      <a:pt x="232" y="70"/>
                    </a:lnTo>
                    <a:lnTo>
                      <a:pt x="230" y="74"/>
                    </a:lnTo>
                    <a:lnTo>
                      <a:pt x="230" y="102"/>
                    </a:lnTo>
                    <a:lnTo>
                      <a:pt x="230" y="106"/>
                    </a:lnTo>
                    <a:lnTo>
                      <a:pt x="234" y="118"/>
                    </a:lnTo>
                    <a:lnTo>
                      <a:pt x="238" y="134"/>
                    </a:lnTo>
                    <a:lnTo>
                      <a:pt x="240" y="152"/>
                    </a:lnTo>
                    <a:lnTo>
                      <a:pt x="244" y="170"/>
                    </a:lnTo>
                    <a:lnTo>
                      <a:pt x="248" y="184"/>
                    </a:lnTo>
                    <a:lnTo>
                      <a:pt x="250" y="192"/>
                    </a:lnTo>
                    <a:lnTo>
                      <a:pt x="250" y="194"/>
                    </a:lnTo>
                    <a:lnTo>
                      <a:pt x="248" y="194"/>
                    </a:lnTo>
                    <a:lnTo>
                      <a:pt x="246" y="194"/>
                    </a:lnTo>
                    <a:lnTo>
                      <a:pt x="242" y="194"/>
                    </a:lnTo>
                    <a:lnTo>
                      <a:pt x="240" y="194"/>
                    </a:lnTo>
                    <a:lnTo>
                      <a:pt x="236" y="194"/>
                    </a:lnTo>
                    <a:lnTo>
                      <a:pt x="232" y="196"/>
                    </a:lnTo>
                    <a:lnTo>
                      <a:pt x="230" y="198"/>
                    </a:lnTo>
                    <a:lnTo>
                      <a:pt x="228" y="200"/>
                    </a:lnTo>
                    <a:lnTo>
                      <a:pt x="226" y="204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28" y="214"/>
                    </a:lnTo>
                    <a:lnTo>
                      <a:pt x="230" y="218"/>
                    </a:lnTo>
                    <a:lnTo>
                      <a:pt x="232" y="224"/>
                    </a:lnTo>
                    <a:lnTo>
                      <a:pt x="234" y="228"/>
                    </a:lnTo>
                    <a:lnTo>
                      <a:pt x="236" y="234"/>
                    </a:lnTo>
                    <a:lnTo>
                      <a:pt x="238" y="238"/>
                    </a:lnTo>
                    <a:lnTo>
                      <a:pt x="240" y="240"/>
                    </a:lnTo>
                    <a:lnTo>
                      <a:pt x="254" y="242"/>
                    </a:lnTo>
                    <a:lnTo>
                      <a:pt x="254" y="256"/>
                    </a:lnTo>
                    <a:lnTo>
                      <a:pt x="250" y="258"/>
                    </a:lnTo>
                    <a:lnTo>
                      <a:pt x="238" y="254"/>
                    </a:lnTo>
                    <a:lnTo>
                      <a:pt x="222" y="244"/>
                    </a:lnTo>
                    <a:lnTo>
                      <a:pt x="214" y="230"/>
                    </a:lnTo>
                    <a:lnTo>
                      <a:pt x="214" y="232"/>
                    </a:lnTo>
                    <a:lnTo>
                      <a:pt x="212" y="232"/>
                    </a:lnTo>
                    <a:lnTo>
                      <a:pt x="210" y="230"/>
                    </a:lnTo>
                    <a:lnTo>
                      <a:pt x="208" y="230"/>
                    </a:lnTo>
                    <a:lnTo>
                      <a:pt x="206" y="228"/>
                    </a:lnTo>
                    <a:lnTo>
                      <a:pt x="206" y="224"/>
                    </a:lnTo>
                    <a:lnTo>
                      <a:pt x="206" y="226"/>
                    </a:lnTo>
                    <a:lnTo>
                      <a:pt x="204" y="228"/>
                    </a:lnTo>
                    <a:lnTo>
                      <a:pt x="204" y="230"/>
                    </a:lnTo>
                    <a:lnTo>
                      <a:pt x="200" y="230"/>
                    </a:lnTo>
                    <a:lnTo>
                      <a:pt x="198" y="230"/>
                    </a:lnTo>
                    <a:lnTo>
                      <a:pt x="192" y="230"/>
                    </a:lnTo>
                    <a:lnTo>
                      <a:pt x="182" y="228"/>
                    </a:lnTo>
                    <a:lnTo>
                      <a:pt x="170" y="226"/>
                    </a:lnTo>
                    <a:lnTo>
                      <a:pt x="164" y="224"/>
                    </a:lnTo>
                    <a:lnTo>
                      <a:pt x="162" y="224"/>
                    </a:lnTo>
                    <a:lnTo>
                      <a:pt x="160" y="222"/>
                    </a:lnTo>
                    <a:lnTo>
                      <a:pt x="158" y="222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6" y="220"/>
                    </a:lnTo>
                    <a:lnTo>
                      <a:pt x="154" y="218"/>
                    </a:lnTo>
                    <a:lnTo>
                      <a:pt x="150" y="218"/>
                    </a:lnTo>
                    <a:lnTo>
                      <a:pt x="146" y="218"/>
                    </a:lnTo>
                    <a:lnTo>
                      <a:pt x="144" y="218"/>
                    </a:lnTo>
                    <a:lnTo>
                      <a:pt x="140" y="218"/>
                    </a:lnTo>
                    <a:lnTo>
                      <a:pt x="136" y="218"/>
                    </a:lnTo>
                    <a:lnTo>
                      <a:pt x="130" y="218"/>
                    </a:lnTo>
                    <a:lnTo>
                      <a:pt x="124" y="220"/>
                    </a:lnTo>
                    <a:lnTo>
                      <a:pt x="110" y="218"/>
                    </a:lnTo>
                    <a:lnTo>
                      <a:pt x="110" y="218"/>
                    </a:lnTo>
                    <a:lnTo>
                      <a:pt x="110" y="214"/>
                    </a:lnTo>
                    <a:lnTo>
                      <a:pt x="112" y="210"/>
                    </a:lnTo>
                    <a:lnTo>
                      <a:pt x="112" y="206"/>
                    </a:lnTo>
                    <a:lnTo>
                      <a:pt x="112" y="200"/>
                    </a:lnTo>
                    <a:lnTo>
                      <a:pt x="110" y="196"/>
                    </a:lnTo>
                    <a:lnTo>
                      <a:pt x="110" y="196"/>
                    </a:lnTo>
                    <a:lnTo>
                      <a:pt x="108" y="192"/>
                    </a:lnTo>
                    <a:lnTo>
                      <a:pt x="108" y="186"/>
                    </a:lnTo>
                    <a:lnTo>
                      <a:pt x="108" y="182"/>
                    </a:lnTo>
                    <a:lnTo>
                      <a:pt x="108" y="176"/>
                    </a:lnTo>
                    <a:lnTo>
                      <a:pt x="98" y="176"/>
                    </a:lnTo>
                    <a:lnTo>
                      <a:pt x="98" y="170"/>
                    </a:lnTo>
                    <a:lnTo>
                      <a:pt x="84" y="172"/>
                    </a:lnTo>
                    <a:lnTo>
                      <a:pt x="84" y="172"/>
                    </a:lnTo>
                    <a:lnTo>
                      <a:pt x="82" y="176"/>
                    </a:lnTo>
                    <a:lnTo>
                      <a:pt x="82" y="180"/>
                    </a:lnTo>
                    <a:lnTo>
                      <a:pt x="82" y="184"/>
                    </a:lnTo>
                    <a:lnTo>
                      <a:pt x="60" y="182"/>
                    </a:lnTo>
                    <a:lnTo>
                      <a:pt x="52" y="158"/>
                    </a:lnTo>
                    <a:lnTo>
                      <a:pt x="48" y="158"/>
                    </a:lnTo>
                    <a:lnTo>
                      <a:pt x="38" y="158"/>
                    </a:lnTo>
                    <a:lnTo>
                      <a:pt x="28" y="158"/>
                    </a:lnTo>
                    <a:lnTo>
                      <a:pt x="20" y="160"/>
                    </a:lnTo>
                    <a:lnTo>
                      <a:pt x="2" y="162"/>
                    </a:lnTo>
                    <a:lnTo>
                      <a:pt x="0" y="15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4" name="Freeform 288">
                <a:extLst>
                  <a:ext uri="{FF2B5EF4-FFF2-40B4-BE49-F238E27FC236}">
                    <a16:creationId xmlns:a16="http://schemas.microsoft.com/office/drawing/2014/main" id="{B5C20611-7F73-44C6-8CFE-5E8DF3FCFE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9" y="3234"/>
                <a:ext cx="194" cy="120"/>
              </a:xfrm>
              <a:custGeom>
                <a:avLst/>
                <a:gdLst>
                  <a:gd name="T0" fmla="*/ 142 w 194"/>
                  <a:gd name="T1" fmla="*/ 2 h 120"/>
                  <a:gd name="T2" fmla="*/ 138 w 194"/>
                  <a:gd name="T3" fmla="*/ 2 h 120"/>
                  <a:gd name="T4" fmla="*/ 132 w 194"/>
                  <a:gd name="T5" fmla="*/ 2 h 120"/>
                  <a:gd name="T6" fmla="*/ 124 w 194"/>
                  <a:gd name="T7" fmla="*/ 4 h 120"/>
                  <a:gd name="T8" fmla="*/ 120 w 194"/>
                  <a:gd name="T9" fmla="*/ 8 h 120"/>
                  <a:gd name="T10" fmla="*/ 118 w 194"/>
                  <a:gd name="T11" fmla="*/ 18 h 120"/>
                  <a:gd name="T12" fmla="*/ 120 w 194"/>
                  <a:gd name="T13" fmla="*/ 22 h 120"/>
                  <a:gd name="T14" fmla="*/ 124 w 194"/>
                  <a:gd name="T15" fmla="*/ 32 h 120"/>
                  <a:gd name="T16" fmla="*/ 128 w 194"/>
                  <a:gd name="T17" fmla="*/ 42 h 120"/>
                  <a:gd name="T18" fmla="*/ 132 w 194"/>
                  <a:gd name="T19" fmla="*/ 48 h 120"/>
                  <a:gd name="T20" fmla="*/ 146 w 194"/>
                  <a:gd name="T21" fmla="*/ 64 h 120"/>
                  <a:gd name="T22" fmla="*/ 130 w 194"/>
                  <a:gd name="T23" fmla="*/ 62 h 120"/>
                  <a:gd name="T24" fmla="*/ 106 w 194"/>
                  <a:gd name="T25" fmla="*/ 38 h 120"/>
                  <a:gd name="T26" fmla="*/ 104 w 194"/>
                  <a:gd name="T27" fmla="*/ 40 h 120"/>
                  <a:gd name="T28" fmla="*/ 100 w 194"/>
                  <a:gd name="T29" fmla="*/ 38 h 120"/>
                  <a:gd name="T30" fmla="*/ 98 w 194"/>
                  <a:gd name="T31" fmla="*/ 32 h 120"/>
                  <a:gd name="T32" fmla="*/ 96 w 194"/>
                  <a:gd name="T33" fmla="*/ 36 h 120"/>
                  <a:gd name="T34" fmla="*/ 92 w 194"/>
                  <a:gd name="T35" fmla="*/ 38 h 120"/>
                  <a:gd name="T36" fmla="*/ 84 w 194"/>
                  <a:gd name="T37" fmla="*/ 38 h 120"/>
                  <a:gd name="T38" fmla="*/ 62 w 194"/>
                  <a:gd name="T39" fmla="*/ 34 h 120"/>
                  <a:gd name="T40" fmla="*/ 54 w 194"/>
                  <a:gd name="T41" fmla="*/ 32 h 120"/>
                  <a:gd name="T42" fmla="*/ 50 w 194"/>
                  <a:gd name="T43" fmla="*/ 30 h 120"/>
                  <a:gd name="T44" fmla="*/ 48 w 194"/>
                  <a:gd name="T45" fmla="*/ 28 h 120"/>
                  <a:gd name="T46" fmla="*/ 46 w 194"/>
                  <a:gd name="T47" fmla="*/ 26 h 120"/>
                  <a:gd name="T48" fmla="*/ 38 w 194"/>
                  <a:gd name="T49" fmla="*/ 26 h 120"/>
                  <a:gd name="T50" fmla="*/ 32 w 194"/>
                  <a:gd name="T51" fmla="*/ 26 h 120"/>
                  <a:gd name="T52" fmla="*/ 22 w 194"/>
                  <a:gd name="T53" fmla="*/ 26 h 120"/>
                  <a:gd name="T54" fmla="*/ 16 w 194"/>
                  <a:gd name="T55" fmla="*/ 28 h 120"/>
                  <a:gd name="T56" fmla="*/ 16 w 194"/>
                  <a:gd name="T57" fmla="*/ 38 h 120"/>
                  <a:gd name="T58" fmla="*/ 14 w 194"/>
                  <a:gd name="T59" fmla="*/ 48 h 120"/>
                  <a:gd name="T60" fmla="*/ 16 w 194"/>
                  <a:gd name="T61" fmla="*/ 54 h 120"/>
                  <a:gd name="T62" fmla="*/ 0 w 194"/>
                  <a:gd name="T63" fmla="*/ 102 h 120"/>
                  <a:gd name="T64" fmla="*/ 2 w 194"/>
                  <a:gd name="T65" fmla="*/ 104 h 120"/>
                  <a:gd name="T66" fmla="*/ 8 w 194"/>
                  <a:gd name="T67" fmla="*/ 112 h 120"/>
                  <a:gd name="T68" fmla="*/ 18 w 194"/>
                  <a:gd name="T69" fmla="*/ 118 h 120"/>
                  <a:gd name="T70" fmla="*/ 24 w 194"/>
                  <a:gd name="T71" fmla="*/ 116 h 120"/>
                  <a:gd name="T72" fmla="*/ 36 w 194"/>
                  <a:gd name="T73" fmla="*/ 116 h 120"/>
                  <a:gd name="T74" fmla="*/ 48 w 194"/>
                  <a:gd name="T75" fmla="*/ 116 h 120"/>
                  <a:gd name="T76" fmla="*/ 60 w 194"/>
                  <a:gd name="T77" fmla="*/ 118 h 120"/>
                  <a:gd name="T78" fmla="*/ 72 w 194"/>
                  <a:gd name="T79" fmla="*/ 120 h 120"/>
                  <a:gd name="T80" fmla="*/ 82 w 194"/>
                  <a:gd name="T81" fmla="*/ 120 h 120"/>
                  <a:gd name="T82" fmla="*/ 102 w 194"/>
                  <a:gd name="T83" fmla="*/ 118 h 120"/>
                  <a:gd name="T84" fmla="*/ 114 w 194"/>
                  <a:gd name="T85" fmla="*/ 104 h 120"/>
                  <a:gd name="T86" fmla="*/ 192 w 194"/>
                  <a:gd name="T87" fmla="*/ 64 h 120"/>
                  <a:gd name="T88" fmla="*/ 194 w 194"/>
                  <a:gd name="T89" fmla="*/ 50 h 120"/>
                  <a:gd name="T90" fmla="*/ 190 w 194"/>
                  <a:gd name="T91" fmla="*/ 34 h 120"/>
                  <a:gd name="T92" fmla="*/ 174 w 194"/>
                  <a:gd name="T93" fmla="*/ 10 h 120"/>
                  <a:gd name="T94" fmla="*/ 142 w 194"/>
                  <a:gd name="T95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4" h="120">
                    <a:moveTo>
                      <a:pt x="142" y="0"/>
                    </a:moveTo>
                    <a:lnTo>
                      <a:pt x="142" y="2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2"/>
                    </a:lnTo>
                    <a:lnTo>
                      <a:pt x="132" y="2"/>
                    </a:lnTo>
                    <a:lnTo>
                      <a:pt x="128" y="2"/>
                    </a:lnTo>
                    <a:lnTo>
                      <a:pt x="124" y="4"/>
                    </a:lnTo>
                    <a:lnTo>
                      <a:pt x="122" y="6"/>
                    </a:lnTo>
                    <a:lnTo>
                      <a:pt x="120" y="8"/>
                    </a:lnTo>
                    <a:lnTo>
                      <a:pt x="118" y="12"/>
                    </a:lnTo>
                    <a:lnTo>
                      <a:pt x="118" y="18"/>
                    </a:lnTo>
                    <a:lnTo>
                      <a:pt x="118" y="18"/>
                    </a:lnTo>
                    <a:lnTo>
                      <a:pt x="120" y="22"/>
                    </a:lnTo>
                    <a:lnTo>
                      <a:pt x="122" y="26"/>
                    </a:lnTo>
                    <a:lnTo>
                      <a:pt x="124" y="32"/>
                    </a:lnTo>
                    <a:lnTo>
                      <a:pt x="126" y="36"/>
                    </a:lnTo>
                    <a:lnTo>
                      <a:pt x="128" y="42"/>
                    </a:lnTo>
                    <a:lnTo>
                      <a:pt x="130" y="46"/>
                    </a:lnTo>
                    <a:lnTo>
                      <a:pt x="132" y="48"/>
                    </a:lnTo>
                    <a:lnTo>
                      <a:pt x="146" y="50"/>
                    </a:lnTo>
                    <a:lnTo>
                      <a:pt x="146" y="64"/>
                    </a:lnTo>
                    <a:lnTo>
                      <a:pt x="142" y="66"/>
                    </a:lnTo>
                    <a:lnTo>
                      <a:pt x="130" y="62"/>
                    </a:lnTo>
                    <a:lnTo>
                      <a:pt x="114" y="52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40"/>
                    </a:lnTo>
                    <a:lnTo>
                      <a:pt x="102" y="38"/>
                    </a:lnTo>
                    <a:lnTo>
                      <a:pt x="100" y="38"/>
                    </a:lnTo>
                    <a:lnTo>
                      <a:pt x="98" y="36"/>
                    </a:lnTo>
                    <a:lnTo>
                      <a:pt x="98" y="32"/>
                    </a:lnTo>
                    <a:lnTo>
                      <a:pt x="98" y="34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2" y="38"/>
                    </a:lnTo>
                    <a:lnTo>
                      <a:pt x="90" y="38"/>
                    </a:lnTo>
                    <a:lnTo>
                      <a:pt x="84" y="38"/>
                    </a:lnTo>
                    <a:lnTo>
                      <a:pt x="74" y="36"/>
                    </a:lnTo>
                    <a:lnTo>
                      <a:pt x="62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2" y="30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8" y="28"/>
                    </a:lnTo>
                    <a:lnTo>
                      <a:pt x="46" y="26"/>
                    </a:lnTo>
                    <a:lnTo>
                      <a:pt x="42" y="26"/>
                    </a:lnTo>
                    <a:lnTo>
                      <a:pt x="38" y="26"/>
                    </a:lnTo>
                    <a:lnTo>
                      <a:pt x="36" y="26"/>
                    </a:lnTo>
                    <a:lnTo>
                      <a:pt x="32" y="26"/>
                    </a:lnTo>
                    <a:lnTo>
                      <a:pt x="28" y="26"/>
                    </a:lnTo>
                    <a:lnTo>
                      <a:pt x="22" y="26"/>
                    </a:lnTo>
                    <a:lnTo>
                      <a:pt x="16" y="28"/>
                    </a:lnTo>
                    <a:lnTo>
                      <a:pt x="16" y="28"/>
                    </a:lnTo>
                    <a:lnTo>
                      <a:pt x="16" y="32"/>
                    </a:lnTo>
                    <a:lnTo>
                      <a:pt x="16" y="38"/>
                    </a:lnTo>
                    <a:lnTo>
                      <a:pt x="14" y="42"/>
                    </a:lnTo>
                    <a:lnTo>
                      <a:pt x="14" y="48"/>
                    </a:lnTo>
                    <a:lnTo>
                      <a:pt x="16" y="52"/>
                    </a:lnTo>
                    <a:lnTo>
                      <a:pt x="16" y="54"/>
                    </a:lnTo>
                    <a:lnTo>
                      <a:pt x="0" y="56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4"/>
                    </a:lnTo>
                    <a:lnTo>
                      <a:pt x="4" y="108"/>
                    </a:lnTo>
                    <a:lnTo>
                      <a:pt x="8" y="112"/>
                    </a:lnTo>
                    <a:lnTo>
                      <a:pt x="12" y="114"/>
                    </a:lnTo>
                    <a:lnTo>
                      <a:pt x="18" y="118"/>
                    </a:lnTo>
                    <a:lnTo>
                      <a:pt x="20" y="118"/>
                    </a:lnTo>
                    <a:lnTo>
                      <a:pt x="24" y="116"/>
                    </a:lnTo>
                    <a:lnTo>
                      <a:pt x="30" y="116"/>
                    </a:lnTo>
                    <a:lnTo>
                      <a:pt x="36" y="116"/>
                    </a:lnTo>
                    <a:lnTo>
                      <a:pt x="46" y="116"/>
                    </a:lnTo>
                    <a:lnTo>
                      <a:pt x="48" y="116"/>
                    </a:lnTo>
                    <a:lnTo>
                      <a:pt x="54" y="116"/>
                    </a:lnTo>
                    <a:lnTo>
                      <a:pt x="60" y="118"/>
                    </a:lnTo>
                    <a:lnTo>
                      <a:pt x="66" y="118"/>
                    </a:lnTo>
                    <a:lnTo>
                      <a:pt x="72" y="120"/>
                    </a:lnTo>
                    <a:lnTo>
                      <a:pt x="78" y="120"/>
                    </a:lnTo>
                    <a:lnTo>
                      <a:pt x="82" y="120"/>
                    </a:lnTo>
                    <a:lnTo>
                      <a:pt x="90" y="120"/>
                    </a:lnTo>
                    <a:lnTo>
                      <a:pt x="102" y="118"/>
                    </a:lnTo>
                    <a:lnTo>
                      <a:pt x="110" y="114"/>
                    </a:lnTo>
                    <a:lnTo>
                      <a:pt x="114" y="104"/>
                    </a:lnTo>
                    <a:lnTo>
                      <a:pt x="192" y="88"/>
                    </a:lnTo>
                    <a:lnTo>
                      <a:pt x="192" y="64"/>
                    </a:lnTo>
                    <a:lnTo>
                      <a:pt x="190" y="56"/>
                    </a:lnTo>
                    <a:lnTo>
                      <a:pt x="194" y="50"/>
                    </a:lnTo>
                    <a:lnTo>
                      <a:pt x="194" y="46"/>
                    </a:lnTo>
                    <a:lnTo>
                      <a:pt x="190" y="34"/>
                    </a:lnTo>
                    <a:lnTo>
                      <a:pt x="184" y="20"/>
                    </a:lnTo>
                    <a:lnTo>
                      <a:pt x="174" y="10"/>
                    </a:lnTo>
                    <a:lnTo>
                      <a:pt x="160" y="4"/>
                    </a:lnTo>
                    <a:lnTo>
                      <a:pt x="14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5" name="Freeform 289">
                <a:extLst>
                  <a:ext uri="{FF2B5EF4-FFF2-40B4-BE49-F238E27FC236}">
                    <a16:creationId xmlns:a16="http://schemas.microsoft.com/office/drawing/2014/main" id="{CABE1DED-6C14-47EB-ABFA-B4B84419C4A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985" y="3342"/>
                <a:ext cx="192" cy="166"/>
              </a:xfrm>
              <a:custGeom>
                <a:avLst/>
                <a:gdLst>
                  <a:gd name="T0" fmla="*/ 130 w 192"/>
                  <a:gd name="T1" fmla="*/ 10 h 166"/>
                  <a:gd name="T2" fmla="*/ 122 w 192"/>
                  <a:gd name="T3" fmla="*/ 10 h 166"/>
                  <a:gd name="T4" fmla="*/ 112 w 192"/>
                  <a:gd name="T5" fmla="*/ 12 h 166"/>
                  <a:gd name="T6" fmla="*/ 104 w 192"/>
                  <a:gd name="T7" fmla="*/ 14 h 166"/>
                  <a:gd name="T8" fmla="*/ 98 w 192"/>
                  <a:gd name="T9" fmla="*/ 14 h 166"/>
                  <a:gd name="T10" fmla="*/ 88 w 192"/>
                  <a:gd name="T11" fmla="*/ 12 h 166"/>
                  <a:gd name="T12" fmla="*/ 80 w 192"/>
                  <a:gd name="T13" fmla="*/ 10 h 166"/>
                  <a:gd name="T14" fmla="*/ 34 w 192"/>
                  <a:gd name="T15" fmla="*/ 8 h 166"/>
                  <a:gd name="T16" fmla="*/ 30 w 192"/>
                  <a:gd name="T17" fmla="*/ 8 h 166"/>
                  <a:gd name="T18" fmla="*/ 24 w 192"/>
                  <a:gd name="T19" fmla="*/ 6 h 166"/>
                  <a:gd name="T20" fmla="*/ 20 w 192"/>
                  <a:gd name="T21" fmla="*/ 2 h 166"/>
                  <a:gd name="T22" fmla="*/ 14 w 192"/>
                  <a:gd name="T23" fmla="*/ 0 h 166"/>
                  <a:gd name="T24" fmla="*/ 2 w 192"/>
                  <a:gd name="T25" fmla="*/ 2 h 166"/>
                  <a:gd name="T26" fmla="*/ 2 w 192"/>
                  <a:gd name="T27" fmla="*/ 12 h 166"/>
                  <a:gd name="T28" fmla="*/ 12 w 192"/>
                  <a:gd name="T29" fmla="*/ 32 h 166"/>
                  <a:gd name="T30" fmla="*/ 18 w 192"/>
                  <a:gd name="T31" fmla="*/ 54 h 166"/>
                  <a:gd name="T32" fmla="*/ 24 w 192"/>
                  <a:gd name="T33" fmla="*/ 72 h 166"/>
                  <a:gd name="T34" fmla="*/ 34 w 192"/>
                  <a:gd name="T35" fmla="*/ 110 h 166"/>
                  <a:gd name="T36" fmla="*/ 46 w 192"/>
                  <a:gd name="T37" fmla="*/ 136 h 166"/>
                  <a:gd name="T38" fmla="*/ 48 w 192"/>
                  <a:gd name="T39" fmla="*/ 140 h 166"/>
                  <a:gd name="T40" fmla="*/ 52 w 192"/>
                  <a:gd name="T41" fmla="*/ 148 h 166"/>
                  <a:gd name="T42" fmla="*/ 58 w 192"/>
                  <a:gd name="T43" fmla="*/ 158 h 166"/>
                  <a:gd name="T44" fmla="*/ 60 w 192"/>
                  <a:gd name="T45" fmla="*/ 164 h 166"/>
                  <a:gd name="T46" fmla="*/ 72 w 192"/>
                  <a:gd name="T47" fmla="*/ 160 h 166"/>
                  <a:gd name="T48" fmla="*/ 74 w 192"/>
                  <a:gd name="T49" fmla="*/ 156 h 166"/>
                  <a:gd name="T50" fmla="*/ 76 w 192"/>
                  <a:gd name="T51" fmla="*/ 152 h 166"/>
                  <a:gd name="T52" fmla="*/ 78 w 192"/>
                  <a:gd name="T53" fmla="*/ 150 h 166"/>
                  <a:gd name="T54" fmla="*/ 82 w 192"/>
                  <a:gd name="T55" fmla="*/ 152 h 166"/>
                  <a:gd name="T56" fmla="*/ 82 w 192"/>
                  <a:gd name="T57" fmla="*/ 156 h 166"/>
                  <a:gd name="T58" fmla="*/ 82 w 192"/>
                  <a:gd name="T59" fmla="*/ 162 h 166"/>
                  <a:gd name="T60" fmla="*/ 86 w 192"/>
                  <a:gd name="T61" fmla="*/ 164 h 166"/>
                  <a:gd name="T62" fmla="*/ 94 w 192"/>
                  <a:gd name="T63" fmla="*/ 164 h 166"/>
                  <a:gd name="T64" fmla="*/ 104 w 192"/>
                  <a:gd name="T65" fmla="*/ 166 h 166"/>
                  <a:gd name="T66" fmla="*/ 112 w 192"/>
                  <a:gd name="T67" fmla="*/ 162 h 166"/>
                  <a:gd name="T68" fmla="*/ 114 w 192"/>
                  <a:gd name="T69" fmla="*/ 60 h 166"/>
                  <a:gd name="T70" fmla="*/ 128 w 192"/>
                  <a:gd name="T71" fmla="*/ 16 h 166"/>
                  <a:gd name="T72" fmla="*/ 144 w 192"/>
                  <a:gd name="T73" fmla="*/ 16 h 166"/>
                  <a:gd name="T74" fmla="*/ 164 w 192"/>
                  <a:gd name="T75" fmla="*/ 16 h 166"/>
                  <a:gd name="T76" fmla="*/ 168 w 192"/>
                  <a:gd name="T77" fmla="*/ 18 h 166"/>
                  <a:gd name="T78" fmla="*/ 170 w 192"/>
                  <a:gd name="T79" fmla="*/ 22 h 166"/>
                  <a:gd name="T80" fmla="*/ 172 w 192"/>
                  <a:gd name="T81" fmla="*/ 20 h 166"/>
                  <a:gd name="T82" fmla="*/ 182 w 192"/>
                  <a:gd name="T83" fmla="*/ 16 h 166"/>
                  <a:gd name="T84" fmla="*/ 190 w 192"/>
                  <a:gd name="T85" fmla="*/ 12 h 166"/>
                  <a:gd name="T86" fmla="*/ 188 w 192"/>
                  <a:gd name="T87" fmla="*/ 12 h 166"/>
                  <a:gd name="T88" fmla="*/ 166 w 192"/>
                  <a:gd name="T89" fmla="*/ 8 h 166"/>
                  <a:gd name="T90" fmla="*/ 132 w 192"/>
                  <a:gd name="T91" fmla="*/ 1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2" h="166">
                    <a:moveTo>
                      <a:pt x="132" y="10"/>
                    </a:moveTo>
                    <a:lnTo>
                      <a:pt x="130" y="10"/>
                    </a:lnTo>
                    <a:lnTo>
                      <a:pt x="128" y="10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2" y="12"/>
                    </a:lnTo>
                    <a:lnTo>
                      <a:pt x="106" y="14"/>
                    </a:lnTo>
                    <a:lnTo>
                      <a:pt x="104" y="14"/>
                    </a:lnTo>
                    <a:lnTo>
                      <a:pt x="102" y="14"/>
                    </a:lnTo>
                    <a:lnTo>
                      <a:pt x="98" y="14"/>
                    </a:lnTo>
                    <a:lnTo>
                      <a:pt x="94" y="14"/>
                    </a:lnTo>
                    <a:lnTo>
                      <a:pt x="88" y="12"/>
                    </a:lnTo>
                    <a:lnTo>
                      <a:pt x="84" y="12"/>
                    </a:lnTo>
                    <a:lnTo>
                      <a:pt x="80" y="10"/>
                    </a:lnTo>
                    <a:lnTo>
                      <a:pt x="7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26" y="8"/>
                    </a:lnTo>
                    <a:lnTo>
                      <a:pt x="24" y="6"/>
                    </a:lnTo>
                    <a:lnTo>
                      <a:pt x="20" y="2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4" y="0"/>
                    </a:lnTo>
                    <a:lnTo>
                      <a:pt x="8" y="0"/>
                    </a:lnTo>
                    <a:lnTo>
                      <a:pt x="2" y="2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6" y="20"/>
                    </a:lnTo>
                    <a:lnTo>
                      <a:pt x="12" y="32"/>
                    </a:lnTo>
                    <a:lnTo>
                      <a:pt x="16" y="42"/>
                    </a:lnTo>
                    <a:lnTo>
                      <a:pt x="18" y="54"/>
                    </a:lnTo>
                    <a:lnTo>
                      <a:pt x="20" y="58"/>
                    </a:lnTo>
                    <a:lnTo>
                      <a:pt x="24" y="72"/>
                    </a:lnTo>
                    <a:lnTo>
                      <a:pt x="28" y="90"/>
                    </a:lnTo>
                    <a:lnTo>
                      <a:pt x="34" y="110"/>
                    </a:lnTo>
                    <a:lnTo>
                      <a:pt x="42" y="126"/>
                    </a:lnTo>
                    <a:lnTo>
                      <a:pt x="46" y="136"/>
                    </a:lnTo>
                    <a:lnTo>
                      <a:pt x="48" y="136"/>
                    </a:lnTo>
                    <a:lnTo>
                      <a:pt x="48" y="140"/>
                    </a:lnTo>
                    <a:lnTo>
                      <a:pt x="50" y="144"/>
                    </a:lnTo>
                    <a:lnTo>
                      <a:pt x="52" y="148"/>
                    </a:lnTo>
                    <a:lnTo>
                      <a:pt x="56" y="152"/>
                    </a:lnTo>
                    <a:lnTo>
                      <a:pt x="58" y="158"/>
                    </a:lnTo>
                    <a:lnTo>
                      <a:pt x="60" y="162"/>
                    </a:lnTo>
                    <a:lnTo>
                      <a:pt x="60" y="164"/>
                    </a:lnTo>
                    <a:lnTo>
                      <a:pt x="72" y="160"/>
                    </a:lnTo>
                    <a:lnTo>
                      <a:pt x="72" y="160"/>
                    </a:lnTo>
                    <a:lnTo>
                      <a:pt x="74" y="158"/>
                    </a:lnTo>
                    <a:lnTo>
                      <a:pt x="74" y="156"/>
                    </a:lnTo>
                    <a:lnTo>
                      <a:pt x="76" y="154"/>
                    </a:lnTo>
                    <a:lnTo>
                      <a:pt x="76" y="152"/>
                    </a:lnTo>
                    <a:lnTo>
                      <a:pt x="76" y="152"/>
                    </a:lnTo>
                    <a:lnTo>
                      <a:pt x="78" y="150"/>
                    </a:lnTo>
                    <a:lnTo>
                      <a:pt x="80" y="152"/>
                    </a:lnTo>
                    <a:lnTo>
                      <a:pt x="82" y="152"/>
                    </a:lnTo>
                    <a:lnTo>
                      <a:pt x="82" y="154"/>
                    </a:lnTo>
                    <a:lnTo>
                      <a:pt x="82" y="156"/>
                    </a:lnTo>
                    <a:lnTo>
                      <a:pt x="82" y="160"/>
                    </a:lnTo>
                    <a:lnTo>
                      <a:pt x="82" y="162"/>
                    </a:lnTo>
                    <a:lnTo>
                      <a:pt x="84" y="164"/>
                    </a:lnTo>
                    <a:lnTo>
                      <a:pt x="86" y="164"/>
                    </a:lnTo>
                    <a:lnTo>
                      <a:pt x="88" y="164"/>
                    </a:lnTo>
                    <a:lnTo>
                      <a:pt x="94" y="164"/>
                    </a:lnTo>
                    <a:lnTo>
                      <a:pt x="98" y="166"/>
                    </a:lnTo>
                    <a:lnTo>
                      <a:pt x="104" y="166"/>
                    </a:lnTo>
                    <a:lnTo>
                      <a:pt x="108" y="164"/>
                    </a:lnTo>
                    <a:lnTo>
                      <a:pt x="112" y="162"/>
                    </a:lnTo>
                    <a:lnTo>
                      <a:pt x="114" y="160"/>
                    </a:lnTo>
                    <a:lnTo>
                      <a:pt x="114" y="60"/>
                    </a:lnTo>
                    <a:lnTo>
                      <a:pt x="128" y="60"/>
                    </a:lnTo>
                    <a:lnTo>
                      <a:pt x="128" y="16"/>
                    </a:lnTo>
                    <a:lnTo>
                      <a:pt x="132" y="16"/>
                    </a:lnTo>
                    <a:lnTo>
                      <a:pt x="144" y="16"/>
                    </a:lnTo>
                    <a:lnTo>
                      <a:pt x="156" y="14"/>
                    </a:lnTo>
                    <a:lnTo>
                      <a:pt x="164" y="16"/>
                    </a:lnTo>
                    <a:lnTo>
                      <a:pt x="164" y="16"/>
                    </a:lnTo>
                    <a:lnTo>
                      <a:pt x="168" y="18"/>
                    </a:lnTo>
                    <a:lnTo>
                      <a:pt x="168" y="20"/>
                    </a:lnTo>
                    <a:lnTo>
                      <a:pt x="170" y="22"/>
                    </a:lnTo>
                    <a:lnTo>
                      <a:pt x="170" y="22"/>
                    </a:lnTo>
                    <a:lnTo>
                      <a:pt x="172" y="20"/>
                    </a:lnTo>
                    <a:lnTo>
                      <a:pt x="176" y="18"/>
                    </a:lnTo>
                    <a:lnTo>
                      <a:pt x="182" y="16"/>
                    </a:lnTo>
                    <a:lnTo>
                      <a:pt x="186" y="14"/>
                    </a:lnTo>
                    <a:lnTo>
                      <a:pt x="190" y="12"/>
                    </a:lnTo>
                    <a:lnTo>
                      <a:pt x="192" y="12"/>
                    </a:lnTo>
                    <a:lnTo>
                      <a:pt x="188" y="12"/>
                    </a:lnTo>
                    <a:lnTo>
                      <a:pt x="178" y="10"/>
                    </a:lnTo>
                    <a:lnTo>
                      <a:pt x="166" y="8"/>
                    </a:lnTo>
                    <a:lnTo>
                      <a:pt x="156" y="8"/>
                    </a:lnTo>
                    <a:lnTo>
                      <a:pt x="132" y="1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6" name="Freeform 290">
                <a:extLst>
                  <a:ext uri="{FF2B5EF4-FFF2-40B4-BE49-F238E27FC236}">
                    <a16:creationId xmlns:a16="http://schemas.microsoft.com/office/drawing/2014/main" id="{C3CA87B0-9FA7-4585-B3D3-2A63377A708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99" y="3356"/>
                <a:ext cx="120" cy="138"/>
              </a:xfrm>
              <a:custGeom>
                <a:avLst/>
                <a:gdLst>
                  <a:gd name="T0" fmla="*/ 98 w 120"/>
                  <a:gd name="T1" fmla="*/ 48 h 138"/>
                  <a:gd name="T2" fmla="*/ 98 w 120"/>
                  <a:gd name="T3" fmla="*/ 44 h 138"/>
                  <a:gd name="T4" fmla="*/ 96 w 120"/>
                  <a:gd name="T5" fmla="*/ 38 h 138"/>
                  <a:gd name="T6" fmla="*/ 90 w 120"/>
                  <a:gd name="T7" fmla="*/ 32 h 138"/>
                  <a:gd name="T8" fmla="*/ 88 w 120"/>
                  <a:gd name="T9" fmla="*/ 28 h 138"/>
                  <a:gd name="T10" fmla="*/ 84 w 120"/>
                  <a:gd name="T11" fmla="*/ 22 h 138"/>
                  <a:gd name="T12" fmla="*/ 80 w 120"/>
                  <a:gd name="T13" fmla="*/ 10 h 138"/>
                  <a:gd name="T14" fmla="*/ 78 w 120"/>
                  <a:gd name="T15" fmla="*/ 0 h 138"/>
                  <a:gd name="T16" fmla="*/ 76 w 120"/>
                  <a:gd name="T17" fmla="*/ 0 h 138"/>
                  <a:gd name="T18" fmla="*/ 68 w 120"/>
                  <a:gd name="T19" fmla="*/ 2 h 138"/>
                  <a:gd name="T20" fmla="*/ 60 w 120"/>
                  <a:gd name="T21" fmla="*/ 6 h 138"/>
                  <a:gd name="T22" fmla="*/ 56 w 120"/>
                  <a:gd name="T23" fmla="*/ 10 h 138"/>
                  <a:gd name="T24" fmla="*/ 46 w 120"/>
                  <a:gd name="T25" fmla="*/ 2 h 138"/>
                  <a:gd name="T26" fmla="*/ 26 w 120"/>
                  <a:gd name="T27" fmla="*/ 2 h 138"/>
                  <a:gd name="T28" fmla="*/ 14 w 120"/>
                  <a:gd name="T29" fmla="*/ 4 h 138"/>
                  <a:gd name="T30" fmla="*/ 0 w 120"/>
                  <a:gd name="T31" fmla="*/ 48 h 138"/>
                  <a:gd name="T32" fmla="*/ 2 w 120"/>
                  <a:gd name="T33" fmla="*/ 102 h 138"/>
                  <a:gd name="T34" fmla="*/ 6 w 120"/>
                  <a:gd name="T35" fmla="*/ 104 h 138"/>
                  <a:gd name="T36" fmla="*/ 12 w 120"/>
                  <a:gd name="T37" fmla="*/ 112 h 138"/>
                  <a:gd name="T38" fmla="*/ 12 w 120"/>
                  <a:gd name="T39" fmla="*/ 126 h 138"/>
                  <a:gd name="T40" fmla="*/ 10 w 120"/>
                  <a:gd name="T41" fmla="*/ 128 h 138"/>
                  <a:gd name="T42" fmla="*/ 8 w 120"/>
                  <a:gd name="T43" fmla="*/ 134 h 138"/>
                  <a:gd name="T44" fmla="*/ 12 w 120"/>
                  <a:gd name="T45" fmla="*/ 138 h 138"/>
                  <a:gd name="T46" fmla="*/ 20 w 120"/>
                  <a:gd name="T47" fmla="*/ 136 h 138"/>
                  <a:gd name="T48" fmla="*/ 32 w 120"/>
                  <a:gd name="T49" fmla="*/ 130 h 138"/>
                  <a:gd name="T50" fmla="*/ 40 w 120"/>
                  <a:gd name="T51" fmla="*/ 124 h 138"/>
                  <a:gd name="T52" fmla="*/ 42 w 120"/>
                  <a:gd name="T53" fmla="*/ 118 h 138"/>
                  <a:gd name="T54" fmla="*/ 44 w 120"/>
                  <a:gd name="T55" fmla="*/ 112 h 138"/>
                  <a:gd name="T56" fmla="*/ 46 w 120"/>
                  <a:gd name="T57" fmla="*/ 110 h 138"/>
                  <a:gd name="T58" fmla="*/ 52 w 120"/>
                  <a:gd name="T59" fmla="*/ 108 h 138"/>
                  <a:gd name="T60" fmla="*/ 60 w 120"/>
                  <a:gd name="T61" fmla="*/ 110 h 138"/>
                  <a:gd name="T62" fmla="*/ 64 w 120"/>
                  <a:gd name="T63" fmla="*/ 114 h 138"/>
                  <a:gd name="T64" fmla="*/ 70 w 120"/>
                  <a:gd name="T65" fmla="*/ 116 h 138"/>
                  <a:gd name="T66" fmla="*/ 74 w 120"/>
                  <a:gd name="T67" fmla="*/ 114 h 138"/>
                  <a:gd name="T68" fmla="*/ 76 w 120"/>
                  <a:gd name="T69" fmla="*/ 106 h 138"/>
                  <a:gd name="T70" fmla="*/ 82 w 120"/>
                  <a:gd name="T71" fmla="*/ 98 h 138"/>
                  <a:gd name="T72" fmla="*/ 90 w 120"/>
                  <a:gd name="T73" fmla="*/ 90 h 138"/>
                  <a:gd name="T74" fmla="*/ 94 w 120"/>
                  <a:gd name="T75" fmla="*/ 88 h 138"/>
                  <a:gd name="T76" fmla="*/ 104 w 120"/>
                  <a:gd name="T77" fmla="*/ 84 h 138"/>
                  <a:gd name="T78" fmla="*/ 108 w 120"/>
                  <a:gd name="T79" fmla="*/ 80 h 138"/>
                  <a:gd name="T80" fmla="*/ 112 w 120"/>
                  <a:gd name="T81" fmla="*/ 78 h 138"/>
                  <a:gd name="T82" fmla="*/ 118 w 120"/>
                  <a:gd name="T83" fmla="*/ 72 h 138"/>
                  <a:gd name="T84" fmla="*/ 120 w 120"/>
                  <a:gd name="T85" fmla="*/ 68 h 138"/>
                  <a:gd name="T86" fmla="*/ 116 w 120"/>
                  <a:gd name="T87" fmla="*/ 62 h 138"/>
                  <a:gd name="T88" fmla="*/ 112 w 120"/>
                  <a:gd name="T89" fmla="*/ 60 h 138"/>
                  <a:gd name="T90" fmla="*/ 110 w 120"/>
                  <a:gd name="T91" fmla="*/ 60 h 138"/>
                  <a:gd name="T92" fmla="*/ 106 w 120"/>
                  <a:gd name="T93" fmla="*/ 56 h 138"/>
                  <a:gd name="T94" fmla="*/ 102 w 120"/>
                  <a:gd name="T95" fmla="*/ 4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0" h="138">
                    <a:moveTo>
                      <a:pt x="102" y="48"/>
                    </a:moveTo>
                    <a:lnTo>
                      <a:pt x="98" y="48"/>
                    </a:lnTo>
                    <a:lnTo>
                      <a:pt x="100" y="46"/>
                    </a:lnTo>
                    <a:lnTo>
                      <a:pt x="98" y="44"/>
                    </a:lnTo>
                    <a:lnTo>
                      <a:pt x="98" y="40"/>
                    </a:lnTo>
                    <a:lnTo>
                      <a:pt x="96" y="38"/>
                    </a:lnTo>
                    <a:lnTo>
                      <a:pt x="92" y="34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6"/>
                    </a:lnTo>
                    <a:lnTo>
                      <a:pt x="84" y="22"/>
                    </a:lnTo>
                    <a:lnTo>
                      <a:pt x="82" y="16"/>
                    </a:lnTo>
                    <a:lnTo>
                      <a:pt x="80" y="10"/>
                    </a:lnTo>
                    <a:lnTo>
                      <a:pt x="80" y="4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2" y="0"/>
                    </a:lnTo>
                    <a:lnTo>
                      <a:pt x="68" y="2"/>
                    </a:lnTo>
                    <a:lnTo>
                      <a:pt x="64" y="4"/>
                    </a:lnTo>
                    <a:lnTo>
                      <a:pt x="60" y="6"/>
                    </a:lnTo>
                    <a:lnTo>
                      <a:pt x="56" y="8"/>
                    </a:lnTo>
                    <a:lnTo>
                      <a:pt x="56" y="10"/>
                    </a:lnTo>
                    <a:lnTo>
                      <a:pt x="52" y="4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8" y="2"/>
                    </a:lnTo>
                    <a:lnTo>
                      <a:pt x="14" y="4"/>
                    </a:lnTo>
                    <a:lnTo>
                      <a:pt x="14" y="46"/>
                    </a:lnTo>
                    <a:lnTo>
                      <a:pt x="0" y="4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6" y="104"/>
                    </a:lnTo>
                    <a:lnTo>
                      <a:pt x="10" y="108"/>
                    </a:lnTo>
                    <a:lnTo>
                      <a:pt x="12" y="112"/>
                    </a:lnTo>
                    <a:lnTo>
                      <a:pt x="14" y="118"/>
                    </a:lnTo>
                    <a:lnTo>
                      <a:pt x="12" y="126"/>
                    </a:lnTo>
                    <a:lnTo>
                      <a:pt x="12" y="126"/>
                    </a:lnTo>
                    <a:lnTo>
                      <a:pt x="10" y="128"/>
                    </a:lnTo>
                    <a:lnTo>
                      <a:pt x="8" y="130"/>
                    </a:lnTo>
                    <a:lnTo>
                      <a:pt x="8" y="134"/>
                    </a:lnTo>
                    <a:lnTo>
                      <a:pt x="10" y="136"/>
                    </a:lnTo>
                    <a:lnTo>
                      <a:pt x="12" y="138"/>
                    </a:lnTo>
                    <a:lnTo>
                      <a:pt x="16" y="138"/>
                    </a:lnTo>
                    <a:lnTo>
                      <a:pt x="20" y="136"/>
                    </a:lnTo>
                    <a:lnTo>
                      <a:pt x="26" y="134"/>
                    </a:lnTo>
                    <a:lnTo>
                      <a:pt x="32" y="130"/>
                    </a:lnTo>
                    <a:lnTo>
                      <a:pt x="38" y="124"/>
                    </a:lnTo>
                    <a:lnTo>
                      <a:pt x="40" y="124"/>
                    </a:lnTo>
                    <a:lnTo>
                      <a:pt x="40" y="122"/>
                    </a:lnTo>
                    <a:lnTo>
                      <a:pt x="42" y="118"/>
                    </a:lnTo>
                    <a:lnTo>
                      <a:pt x="44" y="116"/>
                    </a:lnTo>
                    <a:lnTo>
                      <a:pt x="44" y="112"/>
                    </a:lnTo>
                    <a:lnTo>
                      <a:pt x="44" y="112"/>
                    </a:lnTo>
                    <a:lnTo>
                      <a:pt x="46" y="110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6" y="108"/>
                    </a:lnTo>
                    <a:lnTo>
                      <a:pt x="60" y="110"/>
                    </a:lnTo>
                    <a:lnTo>
                      <a:pt x="64" y="114"/>
                    </a:lnTo>
                    <a:lnTo>
                      <a:pt x="64" y="114"/>
                    </a:lnTo>
                    <a:lnTo>
                      <a:pt x="68" y="116"/>
                    </a:lnTo>
                    <a:lnTo>
                      <a:pt x="70" y="116"/>
                    </a:lnTo>
                    <a:lnTo>
                      <a:pt x="74" y="116"/>
                    </a:lnTo>
                    <a:lnTo>
                      <a:pt x="74" y="114"/>
                    </a:lnTo>
                    <a:lnTo>
                      <a:pt x="74" y="112"/>
                    </a:lnTo>
                    <a:lnTo>
                      <a:pt x="76" y="106"/>
                    </a:lnTo>
                    <a:lnTo>
                      <a:pt x="80" y="102"/>
                    </a:lnTo>
                    <a:lnTo>
                      <a:pt x="82" y="98"/>
                    </a:lnTo>
                    <a:lnTo>
                      <a:pt x="86" y="94"/>
                    </a:lnTo>
                    <a:lnTo>
                      <a:pt x="90" y="90"/>
                    </a:lnTo>
                    <a:lnTo>
                      <a:pt x="90" y="90"/>
                    </a:lnTo>
                    <a:lnTo>
                      <a:pt x="94" y="88"/>
                    </a:lnTo>
                    <a:lnTo>
                      <a:pt x="98" y="86"/>
                    </a:lnTo>
                    <a:lnTo>
                      <a:pt x="104" y="84"/>
                    </a:lnTo>
                    <a:lnTo>
                      <a:pt x="106" y="82"/>
                    </a:lnTo>
                    <a:lnTo>
                      <a:pt x="108" y="80"/>
                    </a:lnTo>
                    <a:lnTo>
                      <a:pt x="110" y="78"/>
                    </a:lnTo>
                    <a:lnTo>
                      <a:pt x="112" y="78"/>
                    </a:lnTo>
                    <a:lnTo>
                      <a:pt x="116" y="76"/>
                    </a:lnTo>
                    <a:lnTo>
                      <a:pt x="118" y="72"/>
                    </a:lnTo>
                    <a:lnTo>
                      <a:pt x="120" y="70"/>
                    </a:lnTo>
                    <a:lnTo>
                      <a:pt x="120" y="68"/>
                    </a:lnTo>
                    <a:lnTo>
                      <a:pt x="120" y="66"/>
                    </a:lnTo>
                    <a:lnTo>
                      <a:pt x="116" y="62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10" y="60"/>
                    </a:lnTo>
                    <a:lnTo>
                      <a:pt x="110" y="60"/>
                    </a:lnTo>
                    <a:lnTo>
                      <a:pt x="108" y="58"/>
                    </a:lnTo>
                    <a:lnTo>
                      <a:pt x="106" y="56"/>
                    </a:lnTo>
                    <a:lnTo>
                      <a:pt x="104" y="54"/>
                    </a:lnTo>
                    <a:lnTo>
                      <a:pt x="102" y="4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7" name="Freeform 291">
                <a:extLst>
                  <a:ext uri="{FF2B5EF4-FFF2-40B4-BE49-F238E27FC236}">
                    <a16:creationId xmlns:a16="http://schemas.microsoft.com/office/drawing/2014/main" id="{F026AE96-9A2F-4FDB-835B-F30923F402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77" y="2960"/>
                <a:ext cx="116" cy="164"/>
              </a:xfrm>
              <a:custGeom>
                <a:avLst/>
                <a:gdLst>
                  <a:gd name="T0" fmla="*/ 4 w 116"/>
                  <a:gd name="T1" fmla="*/ 164 h 164"/>
                  <a:gd name="T2" fmla="*/ 28 w 116"/>
                  <a:gd name="T3" fmla="*/ 148 h 164"/>
                  <a:gd name="T4" fmla="*/ 32 w 116"/>
                  <a:gd name="T5" fmla="*/ 144 h 164"/>
                  <a:gd name="T6" fmla="*/ 38 w 116"/>
                  <a:gd name="T7" fmla="*/ 136 h 164"/>
                  <a:gd name="T8" fmla="*/ 50 w 116"/>
                  <a:gd name="T9" fmla="*/ 126 h 164"/>
                  <a:gd name="T10" fmla="*/ 62 w 116"/>
                  <a:gd name="T11" fmla="*/ 112 h 164"/>
                  <a:gd name="T12" fmla="*/ 72 w 116"/>
                  <a:gd name="T13" fmla="*/ 98 h 164"/>
                  <a:gd name="T14" fmla="*/ 82 w 116"/>
                  <a:gd name="T15" fmla="*/ 84 h 164"/>
                  <a:gd name="T16" fmla="*/ 92 w 116"/>
                  <a:gd name="T17" fmla="*/ 66 h 164"/>
                  <a:gd name="T18" fmla="*/ 100 w 116"/>
                  <a:gd name="T19" fmla="*/ 50 h 164"/>
                  <a:gd name="T20" fmla="*/ 106 w 116"/>
                  <a:gd name="T21" fmla="*/ 36 h 164"/>
                  <a:gd name="T22" fmla="*/ 108 w 116"/>
                  <a:gd name="T23" fmla="*/ 32 h 164"/>
                  <a:gd name="T24" fmla="*/ 116 w 116"/>
                  <a:gd name="T25" fmla="*/ 18 h 164"/>
                  <a:gd name="T26" fmla="*/ 116 w 116"/>
                  <a:gd name="T27" fmla="*/ 0 h 164"/>
                  <a:gd name="T28" fmla="*/ 108 w 116"/>
                  <a:gd name="T29" fmla="*/ 0 h 164"/>
                  <a:gd name="T30" fmla="*/ 108 w 116"/>
                  <a:gd name="T31" fmla="*/ 0 h 164"/>
                  <a:gd name="T32" fmla="*/ 106 w 116"/>
                  <a:gd name="T33" fmla="*/ 2 h 164"/>
                  <a:gd name="T34" fmla="*/ 102 w 116"/>
                  <a:gd name="T35" fmla="*/ 2 h 164"/>
                  <a:gd name="T36" fmla="*/ 98 w 116"/>
                  <a:gd name="T37" fmla="*/ 4 h 164"/>
                  <a:gd name="T38" fmla="*/ 92 w 116"/>
                  <a:gd name="T39" fmla="*/ 4 h 164"/>
                  <a:gd name="T40" fmla="*/ 80 w 116"/>
                  <a:gd name="T41" fmla="*/ 6 h 164"/>
                  <a:gd name="T42" fmla="*/ 66 w 116"/>
                  <a:gd name="T43" fmla="*/ 8 h 164"/>
                  <a:gd name="T44" fmla="*/ 54 w 116"/>
                  <a:gd name="T45" fmla="*/ 10 h 164"/>
                  <a:gd name="T46" fmla="*/ 50 w 116"/>
                  <a:gd name="T47" fmla="*/ 10 h 164"/>
                  <a:gd name="T48" fmla="*/ 28 w 116"/>
                  <a:gd name="T49" fmla="*/ 14 h 164"/>
                  <a:gd name="T50" fmla="*/ 28 w 116"/>
                  <a:gd name="T51" fmla="*/ 14 h 164"/>
                  <a:gd name="T52" fmla="*/ 26 w 116"/>
                  <a:gd name="T53" fmla="*/ 12 h 164"/>
                  <a:gd name="T54" fmla="*/ 24 w 116"/>
                  <a:gd name="T55" fmla="*/ 12 h 164"/>
                  <a:gd name="T56" fmla="*/ 20 w 116"/>
                  <a:gd name="T57" fmla="*/ 10 h 164"/>
                  <a:gd name="T58" fmla="*/ 14 w 116"/>
                  <a:gd name="T59" fmla="*/ 20 h 164"/>
                  <a:gd name="T60" fmla="*/ 16 w 116"/>
                  <a:gd name="T61" fmla="*/ 22 h 164"/>
                  <a:gd name="T62" fmla="*/ 14 w 116"/>
                  <a:gd name="T63" fmla="*/ 28 h 164"/>
                  <a:gd name="T64" fmla="*/ 24 w 116"/>
                  <a:gd name="T65" fmla="*/ 34 h 164"/>
                  <a:gd name="T66" fmla="*/ 56 w 116"/>
                  <a:gd name="T67" fmla="*/ 52 h 164"/>
                  <a:gd name="T68" fmla="*/ 70 w 116"/>
                  <a:gd name="T69" fmla="*/ 54 h 164"/>
                  <a:gd name="T70" fmla="*/ 40 w 116"/>
                  <a:gd name="T71" fmla="*/ 96 h 164"/>
                  <a:gd name="T72" fmla="*/ 24 w 116"/>
                  <a:gd name="T73" fmla="*/ 102 h 164"/>
                  <a:gd name="T74" fmla="*/ 22 w 116"/>
                  <a:gd name="T75" fmla="*/ 108 h 164"/>
                  <a:gd name="T76" fmla="*/ 6 w 116"/>
                  <a:gd name="T77" fmla="*/ 108 h 164"/>
                  <a:gd name="T78" fmla="*/ 0 w 116"/>
                  <a:gd name="T79" fmla="*/ 122 h 164"/>
                  <a:gd name="T80" fmla="*/ 0 w 116"/>
                  <a:gd name="T81" fmla="*/ 156 h 164"/>
                  <a:gd name="T82" fmla="*/ 4 w 116"/>
                  <a:gd name="T83" fmla="*/ 164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16" h="164">
                    <a:moveTo>
                      <a:pt x="4" y="164"/>
                    </a:moveTo>
                    <a:lnTo>
                      <a:pt x="28" y="148"/>
                    </a:lnTo>
                    <a:lnTo>
                      <a:pt x="32" y="144"/>
                    </a:lnTo>
                    <a:lnTo>
                      <a:pt x="38" y="136"/>
                    </a:lnTo>
                    <a:lnTo>
                      <a:pt x="50" y="126"/>
                    </a:lnTo>
                    <a:lnTo>
                      <a:pt x="62" y="112"/>
                    </a:lnTo>
                    <a:lnTo>
                      <a:pt x="72" y="98"/>
                    </a:lnTo>
                    <a:lnTo>
                      <a:pt x="82" y="84"/>
                    </a:lnTo>
                    <a:lnTo>
                      <a:pt x="92" y="66"/>
                    </a:lnTo>
                    <a:lnTo>
                      <a:pt x="100" y="50"/>
                    </a:lnTo>
                    <a:lnTo>
                      <a:pt x="106" y="36"/>
                    </a:lnTo>
                    <a:lnTo>
                      <a:pt x="108" y="32"/>
                    </a:lnTo>
                    <a:lnTo>
                      <a:pt x="116" y="18"/>
                    </a:lnTo>
                    <a:lnTo>
                      <a:pt x="116" y="0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2" y="2"/>
                    </a:lnTo>
                    <a:lnTo>
                      <a:pt x="98" y="4"/>
                    </a:lnTo>
                    <a:lnTo>
                      <a:pt x="92" y="4"/>
                    </a:lnTo>
                    <a:lnTo>
                      <a:pt x="80" y="6"/>
                    </a:lnTo>
                    <a:lnTo>
                      <a:pt x="66" y="8"/>
                    </a:lnTo>
                    <a:lnTo>
                      <a:pt x="54" y="10"/>
                    </a:lnTo>
                    <a:lnTo>
                      <a:pt x="50" y="10"/>
                    </a:lnTo>
                    <a:lnTo>
                      <a:pt x="28" y="14"/>
                    </a:lnTo>
                    <a:lnTo>
                      <a:pt x="28" y="14"/>
                    </a:lnTo>
                    <a:lnTo>
                      <a:pt x="26" y="12"/>
                    </a:lnTo>
                    <a:lnTo>
                      <a:pt x="24" y="12"/>
                    </a:lnTo>
                    <a:lnTo>
                      <a:pt x="20" y="10"/>
                    </a:lnTo>
                    <a:lnTo>
                      <a:pt x="14" y="20"/>
                    </a:lnTo>
                    <a:lnTo>
                      <a:pt x="16" y="22"/>
                    </a:lnTo>
                    <a:lnTo>
                      <a:pt x="14" y="28"/>
                    </a:lnTo>
                    <a:lnTo>
                      <a:pt x="24" y="34"/>
                    </a:lnTo>
                    <a:lnTo>
                      <a:pt x="56" y="52"/>
                    </a:lnTo>
                    <a:lnTo>
                      <a:pt x="70" y="54"/>
                    </a:lnTo>
                    <a:lnTo>
                      <a:pt x="40" y="96"/>
                    </a:lnTo>
                    <a:lnTo>
                      <a:pt x="24" y="102"/>
                    </a:lnTo>
                    <a:lnTo>
                      <a:pt x="22" y="108"/>
                    </a:lnTo>
                    <a:lnTo>
                      <a:pt x="6" y="108"/>
                    </a:lnTo>
                    <a:lnTo>
                      <a:pt x="0" y="122"/>
                    </a:lnTo>
                    <a:lnTo>
                      <a:pt x="0" y="156"/>
                    </a:lnTo>
                    <a:lnTo>
                      <a:pt x="4" y="16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8" name="Freeform 292">
                <a:extLst>
                  <a:ext uri="{FF2B5EF4-FFF2-40B4-BE49-F238E27FC236}">
                    <a16:creationId xmlns:a16="http://schemas.microsoft.com/office/drawing/2014/main" id="{C0BB3704-63A4-45E5-9078-3BE9595EC4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7" y="3056"/>
                <a:ext cx="106" cy="124"/>
              </a:xfrm>
              <a:custGeom>
                <a:avLst/>
                <a:gdLst>
                  <a:gd name="T0" fmla="*/ 66 w 106"/>
                  <a:gd name="T1" fmla="*/ 116 h 124"/>
                  <a:gd name="T2" fmla="*/ 82 w 106"/>
                  <a:gd name="T3" fmla="*/ 100 h 124"/>
                  <a:gd name="T4" fmla="*/ 102 w 106"/>
                  <a:gd name="T5" fmla="*/ 68 h 124"/>
                  <a:gd name="T6" fmla="*/ 104 w 106"/>
                  <a:gd name="T7" fmla="*/ 68 h 124"/>
                  <a:gd name="T8" fmla="*/ 100 w 106"/>
                  <a:gd name="T9" fmla="*/ 60 h 124"/>
                  <a:gd name="T10" fmla="*/ 100 w 106"/>
                  <a:gd name="T11" fmla="*/ 26 h 124"/>
                  <a:gd name="T12" fmla="*/ 106 w 106"/>
                  <a:gd name="T13" fmla="*/ 12 h 124"/>
                  <a:gd name="T14" fmla="*/ 104 w 106"/>
                  <a:gd name="T15" fmla="*/ 6 h 124"/>
                  <a:gd name="T16" fmla="*/ 84 w 106"/>
                  <a:gd name="T17" fmla="*/ 10 h 124"/>
                  <a:gd name="T18" fmla="*/ 76 w 106"/>
                  <a:gd name="T19" fmla="*/ 18 h 124"/>
                  <a:gd name="T20" fmla="*/ 58 w 106"/>
                  <a:gd name="T21" fmla="*/ 16 h 124"/>
                  <a:gd name="T22" fmla="*/ 40 w 106"/>
                  <a:gd name="T23" fmla="*/ 0 h 124"/>
                  <a:gd name="T24" fmla="*/ 26 w 106"/>
                  <a:gd name="T25" fmla="*/ 0 h 124"/>
                  <a:gd name="T26" fmla="*/ 26 w 106"/>
                  <a:gd name="T27" fmla="*/ 0 h 124"/>
                  <a:gd name="T28" fmla="*/ 26 w 106"/>
                  <a:gd name="T29" fmla="*/ 0 h 124"/>
                  <a:gd name="T30" fmla="*/ 24 w 106"/>
                  <a:gd name="T31" fmla="*/ 2 h 124"/>
                  <a:gd name="T32" fmla="*/ 22 w 106"/>
                  <a:gd name="T33" fmla="*/ 4 h 124"/>
                  <a:gd name="T34" fmla="*/ 16 w 106"/>
                  <a:gd name="T35" fmla="*/ 4 h 124"/>
                  <a:gd name="T36" fmla="*/ 8 w 106"/>
                  <a:gd name="T37" fmla="*/ 6 h 124"/>
                  <a:gd name="T38" fmla="*/ 10 w 106"/>
                  <a:gd name="T39" fmla="*/ 12 h 124"/>
                  <a:gd name="T40" fmla="*/ 14 w 106"/>
                  <a:gd name="T41" fmla="*/ 40 h 124"/>
                  <a:gd name="T42" fmla="*/ 0 w 106"/>
                  <a:gd name="T43" fmla="*/ 56 h 124"/>
                  <a:gd name="T44" fmla="*/ 0 w 106"/>
                  <a:gd name="T45" fmla="*/ 56 h 124"/>
                  <a:gd name="T46" fmla="*/ 2 w 106"/>
                  <a:gd name="T47" fmla="*/ 58 h 124"/>
                  <a:gd name="T48" fmla="*/ 4 w 106"/>
                  <a:gd name="T49" fmla="*/ 62 h 124"/>
                  <a:gd name="T50" fmla="*/ 4 w 106"/>
                  <a:gd name="T51" fmla="*/ 66 h 124"/>
                  <a:gd name="T52" fmla="*/ 6 w 106"/>
                  <a:gd name="T53" fmla="*/ 70 h 124"/>
                  <a:gd name="T54" fmla="*/ 4 w 106"/>
                  <a:gd name="T55" fmla="*/ 74 h 124"/>
                  <a:gd name="T56" fmla="*/ 2 w 106"/>
                  <a:gd name="T57" fmla="*/ 78 h 124"/>
                  <a:gd name="T58" fmla="*/ 46 w 106"/>
                  <a:gd name="T59" fmla="*/ 110 h 124"/>
                  <a:gd name="T60" fmla="*/ 46 w 106"/>
                  <a:gd name="T61" fmla="*/ 110 h 124"/>
                  <a:gd name="T62" fmla="*/ 48 w 106"/>
                  <a:gd name="T63" fmla="*/ 112 h 124"/>
                  <a:gd name="T64" fmla="*/ 48 w 106"/>
                  <a:gd name="T65" fmla="*/ 114 h 124"/>
                  <a:gd name="T66" fmla="*/ 50 w 106"/>
                  <a:gd name="T67" fmla="*/ 116 h 124"/>
                  <a:gd name="T68" fmla="*/ 62 w 106"/>
                  <a:gd name="T69" fmla="*/ 12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24">
                    <a:moveTo>
                      <a:pt x="66" y="116"/>
                    </a:moveTo>
                    <a:lnTo>
                      <a:pt x="82" y="100"/>
                    </a:lnTo>
                    <a:lnTo>
                      <a:pt x="102" y="68"/>
                    </a:lnTo>
                    <a:lnTo>
                      <a:pt x="104" y="68"/>
                    </a:lnTo>
                    <a:lnTo>
                      <a:pt x="100" y="60"/>
                    </a:lnTo>
                    <a:lnTo>
                      <a:pt x="100" y="26"/>
                    </a:lnTo>
                    <a:lnTo>
                      <a:pt x="106" y="12"/>
                    </a:lnTo>
                    <a:lnTo>
                      <a:pt x="104" y="6"/>
                    </a:lnTo>
                    <a:lnTo>
                      <a:pt x="84" y="10"/>
                    </a:lnTo>
                    <a:lnTo>
                      <a:pt x="76" y="18"/>
                    </a:lnTo>
                    <a:lnTo>
                      <a:pt x="58" y="16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16" y="4"/>
                    </a:lnTo>
                    <a:lnTo>
                      <a:pt x="8" y="6"/>
                    </a:lnTo>
                    <a:lnTo>
                      <a:pt x="10" y="12"/>
                    </a:lnTo>
                    <a:lnTo>
                      <a:pt x="14" y="40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58"/>
                    </a:lnTo>
                    <a:lnTo>
                      <a:pt x="4" y="62"/>
                    </a:lnTo>
                    <a:lnTo>
                      <a:pt x="4" y="66"/>
                    </a:lnTo>
                    <a:lnTo>
                      <a:pt x="6" y="70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46" y="110"/>
                    </a:lnTo>
                    <a:lnTo>
                      <a:pt x="46" y="110"/>
                    </a:lnTo>
                    <a:lnTo>
                      <a:pt x="48" y="112"/>
                    </a:lnTo>
                    <a:lnTo>
                      <a:pt x="48" y="114"/>
                    </a:lnTo>
                    <a:lnTo>
                      <a:pt x="50" y="116"/>
                    </a:lnTo>
                    <a:lnTo>
                      <a:pt x="62" y="12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29" name="Freeform 293">
                <a:extLst>
                  <a:ext uri="{FF2B5EF4-FFF2-40B4-BE49-F238E27FC236}">
                    <a16:creationId xmlns:a16="http://schemas.microsoft.com/office/drawing/2014/main" id="{C4EC5CED-192D-4283-B1A7-BDE4C2B29D4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19" y="3062"/>
                <a:ext cx="72" cy="76"/>
              </a:xfrm>
              <a:custGeom>
                <a:avLst/>
                <a:gdLst>
                  <a:gd name="T0" fmla="*/ 16 w 72"/>
                  <a:gd name="T1" fmla="*/ 6 h 76"/>
                  <a:gd name="T2" fmla="*/ 16 w 72"/>
                  <a:gd name="T3" fmla="*/ 6 h 76"/>
                  <a:gd name="T4" fmla="*/ 14 w 72"/>
                  <a:gd name="T5" fmla="*/ 8 h 76"/>
                  <a:gd name="T6" fmla="*/ 14 w 72"/>
                  <a:gd name="T7" fmla="*/ 12 h 76"/>
                  <a:gd name="T8" fmla="*/ 14 w 72"/>
                  <a:gd name="T9" fmla="*/ 16 h 76"/>
                  <a:gd name="T10" fmla="*/ 14 w 72"/>
                  <a:gd name="T11" fmla="*/ 18 h 76"/>
                  <a:gd name="T12" fmla="*/ 12 w 72"/>
                  <a:gd name="T13" fmla="*/ 20 h 76"/>
                  <a:gd name="T14" fmla="*/ 10 w 72"/>
                  <a:gd name="T15" fmla="*/ 22 h 76"/>
                  <a:gd name="T16" fmla="*/ 10 w 72"/>
                  <a:gd name="T17" fmla="*/ 26 h 76"/>
                  <a:gd name="T18" fmla="*/ 10 w 72"/>
                  <a:gd name="T19" fmla="*/ 30 h 76"/>
                  <a:gd name="T20" fmla="*/ 10 w 72"/>
                  <a:gd name="T21" fmla="*/ 32 h 76"/>
                  <a:gd name="T22" fmla="*/ 8 w 72"/>
                  <a:gd name="T23" fmla="*/ 34 h 76"/>
                  <a:gd name="T24" fmla="*/ 8 w 72"/>
                  <a:gd name="T25" fmla="*/ 38 h 76"/>
                  <a:gd name="T26" fmla="*/ 6 w 72"/>
                  <a:gd name="T27" fmla="*/ 44 h 76"/>
                  <a:gd name="T28" fmla="*/ 4 w 72"/>
                  <a:gd name="T29" fmla="*/ 48 h 76"/>
                  <a:gd name="T30" fmla="*/ 2 w 72"/>
                  <a:gd name="T31" fmla="*/ 52 h 76"/>
                  <a:gd name="T32" fmla="*/ 2 w 72"/>
                  <a:gd name="T33" fmla="*/ 54 h 76"/>
                  <a:gd name="T34" fmla="*/ 0 w 72"/>
                  <a:gd name="T35" fmla="*/ 58 h 76"/>
                  <a:gd name="T36" fmla="*/ 0 w 72"/>
                  <a:gd name="T37" fmla="*/ 62 h 76"/>
                  <a:gd name="T38" fmla="*/ 0 w 72"/>
                  <a:gd name="T39" fmla="*/ 68 h 76"/>
                  <a:gd name="T40" fmla="*/ 2 w 72"/>
                  <a:gd name="T41" fmla="*/ 72 h 76"/>
                  <a:gd name="T42" fmla="*/ 2 w 72"/>
                  <a:gd name="T43" fmla="*/ 76 h 76"/>
                  <a:gd name="T44" fmla="*/ 4 w 72"/>
                  <a:gd name="T45" fmla="*/ 76 h 76"/>
                  <a:gd name="T46" fmla="*/ 8 w 72"/>
                  <a:gd name="T47" fmla="*/ 74 h 76"/>
                  <a:gd name="T48" fmla="*/ 12 w 72"/>
                  <a:gd name="T49" fmla="*/ 74 h 76"/>
                  <a:gd name="T50" fmla="*/ 18 w 72"/>
                  <a:gd name="T51" fmla="*/ 72 h 76"/>
                  <a:gd name="T52" fmla="*/ 24 w 72"/>
                  <a:gd name="T53" fmla="*/ 70 h 76"/>
                  <a:gd name="T54" fmla="*/ 28 w 72"/>
                  <a:gd name="T55" fmla="*/ 68 h 76"/>
                  <a:gd name="T56" fmla="*/ 44 w 72"/>
                  <a:gd name="T57" fmla="*/ 56 h 76"/>
                  <a:gd name="T58" fmla="*/ 44 w 72"/>
                  <a:gd name="T59" fmla="*/ 54 h 76"/>
                  <a:gd name="T60" fmla="*/ 44 w 72"/>
                  <a:gd name="T61" fmla="*/ 54 h 76"/>
                  <a:gd name="T62" fmla="*/ 44 w 72"/>
                  <a:gd name="T63" fmla="*/ 52 h 76"/>
                  <a:gd name="T64" fmla="*/ 46 w 72"/>
                  <a:gd name="T65" fmla="*/ 50 h 76"/>
                  <a:gd name="T66" fmla="*/ 50 w 72"/>
                  <a:gd name="T67" fmla="*/ 50 h 76"/>
                  <a:gd name="T68" fmla="*/ 56 w 72"/>
                  <a:gd name="T69" fmla="*/ 50 h 76"/>
                  <a:gd name="T70" fmla="*/ 72 w 72"/>
                  <a:gd name="T71" fmla="*/ 34 h 76"/>
                  <a:gd name="T72" fmla="*/ 68 w 72"/>
                  <a:gd name="T73" fmla="*/ 10 h 76"/>
                  <a:gd name="T74" fmla="*/ 68 w 72"/>
                  <a:gd name="T75" fmla="*/ 8 h 76"/>
                  <a:gd name="T76" fmla="*/ 68 w 72"/>
                  <a:gd name="T77" fmla="*/ 6 h 76"/>
                  <a:gd name="T78" fmla="*/ 68 w 72"/>
                  <a:gd name="T79" fmla="*/ 4 h 76"/>
                  <a:gd name="T80" fmla="*/ 66 w 72"/>
                  <a:gd name="T81" fmla="*/ 2 h 76"/>
                  <a:gd name="T82" fmla="*/ 64 w 72"/>
                  <a:gd name="T83" fmla="*/ 0 h 76"/>
                  <a:gd name="T84" fmla="*/ 64 w 72"/>
                  <a:gd name="T85" fmla="*/ 0 h 76"/>
                  <a:gd name="T86" fmla="*/ 60 w 72"/>
                  <a:gd name="T87" fmla="*/ 2 h 76"/>
                  <a:gd name="T88" fmla="*/ 54 w 72"/>
                  <a:gd name="T89" fmla="*/ 2 h 76"/>
                  <a:gd name="T90" fmla="*/ 48 w 72"/>
                  <a:gd name="T91" fmla="*/ 2 h 76"/>
                  <a:gd name="T92" fmla="*/ 44 w 72"/>
                  <a:gd name="T93" fmla="*/ 4 h 76"/>
                  <a:gd name="T94" fmla="*/ 42 w 72"/>
                  <a:gd name="T95" fmla="*/ 4 h 76"/>
                  <a:gd name="T96" fmla="*/ 22 w 72"/>
                  <a:gd name="T97" fmla="*/ 4 h 76"/>
                  <a:gd name="T98" fmla="*/ 16 w 72"/>
                  <a:gd name="T99" fmla="*/ 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2" h="76">
                    <a:moveTo>
                      <a:pt x="16" y="6"/>
                    </a:moveTo>
                    <a:lnTo>
                      <a:pt x="16" y="6"/>
                    </a:lnTo>
                    <a:lnTo>
                      <a:pt x="14" y="8"/>
                    </a:lnTo>
                    <a:lnTo>
                      <a:pt x="14" y="12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2" y="20"/>
                    </a:lnTo>
                    <a:lnTo>
                      <a:pt x="10" y="22"/>
                    </a:lnTo>
                    <a:lnTo>
                      <a:pt x="10" y="26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8" y="34"/>
                    </a:lnTo>
                    <a:lnTo>
                      <a:pt x="8" y="38"/>
                    </a:lnTo>
                    <a:lnTo>
                      <a:pt x="6" y="44"/>
                    </a:lnTo>
                    <a:lnTo>
                      <a:pt x="4" y="48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0" y="58"/>
                    </a:lnTo>
                    <a:lnTo>
                      <a:pt x="0" y="62"/>
                    </a:lnTo>
                    <a:lnTo>
                      <a:pt x="0" y="68"/>
                    </a:lnTo>
                    <a:lnTo>
                      <a:pt x="2" y="72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8" y="74"/>
                    </a:lnTo>
                    <a:lnTo>
                      <a:pt x="12" y="74"/>
                    </a:lnTo>
                    <a:lnTo>
                      <a:pt x="18" y="72"/>
                    </a:lnTo>
                    <a:lnTo>
                      <a:pt x="24" y="70"/>
                    </a:lnTo>
                    <a:lnTo>
                      <a:pt x="28" y="68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6" y="50"/>
                    </a:lnTo>
                    <a:lnTo>
                      <a:pt x="50" y="50"/>
                    </a:lnTo>
                    <a:lnTo>
                      <a:pt x="56" y="50"/>
                    </a:lnTo>
                    <a:lnTo>
                      <a:pt x="72" y="34"/>
                    </a:lnTo>
                    <a:lnTo>
                      <a:pt x="68" y="10"/>
                    </a:lnTo>
                    <a:lnTo>
                      <a:pt x="68" y="8"/>
                    </a:lnTo>
                    <a:lnTo>
                      <a:pt x="68" y="6"/>
                    </a:lnTo>
                    <a:lnTo>
                      <a:pt x="68" y="4"/>
                    </a:lnTo>
                    <a:lnTo>
                      <a:pt x="66" y="2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60" y="2"/>
                    </a:lnTo>
                    <a:lnTo>
                      <a:pt x="54" y="2"/>
                    </a:lnTo>
                    <a:lnTo>
                      <a:pt x="48" y="2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22" y="4"/>
                    </a:lnTo>
                    <a:lnTo>
                      <a:pt x="16" y="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0" name="Freeform 294">
                <a:extLst>
                  <a:ext uri="{FF2B5EF4-FFF2-40B4-BE49-F238E27FC236}">
                    <a16:creationId xmlns:a16="http://schemas.microsoft.com/office/drawing/2014/main" id="{BD90DAA1-62D5-4A8A-B5B7-6DD549FBAF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71" y="2884"/>
                <a:ext cx="178" cy="190"/>
              </a:xfrm>
              <a:custGeom>
                <a:avLst/>
                <a:gdLst>
                  <a:gd name="T0" fmla="*/ 66 w 178"/>
                  <a:gd name="T1" fmla="*/ 0 h 190"/>
                  <a:gd name="T2" fmla="*/ 62 w 178"/>
                  <a:gd name="T3" fmla="*/ 4 h 190"/>
                  <a:gd name="T4" fmla="*/ 56 w 178"/>
                  <a:gd name="T5" fmla="*/ 10 h 190"/>
                  <a:gd name="T6" fmla="*/ 52 w 178"/>
                  <a:gd name="T7" fmla="*/ 12 h 190"/>
                  <a:gd name="T8" fmla="*/ 46 w 178"/>
                  <a:gd name="T9" fmla="*/ 18 h 190"/>
                  <a:gd name="T10" fmla="*/ 40 w 178"/>
                  <a:gd name="T11" fmla="*/ 26 h 190"/>
                  <a:gd name="T12" fmla="*/ 36 w 178"/>
                  <a:gd name="T13" fmla="*/ 30 h 190"/>
                  <a:gd name="T14" fmla="*/ 30 w 178"/>
                  <a:gd name="T15" fmla="*/ 50 h 190"/>
                  <a:gd name="T16" fmla="*/ 24 w 178"/>
                  <a:gd name="T17" fmla="*/ 62 h 190"/>
                  <a:gd name="T18" fmla="*/ 12 w 178"/>
                  <a:gd name="T19" fmla="*/ 76 h 190"/>
                  <a:gd name="T20" fmla="*/ 6 w 178"/>
                  <a:gd name="T21" fmla="*/ 86 h 190"/>
                  <a:gd name="T22" fmla="*/ 4 w 178"/>
                  <a:gd name="T23" fmla="*/ 90 h 190"/>
                  <a:gd name="T24" fmla="*/ 4 w 178"/>
                  <a:gd name="T25" fmla="*/ 104 h 190"/>
                  <a:gd name="T26" fmla="*/ 4 w 178"/>
                  <a:gd name="T27" fmla="*/ 112 h 190"/>
                  <a:gd name="T28" fmla="*/ 0 w 178"/>
                  <a:gd name="T29" fmla="*/ 116 h 190"/>
                  <a:gd name="T30" fmla="*/ 0 w 178"/>
                  <a:gd name="T31" fmla="*/ 122 h 190"/>
                  <a:gd name="T32" fmla="*/ 4 w 178"/>
                  <a:gd name="T33" fmla="*/ 126 h 190"/>
                  <a:gd name="T34" fmla="*/ 8 w 178"/>
                  <a:gd name="T35" fmla="*/ 128 h 190"/>
                  <a:gd name="T36" fmla="*/ 14 w 178"/>
                  <a:gd name="T37" fmla="*/ 134 h 190"/>
                  <a:gd name="T38" fmla="*/ 22 w 178"/>
                  <a:gd name="T39" fmla="*/ 144 h 190"/>
                  <a:gd name="T40" fmla="*/ 28 w 178"/>
                  <a:gd name="T41" fmla="*/ 152 h 190"/>
                  <a:gd name="T42" fmla="*/ 30 w 178"/>
                  <a:gd name="T43" fmla="*/ 154 h 190"/>
                  <a:gd name="T44" fmla="*/ 46 w 178"/>
                  <a:gd name="T45" fmla="*/ 172 h 190"/>
                  <a:gd name="T46" fmla="*/ 82 w 178"/>
                  <a:gd name="T47" fmla="*/ 190 h 190"/>
                  <a:gd name="T48" fmla="*/ 110 w 178"/>
                  <a:gd name="T49" fmla="*/ 178 h 190"/>
                  <a:gd name="T50" fmla="*/ 128 w 178"/>
                  <a:gd name="T51" fmla="*/ 184 h 190"/>
                  <a:gd name="T52" fmla="*/ 146 w 178"/>
                  <a:gd name="T53" fmla="*/ 172 h 190"/>
                  <a:gd name="T54" fmla="*/ 162 w 178"/>
                  <a:gd name="T55" fmla="*/ 128 h 190"/>
                  <a:gd name="T56" fmla="*/ 120 w 178"/>
                  <a:gd name="T57" fmla="*/ 104 h 190"/>
                  <a:gd name="T58" fmla="*/ 120 w 178"/>
                  <a:gd name="T59" fmla="*/ 96 h 190"/>
                  <a:gd name="T60" fmla="*/ 104 w 178"/>
                  <a:gd name="T61" fmla="*/ 80 h 190"/>
                  <a:gd name="T62" fmla="*/ 114 w 178"/>
                  <a:gd name="T63" fmla="*/ 74 h 190"/>
                  <a:gd name="T64" fmla="*/ 118 w 178"/>
                  <a:gd name="T65" fmla="*/ 68 h 190"/>
                  <a:gd name="T66" fmla="*/ 118 w 178"/>
                  <a:gd name="T67" fmla="*/ 66 h 190"/>
                  <a:gd name="T68" fmla="*/ 114 w 178"/>
                  <a:gd name="T69" fmla="*/ 60 h 190"/>
                  <a:gd name="T70" fmla="*/ 104 w 178"/>
                  <a:gd name="T71" fmla="*/ 50 h 190"/>
                  <a:gd name="T72" fmla="*/ 96 w 178"/>
                  <a:gd name="T73" fmla="*/ 42 h 190"/>
                  <a:gd name="T74" fmla="*/ 90 w 178"/>
                  <a:gd name="T75" fmla="*/ 38 h 190"/>
                  <a:gd name="T76" fmla="*/ 82 w 178"/>
                  <a:gd name="T77" fmla="*/ 30 h 190"/>
                  <a:gd name="T78" fmla="*/ 76 w 178"/>
                  <a:gd name="T79" fmla="*/ 20 h 190"/>
                  <a:gd name="T80" fmla="*/ 72 w 178"/>
                  <a:gd name="T81" fmla="*/ 14 h 190"/>
                  <a:gd name="T82" fmla="*/ 70 w 178"/>
                  <a:gd name="T83" fmla="*/ 10 h 190"/>
                  <a:gd name="T84" fmla="*/ 66 w 178"/>
                  <a:gd name="T85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78" h="190">
                    <a:moveTo>
                      <a:pt x="66" y="0"/>
                    </a:moveTo>
                    <a:lnTo>
                      <a:pt x="66" y="0"/>
                    </a:lnTo>
                    <a:lnTo>
                      <a:pt x="64" y="2"/>
                    </a:lnTo>
                    <a:lnTo>
                      <a:pt x="62" y="4"/>
                    </a:lnTo>
                    <a:lnTo>
                      <a:pt x="58" y="8"/>
                    </a:lnTo>
                    <a:lnTo>
                      <a:pt x="56" y="10"/>
                    </a:lnTo>
                    <a:lnTo>
                      <a:pt x="54" y="10"/>
                    </a:lnTo>
                    <a:lnTo>
                      <a:pt x="52" y="12"/>
                    </a:lnTo>
                    <a:lnTo>
                      <a:pt x="48" y="14"/>
                    </a:lnTo>
                    <a:lnTo>
                      <a:pt x="46" y="18"/>
                    </a:lnTo>
                    <a:lnTo>
                      <a:pt x="42" y="22"/>
                    </a:lnTo>
                    <a:lnTo>
                      <a:pt x="40" y="26"/>
                    </a:lnTo>
                    <a:lnTo>
                      <a:pt x="38" y="28"/>
                    </a:lnTo>
                    <a:lnTo>
                      <a:pt x="36" y="30"/>
                    </a:lnTo>
                    <a:lnTo>
                      <a:pt x="34" y="40"/>
                    </a:lnTo>
                    <a:lnTo>
                      <a:pt x="30" y="50"/>
                    </a:lnTo>
                    <a:lnTo>
                      <a:pt x="26" y="60"/>
                    </a:lnTo>
                    <a:lnTo>
                      <a:pt x="24" y="62"/>
                    </a:lnTo>
                    <a:lnTo>
                      <a:pt x="16" y="68"/>
                    </a:lnTo>
                    <a:lnTo>
                      <a:pt x="12" y="76"/>
                    </a:lnTo>
                    <a:lnTo>
                      <a:pt x="8" y="82"/>
                    </a:lnTo>
                    <a:lnTo>
                      <a:pt x="6" y="86"/>
                    </a:lnTo>
                    <a:lnTo>
                      <a:pt x="4" y="90"/>
                    </a:lnTo>
                    <a:lnTo>
                      <a:pt x="4" y="90"/>
                    </a:lnTo>
                    <a:lnTo>
                      <a:pt x="4" y="98"/>
                    </a:lnTo>
                    <a:lnTo>
                      <a:pt x="4" y="104"/>
                    </a:lnTo>
                    <a:lnTo>
                      <a:pt x="4" y="108"/>
                    </a:lnTo>
                    <a:lnTo>
                      <a:pt x="4" y="112"/>
                    </a:lnTo>
                    <a:lnTo>
                      <a:pt x="4" y="114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4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8"/>
                    </a:lnTo>
                    <a:lnTo>
                      <a:pt x="10" y="130"/>
                    </a:lnTo>
                    <a:lnTo>
                      <a:pt x="14" y="134"/>
                    </a:lnTo>
                    <a:lnTo>
                      <a:pt x="18" y="140"/>
                    </a:lnTo>
                    <a:lnTo>
                      <a:pt x="22" y="144"/>
                    </a:lnTo>
                    <a:lnTo>
                      <a:pt x="24" y="148"/>
                    </a:lnTo>
                    <a:lnTo>
                      <a:pt x="28" y="152"/>
                    </a:lnTo>
                    <a:lnTo>
                      <a:pt x="28" y="154"/>
                    </a:lnTo>
                    <a:lnTo>
                      <a:pt x="30" y="154"/>
                    </a:lnTo>
                    <a:lnTo>
                      <a:pt x="32" y="172"/>
                    </a:lnTo>
                    <a:lnTo>
                      <a:pt x="46" y="172"/>
                    </a:lnTo>
                    <a:lnTo>
                      <a:pt x="64" y="188"/>
                    </a:lnTo>
                    <a:lnTo>
                      <a:pt x="82" y="190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12" y="184"/>
                    </a:lnTo>
                    <a:lnTo>
                      <a:pt x="128" y="184"/>
                    </a:lnTo>
                    <a:lnTo>
                      <a:pt x="130" y="178"/>
                    </a:lnTo>
                    <a:lnTo>
                      <a:pt x="146" y="172"/>
                    </a:lnTo>
                    <a:lnTo>
                      <a:pt x="178" y="130"/>
                    </a:lnTo>
                    <a:lnTo>
                      <a:pt x="162" y="128"/>
                    </a:lnTo>
                    <a:lnTo>
                      <a:pt x="130" y="110"/>
                    </a:lnTo>
                    <a:lnTo>
                      <a:pt x="120" y="104"/>
                    </a:lnTo>
                    <a:lnTo>
                      <a:pt x="122" y="98"/>
                    </a:lnTo>
                    <a:lnTo>
                      <a:pt x="120" y="96"/>
                    </a:lnTo>
                    <a:lnTo>
                      <a:pt x="106" y="92"/>
                    </a:lnTo>
                    <a:lnTo>
                      <a:pt x="104" y="80"/>
                    </a:lnTo>
                    <a:lnTo>
                      <a:pt x="112" y="72"/>
                    </a:lnTo>
                    <a:lnTo>
                      <a:pt x="114" y="74"/>
                    </a:lnTo>
                    <a:lnTo>
                      <a:pt x="118" y="70"/>
                    </a:lnTo>
                    <a:lnTo>
                      <a:pt x="118" y="68"/>
                    </a:lnTo>
                    <a:lnTo>
                      <a:pt x="118" y="68"/>
                    </a:lnTo>
                    <a:lnTo>
                      <a:pt x="118" y="66"/>
                    </a:lnTo>
                    <a:lnTo>
                      <a:pt x="116" y="64"/>
                    </a:lnTo>
                    <a:lnTo>
                      <a:pt x="114" y="60"/>
                    </a:lnTo>
                    <a:lnTo>
                      <a:pt x="110" y="56"/>
                    </a:lnTo>
                    <a:lnTo>
                      <a:pt x="104" y="50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0" y="38"/>
                    </a:lnTo>
                    <a:lnTo>
                      <a:pt x="86" y="34"/>
                    </a:lnTo>
                    <a:lnTo>
                      <a:pt x="82" y="30"/>
                    </a:lnTo>
                    <a:lnTo>
                      <a:pt x="78" y="26"/>
                    </a:lnTo>
                    <a:lnTo>
                      <a:pt x="76" y="20"/>
                    </a:lnTo>
                    <a:lnTo>
                      <a:pt x="74" y="16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0" y="10"/>
                    </a:lnTo>
                    <a:lnTo>
                      <a:pt x="70" y="6"/>
                    </a:lnTo>
                    <a:lnTo>
                      <a:pt x="6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1" name="Freeform 295">
                <a:extLst>
                  <a:ext uri="{FF2B5EF4-FFF2-40B4-BE49-F238E27FC236}">
                    <a16:creationId xmlns:a16="http://schemas.microsoft.com/office/drawing/2014/main" id="{17AEA0A2-41AF-441F-89EE-234AB80704B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21" y="3132"/>
                <a:ext cx="22" cy="26"/>
              </a:xfrm>
              <a:custGeom>
                <a:avLst/>
                <a:gdLst>
                  <a:gd name="T0" fmla="*/ 0 w 22"/>
                  <a:gd name="T1" fmla="*/ 6 h 26"/>
                  <a:gd name="T2" fmla="*/ 18 w 22"/>
                  <a:gd name="T3" fmla="*/ 0 h 26"/>
                  <a:gd name="T4" fmla="*/ 20 w 22"/>
                  <a:gd name="T5" fmla="*/ 0 h 26"/>
                  <a:gd name="T6" fmla="*/ 20 w 22"/>
                  <a:gd name="T7" fmla="*/ 2 h 26"/>
                  <a:gd name="T8" fmla="*/ 22 w 22"/>
                  <a:gd name="T9" fmla="*/ 4 h 26"/>
                  <a:gd name="T10" fmla="*/ 22 w 22"/>
                  <a:gd name="T11" fmla="*/ 6 h 26"/>
                  <a:gd name="T12" fmla="*/ 22 w 22"/>
                  <a:gd name="T13" fmla="*/ 6 h 26"/>
                  <a:gd name="T14" fmla="*/ 22 w 22"/>
                  <a:gd name="T15" fmla="*/ 8 h 26"/>
                  <a:gd name="T16" fmla="*/ 22 w 22"/>
                  <a:gd name="T17" fmla="*/ 12 h 26"/>
                  <a:gd name="T18" fmla="*/ 22 w 22"/>
                  <a:gd name="T19" fmla="*/ 16 h 26"/>
                  <a:gd name="T20" fmla="*/ 22 w 22"/>
                  <a:gd name="T21" fmla="*/ 20 h 26"/>
                  <a:gd name="T22" fmla="*/ 18 w 22"/>
                  <a:gd name="T23" fmla="*/ 22 h 26"/>
                  <a:gd name="T24" fmla="*/ 18 w 22"/>
                  <a:gd name="T25" fmla="*/ 22 h 26"/>
                  <a:gd name="T26" fmla="*/ 16 w 22"/>
                  <a:gd name="T27" fmla="*/ 22 h 26"/>
                  <a:gd name="T28" fmla="*/ 12 w 22"/>
                  <a:gd name="T29" fmla="*/ 24 h 26"/>
                  <a:gd name="T30" fmla="*/ 12 w 22"/>
                  <a:gd name="T31" fmla="*/ 26 h 26"/>
                  <a:gd name="T32" fmla="*/ 12 w 22"/>
                  <a:gd name="T33" fmla="*/ 26 h 26"/>
                  <a:gd name="T34" fmla="*/ 10 w 22"/>
                  <a:gd name="T35" fmla="*/ 26 h 26"/>
                  <a:gd name="T36" fmla="*/ 8 w 22"/>
                  <a:gd name="T37" fmla="*/ 26 h 26"/>
                  <a:gd name="T38" fmla="*/ 2 w 22"/>
                  <a:gd name="T39" fmla="*/ 24 h 26"/>
                  <a:gd name="T40" fmla="*/ 2 w 22"/>
                  <a:gd name="T41" fmla="*/ 24 h 26"/>
                  <a:gd name="T42" fmla="*/ 2 w 22"/>
                  <a:gd name="T43" fmla="*/ 22 h 26"/>
                  <a:gd name="T44" fmla="*/ 0 w 22"/>
                  <a:gd name="T45" fmla="*/ 18 h 26"/>
                  <a:gd name="T46" fmla="*/ 0 w 22"/>
                  <a:gd name="T47" fmla="*/ 14 h 26"/>
                  <a:gd name="T48" fmla="*/ 0 w 22"/>
                  <a:gd name="T49" fmla="*/ 10 h 26"/>
                  <a:gd name="T50" fmla="*/ 0 w 22"/>
                  <a:gd name="T51" fmla="*/ 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" h="26">
                    <a:moveTo>
                      <a:pt x="0" y="6"/>
                    </a:moveTo>
                    <a:lnTo>
                      <a:pt x="18" y="0"/>
                    </a:lnTo>
                    <a:lnTo>
                      <a:pt x="20" y="0"/>
                    </a:lnTo>
                    <a:lnTo>
                      <a:pt x="20" y="2"/>
                    </a:lnTo>
                    <a:lnTo>
                      <a:pt x="22" y="4"/>
                    </a:lnTo>
                    <a:lnTo>
                      <a:pt x="22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2"/>
                    </a:lnTo>
                    <a:lnTo>
                      <a:pt x="22" y="16"/>
                    </a:lnTo>
                    <a:lnTo>
                      <a:pt x="22" y="20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16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12" y="26"/>
                    </a:lnTo>
                    <a:lnTo>
                      <a:pt x="10" y="26"/>
                    </a:lnTo>
                    <a:lnTo>
                      <a:pt x="8" y="26"/>
                    </a:lnTo>
                    <a:lnTo>
                      <a:pt x="2" y="24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10"/>
                    </a:lnTo>
                    <a:lnTo>
                      <a:pt x="0" y="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2" name="Freeform 296">
                <a:extLst>
                  <a:ext uri="{FF2B5EF4-FFF2-40B4-BE49-F238E27FC236}">
                    <a16:creationId xmlns:a16="http://schemas.microsoft.com/office/drawing/2014/main" id="{BCF940CA-6DEA-49B3-8721-27B8D52723D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23" y="3150"/>
                <a:ext cx="24" cy="32"/>
              </a:xfrm>
              <a:custGeom>
                <a:avLst/>
                <a:gdLst>
                  <a:gd name="T0" fmla="*/ 18 w 24"/>
                  <a:gd name="T1" fmla="*/ 0 h 32"/>
                  <a:gd name="T2" fmla="*/ 18 w 24"/>
                  <a:gd name="T3" fmla="*/ 2 h 32"/>
                  <a:gd name="T4" fmla="*/ 16 w 24"/>
                  <a:gd name="T5" fmla="*/ 2 h 32"/>
                  <a:gd name="T6" fmla="*/ 12 w 24"/>
                  <a:gd name="T7" fmla="*/ 6 h 32"/>
                  <a:gd name="T8" fmla="*/ 12 w 24"/>
                  <a:gd name="T9" fmla="*/ 6 h 32"/>
                  <a:gd name="T10" fmla="*/ 12 w 24"/>
                  <a:gd name="T11" fmla="*/ 6 h 32"/>
                  <a:gd name="T12" fmla="*/ 10 w 24"/>
                  <a:gd name="T13" fmla="*/ 6 h 32"/>
                  <a:gd name="T14" fmla="*/ 10 w 24"/>
                  <a:gd name="T15" fmla="*/ 8 h 32"/>
                  <a:gd name="T16" fmla="*/ 8 w 24"/>
                  <a:gd name="T17" fmla="*/ 8 h 32"/>
                  <a:gd name="T18" fmla="*/ 6 w 24"/>
                  <a:gd name="T19" fmla="*/ 8 h 32"/>
                  <a:gd name="T20" fmla="*/ 2 w 24"/>
                  <a:gd name="T21" fmla="*/ 6 h 32"/>
                  <a:gd name="T22" fmla="*/ 0 w 24"/>
                  <a:gd name="T23" fmla="*/ 6 h 32"/>
                  <a:gd name="T24" fmla="*/ 8 w 24"/>
                  <a:gd name="T25" fmla="*/ 32 h 32"/>
                  <a:gd name="T26" fmla="*/ 8 w 24"/>
                  <a:gd name="T27" fmla="*/ 32 h 32"/>
                  <a:gd name="T28" fmla="*/ 10 w 24"/>
                  <a:gd name="T29" fmla="*/ 30 h 32"/>
                  <a:gd name="T30" fmla="*/ 14 w 24"/>
                  <a:gd name="T31" fmla="*/ 28 h 32"/>
                  <a:gd name="T32" fmla="*/ 16 w 24"/>
                  <a:gd name="T33" fmla="*/ 24 h 32"/>
                  <a:gd name="T34" fmla="*/ 20 w 24"/>
                  <a:gd name="T35" fmla="*/ 20 h 32"/>
                  <a:gd name="T36" fmla="*/ 22 w 24"/>
                  <a:gd name="T37" fmla="*/ 16 h 32"/>
                  <a:gd name="T38" fmla="*/ 24 w 24"/>
                  <a:gd name="T39" fmla="*/ 12 h 32"/>
                  <a:gd name="T40" fmla="*/ 24 w 24"/>
                  <a:gd name="T41" fmla="*/ 10 h 32"/>
                  <a:gd name="T42" fmla="*/ 22 w 24"/>
                  <a:gd name="T43" fmla="*/ 8 h 32"/>
                  <a:gd name="T44" fmla="*/ 20 w 24"/>
                  <a:gd name="T45" fmla="*/ 6 h 32"/>
                  <a:gd name="T46" fmla="*/ 20 w 24"/>
                  <a:gd name="T47" fmla="*/ 4 h 32"/>
                  <a:gd name="T48" fmla="*/ 18 w 24"/>
                  <a:gd name="T4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" h="32">
                    <a:moveTo>
                      <a:pt x="18" y="0"/>
                    </a:moveTo>
                    <a:lnTo>
                      <a:pt x="18" y="2"/>
                    </a:lnTo>
                    <a:lnTo>
                      <a:pt x="16" y="2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30"/>
                    </a:lnTo>
                    <a:lnTo>
                      <a:pt x="14" y="28"/>
                    </a:lnTo>
                    <a:lnTo>
                      <a:pt x="16" y="24"/>
                    </a:lnTo>
                    <a:lnTo>
                      <a:pt x="20" y="20"/>
                    </a:lnTo>
                    <a:lnTo>
                      <a:pt x="22" y="16"/>
                    </a:lnTo>
                    <a:lnTo>
                      <a:pt x="24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20" y="4"/>
                    </a:lnTo>
                    <a:lnTo>
                      <a:pt x="1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3" name="Freeform 297">
                <a:extLst>
                  <a:ext uri="{FF2B5EF4-FFF2-40B4-BE49-F238E27FC236}">
                    <a16:creationId xmlns:a16="http://schemas.microsoft.com/office/drawing/2014/main" id="{6FE114B5-137E-4001-A63A-08F13E140FF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31" y="3130"/>
                <a:ext cx="126" cy="142"/>
              </a:xfrm>
              <a:custGeom>
                <a:avLst/>
                <a:gdLst>
                  <a:gd name="T0" fmla="*/ 40 w 126"/>
                  <a:gd name="T1" fmla="*/ 4 h 142"/>
                  <a:gd name="T2" fmla="*/ 40 w 126"/>
                  <a:gd name="T3" fmla="*/ 6 h 142"/>
                  <a:gd name="T4" fmla="*/ 38 w 126"/>
                  <a:gd name="T5" fmla="*/ 12 h 142"/>
                  <a:gd name="T6" fmla="*/ 32 w 126"/>
                  <a:gd name="T7" fmla="*/ 18 h 142"/>
                  <a:gd name="T8" fmla="*/ 28 w 126"/>
                  <a:gd name="T9" fmla="*/ 18 h 142"/>
                  <a:gd name="T10" fmla="*/ 22 w 126"/>
                  <a:gd name="T11" fmla="*/ 12 h 142"/>
                  <a:gd name="T12" fmla="*/ 18 w 126"/>
                  <a:gd name="T13" fmla="*/ 6 h 142"/>
                  <a:gd name="T14" fmla="*/ 10 w 126"/>
                  <a:gd name="T15" fmla="*/ 2 h 142"/>
                  <a:gd name="T16" fmla="*/ 10 w 126"/>
                  <a:gd name="T17" fmla="*/ 6 h 142"/>
                  <a:gd name="T18" fmla="*/ 12 w 126"/>
                  <a:gd name="T19" fmla="*/ 14 h 142"/>
                  <a:gd name="T20" fmla="*/ 14 w 126"/>
                  <a:gd name="T21" fmla="*/ 16 h 142"/>
                  <a:gd name="T22" fmla="*/ 12 w 126"/>
                  <a:gd name="T23" fmla="*/ 22 h 142"/>
                  <a:gd name="T24" fmla="*/ 12 w 126"/>
                  <a:gd name="T25" fmla="*/ 26 h 142"/>
                  <a:gd name="T26" fmla="*/ 16 w 126"/>
                  <a:gd name="T27" fmla="*/ 32 h 142"/>
                  <a:gd name="T28" fmla="*/ 16 w 126"/>
                  <a:gd name="T29" fmla="*/ 34 h 142"/>
                  <a:gd name="T30" fmla="*/ 14 w 126"/>
                  <a:gd name="T31" fmla="*/ 38 h 142"/>
                  <a:gd name="T32" fmla="*/ 6 w 126"/>
                  <a:gd name="T33" fmla="*/ 48 h 142"/>
                  <a:gd name="T34" fmla="*/ 10 w 126"/>
                  <a:gd name="T35" fmla="*/ 104 h 142"/>
                  <a:gd name="T36" fmla="*/ 14 w 126"/>
                  <a:gd name="T37" fmla="*/ 104 h 142"/>
                  <a:gd name="T38" fmla="*/ 22 w 126"/>
                  <a:gd name="T39" fmla="*/ 106 h 142"/>
                  <a:gd name="T40" fmla="*/ 30 w 126"/>
                  <a:gd name="T41" fmla="*/ 108 h 142"/>
                  <a:gd name="T42" fmla="*/ 34 w 126"/>
                  <a:gd name="T43" fmla="*/ 108 h 142"/>
                  <a:gd name="T44" fmla="*/ 40 w 126"/>
                  <a:gd name="T45" fmla="*/ 108 h 142"/>
                  <a:gd name="T46" fmla="*/ 48 w 126"/>
                  <a:gd name="T47" fmla="*/ 108 h 142"/>
                  <a:gd name="T48" fmla="*/ 56 w 126"/>
                  <a:gd name="T49" fmla="*/ 116 h 142"/>
                  <a:gd name="T50" fmla="*/ 60 w 126"/>
                  <a:gd name="T51" fmla="*/ 126 h 142"/>
                  <a:gd name="T52" fmla="*/ 62 w 126"/>
                  <a:gd name="T53" fmla="*/ 132 h 142"/>
                  <a:gd name="T54" fmla="*/ 68 w 126"/>
                  <a:gd name="T55" fmla="*/ 142 h 142"/>
                  <a:gd name="T56" fmla="*/ 84 w 126"/>
                  <a:gd name="T57" fmla="*/ 140 h 142"/>
                  <a:gd name="T58" fmla="*/ 106 w 126"/>
                  <a:gd name="T59" fmla="*/ 142 h 142"/>
                  <a:gd name="T60" fmla="*/ 110 w 126"/>
                  <a:gd name="T61" fmla="*/ 108 h 142"/>
                  <a:gd name="T62" fmla="*/ 106 w 126"/>
                  <a:gd name="T63" fmla="*/ 90 h 142"/>
                  <a:gd name="T64" fmla="*/ 102 w 126"/>
                  <a:gd name="T65" fmla="*/ 84 h 142"/>
                  <a:gd name="T66" fmla="*/ 100 w 126"/>
                  <a:gd name="T67" fmla="*/ 76 h 142"/>
                  <a:gd name="T68" fmla="*/ 110 w 126"/>
                  <a:gd name="T69" fmla="*/ 50 h 142"/>
                  <a:gd name="T70" fmla="*/ 96 w 126"/>
                  <a:gd name="T71" fmla="*/ 42 h 142"/>
                  <a:gd name="T72" fmla="*/ 94 w 126"/>
                  <a:gd name="T73" fmla="*/ 38 h 142"/>
                  <a:gd name="T74" fmla="*/ 48 w 126"/>
                  <a:gd name="T75" fmla="*/ 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42">
                    <a:moveTo>
                      <a:pt x="48" y="4"/>
                    </a:moveTo>
                    <a:lnTo>
                      <a:pt x="40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38" y="10"/>
                    </a:lnTo>
                    <a:lnTo>
                      <a:pt x="38" y="12"/>
                    </a:lnTo>
                    <a:lnTo>
                      <a:pt x="36" y="16"/>
                    </a:lnTo>
                    <a:lnTo>
                      <a:pt x="32" y="18"/>
                    </a:lnTo>
                    <a:lnTo>
                      <a:pt x="28" y="18"/>
                    </a:lnTo>
                    <a:lnTo>
                      <a:pt x="28" y="18"/>
                    </a:lnTo>
                    <a:lnTo>
                      <a:pt x="24" y="16"/>
                    </a:lnTo>
                    <a:lnTo>
                      <a:pt x="22" y="12"/>
                    </a:lnTo>
                    <a:lnTo>
                      <a:pt x="20" y="10"/>
                    </a:lnTo>
                    <a:lnTo>
                      <a:pt x="18" y="6"/>
                    </a:lnTo>
                    <a:lnTo>
                      <a:pt x="18" y="0"/>
                    </a:lnTo>
                    <a:lnTo>
                      <a:pt x="10" y="2"/>
                    </a:lnTo>
                    <a:lnTo>
                      <a:pt x="10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2" y="14"/>
                    </a:lnTo>
                    <a:lnTo>
                      <a:pt x="14" y="16"/>
                    </a:lnTo>
                    <a:lnTo>
                      <a:pt x="12" y="18"/>
                    </a:lnTo>
                    <a:lnTo>
                      <a:pt x="12" y="22"/>
                    </a:lnTo>
                    <a:lnTo>
                      <a:pt x="12" y="22"/>
                    </a:lnTo>
                    <a:lnTo>
                      <a:pt x="12" y="26"/>
                    </a:lnTo>
                    <a:lnTo>
                      <a:pt x="14" y="28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8"/>
                    </a:lnTo>
                    <a:lnTo>
                      <a:pt x="10" y="42"/>
                    </a:lnTo>
                    <a:lnTo>
                      <a:pt x="6" y="48"/>
                    </a:lnTo>
                    <a:lnTo>
                      <a:pt x="0" y="54"/>
                    </a:lnTo>
                    <a:lnTo>
                      <a:pt x="10" y="104"/>
                    </a:lnTo>
                    <a:lnTo>
                      <a:pt x="10" y="104"/>
                    </a:lnTo>
                    <a:lnTo>
                      <a:pt x="14" y="104"/>
                    </a:lnTo>
                    <a:lnTo>
                      <a:pt x="16" y="106"/>
                    </a:lnTo>
                    <a:lnTo>
                      <a:pt x="22" y="106"/>
                    </a:lnTo>
                    <a:lnTo>
                      <a:pt x="26" y="108"/>
                    </a:lnTo>
                    <a:lnTo>
                      <a:pt x="30" y="108"/>
                    </a:lnTo>
                    <a:lnTo>
                      <a:pt x="34" y="108"/>
                    </a:lnTo>
                    <a:lnTo>
                      <a:pt x="34" y="108"/>
                    </a:lnTo>
                    <a:lnTo>
                      <a:pt x="36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8" y="108"/>
                    </a:lnTo>
                    <a:lnTo>
                      <a:pt x="52" y="112"/>
                    </a:lnTo>
                    <a:lnTo>
                      <a:pt x="56" y="116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62" y="128"/>
                    </a:lnTo>
                    <a:lnTo>
                      <a:pt x="62" y="132"/>
                    </a:lnTo>
                    <a:lnTo>
                      <a:pt x="64" y="138"/>
                    </a:lnTo>
                    <a:lnTo>
                      <a:pt x="68" y="142"/>
                    </a:lnTo>
                    <a:lnTo>
                      <a:pt x="80" y="142"/>
                    </a:lnTo>
                    <a:lnTo>
                      <a:pt x="84" y="140"/>
                    </a:lnTo>
                    <a:lnTo>
                      <a:pt x="86" y="142"/>
                    </a:lnTo>
                    <a:lnTo>
                      <a:pt x="106" y="142"/>
                    </a:lnTo>
                    <a:lnTo>
                      <a:pt x="126" y="134"/>
                    </a:lnTo>
                    <a:lnTo>
                      <a:pt x="110" y="108"/>
                    </a:lnTo>
                    <a:lnTo>
                      <a:pt x="108" y="90"/>
                    </a:lnTo>
                    <a:lnTo>
                      <a:pt x="106" y="90"/>
                    </a:lnTo>
                    <a:lnTo>
                      <a:pt x="104" y="88"/>
                    </a:lnTo>
                    <a:lnTo>
                      <a:pt x="102" y="84"/>
                    </a:lnTo>
                    <a:lnTo>
                      <a:pt x="102" y="80"/>
                    </a:lnTo>
                    <a:lnTo>
                      <a:pt x="100" y="76"/>
                    </a:lnTo>
                    <a:lnTo>
                      <a:pt x="102" y="70"/>
                    </a:lnTo>
                    <a:lnTo>
                      <a:pt x="110" y="50"/>
                    </a:lnTo>
                    <a:lnTo>
                      <a:pt x="98" y="44"/>
                    </a:lnTo>
                    <a:lnTo>
                      <a:pt x="96" y="42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4" y="36"/>
                    </a:lnTo>
                    <a:lnTo>
                      <a:pt x="48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4" name="Freeform 298">
                <a:extLst>
                  <a:ext uri="{FF2B5EF4-FFF2-40B4-BE49-F238E27FC236}">
                    <a16:creationId xmlns:a16="http://schemas.microsoft.com/office/drawing/2014/main" id="{2FD82620-3805-4FA4-9BAA-4075BFE0CBB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7" y="3264"/>
                <a:ext cx="112" cy="212"/>
              </a:xfrm>
              <a:custGeom>
                <a:avLst/>
                <a:gdLst>
                  <a:gd name="T0" fmla="*/ 8 w 112"/>
                  <a:gd name="T1" fmla="*/ 148 h 212"/>
                  <a:gd name="T2" fmla="*/ 28 w 112"/>
                  <a:gd name="T3" fmla="*/ 128 h 212"/>
                  <a:gd name="T4" fmla="*/ 28 w 112"/>
                  <a:gd name="T5" fmla="*/ 96 h 212"/>
                  <a:gd name="T6" fmla="*/ 18 w 112"/>
                  <a:gd name="T7" fmla="*/ 76 h 212"/>
                  <a:gd name="T8" fmla="*/ 8 w 112"/>
                  <a:gd name="T9" fmla="*/ 66 h 212"/>
                  <a:gd name="T10" fmla="*/ 44 w 112"/>
                  <a:gd name="T11" fmla="*/ 34 h 212"/>
                  <a:gd name="T12" fmla="*/ 46 w 112"/>
                  <a:gd name="T13" fmla="*/ 20 h 212"/>
                  <a:gd name="T14" fmla="*/ 54 w 112"/>
                  <a:gd name="T15" fmla="*/ 28 h 212"/>
                  <a:gd name="T16" fmla="*/ 58 w 112"/>
                  <a:gd name="T17" fmla="*/ 36 h 212"/>
                  <a:gd name="T18" fmla="*/ 62 w 112"/>
                  <a:gd name="T19" fmla="*/ 40 h 212"/>
                  <a:gd name="T20" fmla="*/ 64 w 112"/>
                  <a:gd name="T21" fmla="*/ 40 h 212"/>
                  <a:gd name="T22" fmla="*/ 62 w 112"/>
                  <a:gd name="T23" fmla="*/ 26 h 212"/>
                  <a:gd name="T24" fmla="*/ 58 w 112"/>
                  <a:gd name="T25" fmla="*/ 24 h 212"/>
                  <a:gd name="T26" fmla="*/ 56 w 112"/>
                  <a:gd name="T27" fmla="*/ 20 h 212"/>
                  <a:gd name="T28" fmla="*/ 64 w 112"/>
                  <a:gd name="T29" fmla="*/ 8 h 212"/>
                  <a:gd name="T30" fmla="*/ 70 w 112"/>
                  <a:gd name="T31" fmla="*/ 8 h 212"/>
                  <a:gd name="T32" fmla="*/ 110 w 112"/>
                  <a:gd name="T33" fmla="*/ 0 h 212"/>
                  <a:gd name="T34" fmla="*/ 110 w 112"/>
                  <a:gd name="T35" fmla="*/ 10 h 212"/>
                  <a:gd name="T36" fmla="*/ 110 w 112"/>
                  <a:gd name="T37" fmla="*/ 24 h 212"/>
                  <a:gd name="T38" fmla="*/ 110 w 112"/>
                  <a:gd name="T39" fmla="*/ 36 h 212"/>
                  <a:gd name="T40" fmla="*/ 112 w 112"/>
                  <a:gd name="T41" fmla="*/ 42 h 212"/>
                  <a:gd name="T42" fmla="*/ 108 w 112"/>
                  <a:gd name="T43" fmla="*/ 70 h 212"/>
                  <a:gd name="T44" fmla="*/ 96 w 112"/>
                  <a:gd name="T45" fmla="*/ 80 h 212"/>
                  <a:gd name="T46" fmla="*/ 88 w 112"/>
                  <a:gd name="T47" fmla="*/ 82 h 212"/>
                  <a:gd name="T48" fmla="*/ 78 w 112"/>
                  <a:gd name="T49" fmla="*/ 88 h 212"/>
                  <a:gd name="T50" fmla="*/ 72 w 112"/>
                  <a:gd name="T51" fmla="*/ 94 h 212"/>
                  <a:gd name="T52" fmla="*/ 68 w 112"/>
                  <a:gd name="T53" fmla="*/ 100 h 212"/>
                  <a:gd name="T54" fmla="*/ 60 w 112"/>
                  <a:gd name="T55" fmla="*/ 108 h 212"/>
                  <a:gd name="T56" fmla="*/ 56 w 112"/>
                  <a:gd name="T57" fmla="*/ 110 h 212"/>
                  <a:gd name="T58" fmla="*/ 48 w 112"/>
                  <a:gd name="T59" fmla="*/ 118 h 212"/>
                  <a:gd name="T60" fmla="*/ 44 w 112"/>
                  <a:gd name="T61" fmla="*/ 126 h 212"/>
                  <a:gd name="T62" fmla="*/ 44 w 112"/>
                  <a:gd name="T63" fmla="*/ 142 h 212"/>
                  <a:gd name="T64" fmla="*/ 46 w 112"/>
                  <a:gd name="T65" fmla="*/ 168 h 212"/>
                  <a:gd name="T66" fmla="*/ 46 w 112"/>
                  <a:gd name="T67" fmla="*/ 176 h 212"/>
                  <a:gd name="T68" fmla="*/ 46 w 112"/>
                  <a:gd name="T69" fmla="*/ 184 h 212"/>
                  <a:gd name="T70" fmla="*/ 42 w 112"/>
                  <a:gd name="T71" fmla="*/ 188 h 212"/>
                  <a:gd name="T72" fmla="*/ 34 w 112"/>
                  <a:gd name="T73" fmla="*/ 192 h 212"/>
                  <a:gd name="T74" fmla="*/ 30 w 112"/>
                  <a:gd name="T75" fmla="*/ 194 h 212"/>
                  <a:gd name="T76" fmla="*/ 22 w 112"/>
                  <a:gd name="T77" fmla="*/ 198 h 212"/>
                  <a:gd name="T78" fmla="*/ 20 w 112"/>
                  <a:gd name="T79" fmla="*/ 202 h 212"/>
                  <a:gd name="T80" fmla="*/ 20 w 112"/>
                  <a:gd name="T81" fmla="*/ 206 h 212"/>
                  <a:gd name="T82" fmla="*/ 22 w 112"/>
                  <a:gd name="T83" fmla="*/ 208 h 212"/>
                  <a:gd name="T84" fmla="*/ 20 w 112"/>
                  <a:gd name="T85" fmla="*/ 212 h 212"/>
                  <a:gd name="T86" fmla="*/ 18 w 112"/>
                  <a:gd name="T87" fmla="*/ 212 h 212"/>
                  <a:gd name="T88" fmla="*/ 12 w 112"/>
                  <a:gd name="T89" fmla="*/ 204 h 212"/>
                  <a:gd name="T90" fmla="*/ 10 w 112"/>
                  <a:gd name="T91" fmla="*/ 194 h 212"/>
                  <a:gd name="T92" fmla="*/ 8 w 112"/>
                  <a:gd name="T93" fmla="*/ 192 h 212"/>
                  <a:gd name="T94" fmla="*/ 6 w 112"/>
                  <a:gd name="T95" fmla="*/ 192 h 212"/>
                  <a:gd name="T96" fmla="*/ 6 w 112"/>
                  <a:gd name="T97" fmla="*/ 174 h 212"/>
                  <a:gd name="T98" fmla="*/ 2 w 112"/>
                  <a:gd name="T99" fmla="*/ 164 h 212"/>
                  <a:gd name="T100" fmla="*/ 0 w 112"/>
                  <a:gd name="T101" fmla="*/ 16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" h="212">
                    <a:moveTo>
                      <a:pt x="2" y="156"/>
                    </a:moveTo>
                    <a:lnTo>
                      <a:pt x="8" y="148"/>
                    </a:lnTo>
                    <a:lnTo>
                      <a:pt x="20" y="140"/>
                    </a:lnTo>
                    <a:lnTo>
                      <a:pt x="28" y="128"/>
                    </a:lnTo>
                    <a:lnTo>
                      <a:pt x="30" y="112"/>
                    </a:lnTo>
                    <a:lnTo>
                      <a:pt x="28" y="96"/>
                    </a:lnTo>
                    <a:lnTo>
                      <a:pt x="30" y="82"/>
                    </a:lnTo>
                    <a:lnTo>
                      <a:pt x="18" y="76"/>
                    </a:lnTo>
                    <a:lnTo>
                      <a:pt x="8" y="72"/>
                    </a:lnTo>
                    <a:lnTo>
                      <a:pt x="8" y="66"/>
                    </a:lnTo>
                    <a:lnTo>
                      <a:pt x="44" y="58"/>
                    </a:lnTo>
                    <a:lnTo>
                      <a:pt x="44" y="34"/>
                    </a:lnTo>
                    <a:lnTo>
                      <a:pt x="42" y="26"/>
                    </a:lnTo>
                    <a:lnTo>
                      <a:pt x="46" y="2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34"/>
                    </a:lnTo>
                    <a:lnTo>
                      <a:pt x="58" y="36"/>
                    </a:lnTo>
                    <a:lnTo>
                      <a:pt x="60" y="38"/>
                    </a:lnTo>
                    <a:lnTo>
                      <a:pt x="62" y="40"/>
                    </a:lnTo>
                    <a:lnTo>
                      <a:pt x="64" y="40"/>
                    </a:lnTo>
                    <a:lnTo>
                      <a:pt x="64" y="40"/>
                    </a:lnTo>
                    <a:lnTo>
                      <a:pt x="64" y="32"/>
                    </a:lnTo>
                    <a:lnTo>
                      <a:pt x="62" y="26"/>
                    </a:lnTo>
                    <a:lnTo>
                      <a:pt x="60" y="26"/>
                    </a:lnTo>
                    <a:lnTo>
                      <a:pt x="58" y="24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2" y="8"/>
                    </a:lnTo>
                    <a:lnTo>
                      <a:pt x="64" y="8"/>
                    </a:lnTo>
                    <a:lnTo>
                      <a:pt x="68" y="6"/>
                    </a:lnTo>
                    <a:lnTo>
                      <a:pt x="70" y="8"/>
                    </a:lnTo>
                    <a:lnTo>
                      <a:pt x="92" y="8"/>
                    </a:lnTo>
                    <a:lnTo>
                      <a:pt x="110" y="0"/>
                    </a:lnTo>
                    <a:lnTo>
                      <a:pt x="110" y="4"/>
                    </a:lnTo>
                    <a:lnTo>
                      <a:pt x="110" y="10"/>
                    </a:lnTo>
                    <a:lnTo>
                      <a:pt x="110" y="18"/>
                    </a:lnTo>
                    <a:lnTo>
                      <a:pt x="110" y="24"/>
                    </a:lnTo>
                    <a:lnTo>
                      <a:pt x="110" y="32"/>
                    </a:lnTo>
                    <a:lnTo>
                      <a:pt x="110" y="36"/>
                    </a:lnTo>
                    <a:lnTo>
                      <a:pt x="112" y="40"/>
                    </a:lnTo>
                    <a:lnTo>
                      <a:pt x="112" y="42"/>
                    </a:lnTo>
                    <a:lnTo>
                      <a:pt x="112" y="58"/>
                    </a:lnTo>
                    <a:lnTo>
                      <a:pt x="108" y="70"/>
                    </a:lnTo>
                    <a:lnTo>
                      <a:pt x="102" y="76"/>
                    </a:lnTo>
                    <a:lnTo>
                      <a:pt x="96" y="80"/>
                    </a:lnTo>
                    <a:lnTo>
                      <a:pt x="90" y="82"/>
                    </a:lnTo>
                    <a:lnTo>
                      <a:pt x="88" y="82"/>
                    </a:lnTo>
                    <a:lnTo>
                      <a:pt x="82" y="86"/>
                    </a:lnTo>
                    <a:lnTo>
                      <a:pt x="78" y="88"/>
                    </a:lnTo>
                    <a:lnTo>
                      <a:pt x="74" y="92"/>
                    </a:lnTo>
                    <a:lnTo>
                      <a:pt x="72" y="94"/>
                    </a:lnTo>
                    <a:lnTo>
                      <a:pt x="72" y="94"/>
                    </a:lnTo>
                    <a:lnTo>
                      <a:pt x="68" y="100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56" y="110"/>
                    </a:lnTo>
                    <a:lnTo>
                      <a:pt x="56" y="110"/>
                    </a:lnTo>
                    <a:lnTo>
                      <a:pt x="50" y="114"/>
                    </a:lnTo>
                    <a:lnTo>
                      <a:pt x="48" y="118"/>
                    </a:lnTo>
                    <a:lnTo>
                      <a:pt x="46" y="122"/>
                    </a:lnTo>
                    <a:lnTo>
                      <a:pt x="44" y="126"/>
                    </a:lnTo>
                    <a:lnTo>
                      <a:pt x="44" y="126"/>
                    </a:lnTo>
                    <a:lnTo>
                      <a:pt x="44" y="142"/>
                    </a:lnTo>
                    <a:lnTo>
                      <a:pt x="44" y="158"/>
                    </a:lnTo>
                    <a:lnTo>
                      <a:pt x="46" y="168"/>
                    </a:lnTo>
                    <a:lnTo>
                      <a:pt x="46" y="172"/>
                    </a:lnTo>
                    <a:lnTo>
                      <a:pt x="46" y="176"/>
                    </a:lnTo>
                    <a:lnTo>
                      <a:pt x="46" y="180"/>
                    </a:lnTo>
                    <a:lnTo>
                      <a:pt x="46" y="184"/>
                    </a:lnTo>
                    <a:lnTo>
                      <a:pt x="46" y="184"/>
                    </a:lnTo>
                    <a:lnTo>
                      <a:pt x="42" y="188"/>
                    </a:lnTo>
                    <a:lnTo>
                      <a:pt x="38" y="190"/>
                    </a:lnTo>
                    <a:lnTo>
                      <a:pt x="34" y="192"/>
                    </a:lnTo>
                    <a:lnTo>
                      <a:pt x="30" y="194"/>
                    </a:lnTo>
                    <a:lnTo>
                      <a:pt x="30" y="194"/>
                    </a:lnTo>
                    <a:lnTo>
                      <a:pt x="24" y="196"/>
                    </a:lnTo>
                    <a:lnTo>
                      <a:pt x="22" y="198"/>
                    </a:lnTo>
                    <a:lnTo>
                      <a:pt x="20" y="200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20" y="206"/>
                    </a:lnTo>
                    <a:lnTo>
                      <a:pt x="22" y="208"/>
                    </a:lnTo>
                    <a:lnTo>
                      <a:pt x="22" y="208"/>
                    </a:lnTo>
                    <a:lnTo>
                      <a:pt x="22" y="210"/>
                    </a:lnTo>
                    <a:lnTo>
                      <a:pt x="20" y="212"/>
                    </a:lnTo>
                    <a:lnTo>
                      <a:pt x="20" y="212"/>
                    </a:lnTo>
                    <a:lnTo>
                      <a:pt x="18" y="212"/>
                    </a:lnTo>
                    <a:lnTo>
                      <a:pt x="14" y="212"/>
                    </a:lnTo>
                    <a:lnTo>
                      <a:pt x="12" y="204"/>
                    </a:lnTo>
                    <a:lnTo>
                      <a:pt x="10" y="198"/>
                    </a:lnTo>
                    <a:lnTo>
                      <a:pt x="10" y="194"/>
                    </a:lnTo>
                    <a:lnTo>
                      <a:pt x="8" y="192"/>
                    </a:lnTo>
                    <a:lnTo>
                      <a:pt x="8" y="192"/>
                    </a:lnTo>
                    <a:lnTo>
                      <a:pt x="6" y="192"/>
                    </a:lnTo>
                    <a:lnTo>
                      <a:pt x="6" y="192"/>
                    </a:lnTo>
                    <a:lnTo>
                      <a:pt x="8" y="182"/>
                    </a:lnTo>
                    <a:lnTo>
                      <a:pt x="6" y="174"/>
                    </a:lnTo>
                    <a:lnTo>
                      <a:pt x="4" y="168"/>
                    </a:lnTo>
                    <a:lnTo>
                      <a:pt x="2" y="164"/>
                    </a:lnTo>
                    <a:lnTo>
                      <a:pt x="0" y="162"/>
                    </a:lnTo>
                    <a:lnTo>
                      <a:pt x="0" y="160"/>
                    </a:lnTo>
                    <a:lnTo>
                      <a:pt x="2" y="15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5" name="Freeform 299">
                <a:extLst>
                  <a:ext uri="{FF2B5EF4-FFF2-40B4-BE49-F238E27FC236}">
                    <a16:creationId xmlns:a16="http://schemas.microsoft.com/office/drawing/2014/main" id="{74A2A7E3-7905-4D11-917C-3C19621E6F8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045" y="3424"/>
                <a:ext cx="224" cy="176"/>
              </a:xfrm>
              <a:custGeom>
                <a:avLst/>
                <a:gdLst>
                  <a:gd name="T0" fmla="*/ 170 w 224"/>
                  <a:gd name="T1" fmla="*/ 6 h 176"/>
                  <a:gd name="T2" fmla="*/ 162 w 224"/>
                  <a:gd name="T3" fmla="*/ 10 h 176"/>
                  <a:gd name="T4" fmla="*/ 152 w 224"/>
                  <a:gd name="T5" fmla="*/ 18 h 176"/>
                  <a:gd name="T6" fmla="*/ 144 w 224"/>
                  <a:gd name="T7" fmla="*/ 22 h 176"/>
                  <a:gd name="T8" fmla="*/ 134 w 224"/>
                  <a:gd name="T9" fmla="*/ 34 h 176"/>
                  <a:gd name="T10" fmla="*/ 128 w 224"/>
                  <a:gd name="T11" fmla="*/ 46 h 176"/>
                  <a:gd name="T12" fmla="*/ 122 w 224"/>
                  <a:gd name="T13" fmla="*/ 46 h 176"/>
                  <a:gd name="T14" fmla="*/ 114 w 224"/>
                  <a:gd name="T15" fmla="*/ 40 h 176"/>
                  <a:gd name="T16" fmla="*/ 102 w 224"/>
                  <a:gd name="T17" fmla="*/ 42 h 176"/>
                  <a:gd name="T18" fmla="*/ 98 w 224"/>
                  <a:gd name="T19" fmla="*/ 46 h 176"/>
                  <a:gd name="T20" fmla="*/ 94 w 224"/>
                  <a:gd name="T21" fmla="*/ 54 h 176"/>
                  <a:gd name="T22" fmla="*/ 80 w 224"/>
                  <a:gd name="T23" fmla="*/ 66 h 176"/>
                  <a:gd name="T24" fmla="*/ 66 w 224"/>
                  <a:gd name="T25" fmla="*/ 68 h 176"/>
                  <a:gd name="T26" fmla="*/ 64 w 224"/>
                  <a:gd name="T27" fmla="*/ 62 h 176"/>
                  <a:gd name="T28" fmla="*/ 68 w 224"/>
                  <a:gd name="T29" fmla="*/ 56 h 176"/>
                  <a:gd name="T30" fmla="*/ 64 w 224"/>
                  <a:gd name="T31" fmla="*/ 38 h 176"/>
                  <a:gd name="T32" fmla="*/ 56 w 224"/>
                  <a:gd name="T33" fmla="*/ 32 h 176"/>
                  <a:gd name="T34" fmla="*/ 54 w 224"/>
                  <a:gd name="T35" fmla="*/ 78 h 176"/>
                  <a:gd name="T36" fmla="*/ 50 w 224"/>
                  <a:gd name="T37" fmla="*/ 82 h 176"/>
                  <a:gd name="T38" fmla="*/ 28 w 224"/>
                  <a:gd name="T39" fmla="*/ 82 h 176"/>
                  <a:gd name="T40" fmla="*/ 24 w 224"/>
                  <a:gd name="T41" fmla="*/ 80 h 176"/>
                  <a:gd name="T42" fmla="*/ 22 w 224"/>
                  <a:gd name="T43" fmla="*/ 70 h 176"/>
                  <a:gd name="T44" fmla="*/ 18 w 224"/>
                  <a:gd name="T45" fmla="*/ 68 h 176"/>
                  <a:gd name="T46" fmla="*/ 0 w 224"/>
                  <a:gd name="T47" fmla="*/ 82 h 176"/>
                  <a:gd name="T48" fmla="*/ 20 w 224"/>
                  <a:gd name="T49" fmla="*/ 160 h 176"/>
                  <a:gd name="T50" fmla="*/ 38 w 224"/>
                  <a:gd name="T51" fmla="*/ 172 h 176"/>
                  <a:gd name="T52" fmla="*/ 70 w 224"/>
                  <a:gd name="T53" fmla="*/ 172 h 176"/>
                  <a:gd name="T54" fmla="*/ 100 w 224"/>
                  <a:gd name="T55" fmla="*/ 164 h 176"/>
                  <a:gd name="T56" fmla="*/ 128 w 224"/>
                  <a:gd name="T57" fmla="*/ 160 h 176"/>
                  <a:gd name="T58" fmla="*/ 146 w 224"/>
                  <a:gd name="T59" fmla="*/ 150 h 176"/>
                  <a:gd name="T60" fmla="*/ 154 w 224"/>
                  <a:gd name="T61" fmla="*/ 142 h 176"/>
                  <a:gd name="T62" fmla="*/ 166 w 224"/>
                  <a:gd name="T63" fmla="*/ 126 h 176"/>
                  <a:gd name="T64" fmla="*/ 186 w 224"/>
                  <a:gd name="T65" fmla="*/ 104 h 176"/>
                  <a:gd name="T66" fmla="*/ 190 w 224"/>
                  <a:gd name="T67" fmla="*/ 96 h 176"/>
                  <a:gd name="T68" fmla="*/ 198 w 224"/>
                  <a:gd name="T69" fmla="*/ 88 h 176"/>
                  <a:gd name="T70" fmla="*/ 202 w 224"/>
                  <a:gd name="T71" fmla="*/ 84 h 176"/>
                  <a:gd name="T72" fmla="*/ 212 w 224"/>
                  <a:gd name="T73" fmla="*/ 76 h 176"/>
                  <a:gd name="T74" fmla="*/ 216 w 224"/>
                  <a:gd name="T75" fmla="*/ 70 h 176"/>
                  <a:gd name="T76" fmla="*/ 222 w 224"/>
                  <a:gd name="T77" fmla="*/ 58 h 176"/>
                  <a:gd name="T78" fmla="*/ 216 w 224"/>
                  <a:gd name="T79" fmla="*/ 52 h 176"/>
                  <a:gd name="T80" fmla="*/ 214 w 224"/>
                  <a:gd name="T81" fmla="*/ 44 h 176"/>
                  <a:gd name="T82" fmla="*/ 210 w 224"/>
                  <a:gd name="T83" fmla="*/ 32 h 176"/>
                  <a:gd name="T84" fmla="*/ 210 w 224"/>
                  <a:gd name="T85" fmla="*/ 26 h 176"/>
                  <a:gd name="T86" fmla="*/ 208 w 224"/>
                  <a:gd name="T87" fmla="*/ 8 h 176"/>
                  <a:gd name="T88" fmla="*/ 176 w 224"/>
                  <a:gd name="T89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24" h="176">
                    <a:moveTo>
                      <a:pt x="176" y="0"/>
                    </a:moveTo>
                    <a:lnTo>
                      <a:pt x="174" y="4"/>
                    </a:lnTo>
                    <a:lnTo>
                      <a:pt x="170" y="6"/>
                    </a:lnTo>
                    <a:lnTo>
                      <a:pt x="166" y="8"/>
                    </a:lnTo>
                    <a:lnTo>
                      <a:pt x="164" y="10"/>
                    </a:lnTo>
                    <a:lnTo>
                      <a:pt x="162" y="10"/>
                    </a:lnTo>
                    <a:lnTo>
                      <a:pt x="160" y="14"/>
                    </a:lnTo>
                    <a:lnTo>
                      <a:pt x="158" y="16"/>
                    </a:lnTo>
                    <a:lnTo>
                      <a:pt x="152" y="18"/>
                    </a:lnTo>
                    <a:lnTo>
                      <a:pt x="148" y="20"/>
                    </a:lnTo>
                    <a:lnTo>
                      <a:pt x="146" y="20"/>
                    </a:lnTo>
                    <a:lnTo>
                      <a:pt x="144" y="22"/>
                    </a:lnTo>
                    <a:lnTo>
                      <a:pt x="140" y="24"/>
                    </a:lnTo>
                    <a:lnTo>
                      <a:pt x="136" y="28"/>
                    </a:lnTo>
                    <a:lnTo>
                      <a:pt x="134" y="34"/>
                    </a:lnTo>
                    <a:lnTo>
                      <a:pt x="132" y="38"/>
                    </a:lnTo>
                    <a:lnTo>
                      <a:pt x="130" y="42"/>
                    </a:lnTo>
                    <a:lnTo>
                      <a:pt x="128" y="46"/>
                    </a:lnTo>
                    <a:lnTo>
                      <a:pt x="128" y="48"/>
                    </a:lnTo>
                    <a:lnTo>
                      <a:pt x="124" y="48"/>
                    </a:lnTo>
                    <a:lnTo>
                      <a:pt x="122" y="46"/>
                    </a:lnTo>
                    <a:lnTo>
                      <a:pt x="120" y="44"/>
                    </a:lnTo>
                    <a:lnTo>
                      <a:pt x="118" y="44"/>
                    </a:lnTo>
                    <a:lnTo>
                      <a:pt x="114" y="40"/>
                    </a:lnTo>
                    <a:lnTo>
                      <a:pt x="110" y="40"/>
                    </a:lnTo>
                    <a:lnTo>
                      <a:pt x="106" y="40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4"/>
                    </a:lnTo>
                    <a:lnTo>
                      <a:pt x="98" y="46"/>
                    </a:lnTo>
                    <a:lnTo>
                      <a:pt x="96" y="50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88" y="62"/>
                    </a:lnTo>
                    <a:lnTo>
                      <a:pt x="80" y="66"/>
                    </a:lnTo>
                    <a:lnTo>
                      <a:pt x="74" y="68"/>
                    </a:lnTo>
                    <a:lnTo>
                      <a:pt x="70" y="68"/>
                    </a:lnTo>
                    <a:lnTo>
                      <a:pt x="66" y="68"/>
                    </a:lnTo>
                    <a:lnTo>
                      <a:pt x="64" y="68"/>
                    </a:lnTo>
                    <a:lnTo>
                      <a:pt x="62" y="64"/>
                    </a:lnTo>
                    <a:lnTo>
                      <a:pt x="64" y="62"/>
                    </a:lnTo>
                    <a:lnTo>
                      <a:pt x="66" y="58"/>
                    </a:lnTo>
                    <a:lnTo>
                      <a:pt x="66" y="58"/>
                    </a:lnTo>
                    <a:lnTo>
                      <a:pt x="68" y="56"/>
                    </a:lnTo>
                    <a:lnTo>
                      <a:pt x="68" y="50"/>
                    </a:lnTo>
                    <a:lnTo>
                      <a:pt x="66" y="44"/>
                    </a:lnTo>
                    <a:lnTo>
                      <a:pt x="64" y="38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6" y="32"/>
                    </a:lnTo>
                    <a:lnTo>
                      <a:pt x="54" y="32"/>
                    </a:lnTo>
                    <a:lnTo>
                      <a:pt x="54" y="78"/>
                    </a:lnTo>
                    <a:lnTo>
                      <a:pt x="54" y="78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2"/>
                    </a:lnTo>
                    <a:lnTo>
                      <a:pt x="46" y="82"/>
                    </a:lnTo>
                    <a:lnTo>
                      <a:pt x="38" y="82"/>
                    </a:lnTo>
                    <a:lnTo>
                      <a:pt x="28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4" y="80"/>
                    </a:lnTo>
                    <a:lnTo>
                      <a:pt x="24" y="80"/>
                    </a:lnTo>
                    <a:lnTo>
                      <a:pt x="22" y="76"/>
                    </a:lnTo>
                    <a:lnTo>
                      <a:pt x="22" y="70"/>
                    </a:lnTo>
                    <a:lnTo>
                      <a:pt x="20" y="70"/>
                    </a:lnTo>
                    <a:lnTo>
                      <a:pt x="20" y="68"/>
                    </a:lnTo>
                    <a:lnTo>
                      <a:pt x="18" y="68"/>
                    </a:lnTo>
                    <a:lnTo>
                      <a:pt x="16" y="68"/>
                    </a:lnTo>
                    <a:lnTo>
                      <a:pt x="12" y="78"/>
                    </a:lnTo>
                    <a:lnTo>
                      <a:pt x="0" y="82"/>
                    </a:lnTo>
                    <a:lnTo>
                      <a:pt x="8" y="110"/>
                    </a:lnTo>
                    <a:lnTo>
                      <a:pt x="20" y="126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28" y="168"/>
                    </a:lnTo>
                    <a:lnTo>
                      <a:pt x="38" y="172"/>
                    </a:lnTo>
                    <a:lnTo>
                      <a:pt x="56" y="176"/>
                    </a:lnTo>
                    <a:lnTo>
                      <a:pt x="60" y="176"/>
                    </a:lnTo>
                    <a:lnTo>
                      <a:pt x="70" y="172"/>
                    </a:lnTo>
                    <a:lnTo>
                      <a:pt x="82" y="166"/>
                    </a:lnTo>
                    <a:lnTo>
                      <a:pt x="92" y="164"/>
                    </a:lnTo>
                    <a:lnTo>
                      <a:pt x="100" y="164"/>
                    </a:lnTo>
                    <a:lnTo>
                      <a:pt x="104" y="164"/>
                    </a:lnTo>
                    <a:lnTo>
                      <a:pt x="116" y="164"/>
                    </a:lnTo>
                    <a:lnTo>
                      <a:pt x="128" y="160"/>
                    </a:lnTo>
                    <a:lnTo>
                      <a:pt x="142" y="154"/>
                    </a:lnTo>
                    <a:lnTo>
                      <a:pt x="144" y="152"/>
                    </a:lnTo>
                    <a:lnTo>
                      <a:pt x="146" y="150"/>
                    </a:lnTo>
                    <a:lnTo>
                      <a:pt x="148" y="148"/>
                    </a:lnTo>
                    <a:lnTo>
                      <a:pt x="152" y="144"/>
                    </a:lnTo>
                    <a:lnTo>
                      <a:pt x="154" y="142"/>
                    </a:lnTo>
                    <a:lnTo>
                      <a:pt x="156" y="138"/>
                    </a:lnTo>
                    <a:lnTo>
                      <a:pt x="158" y="136"/>
                    </a:lnTo>
                    <a:lnTo>
                      <a:pt x="166" y="126"/>
                    </a:lnTo>
                    <a:lnTo>
                      <a:pt x="174" y="116"/>
                    </a:lnTo>
                    <a:lnTo>
                      <a:pt x="182" y="108"/>
                    </a:lnTo>
                    <a:lnTo>
                      <a:pt x="186" y="104"/>
                    </a:lnTo>
                    <a:lnTo>
                      <a:pt x="186" y="102"/>
                    </a:lnTo>
                    <a:lnTo>
                      <a:pt x="188" y="100"/>
                    </a:lnTo>
                    <a:lnTo>
                      <a:pt x="190" y="96"/>
                    </a:lnTo>
                    <a:lnTo>
                      <a:pt x="194" y="94"/>
                    </a:lnTo>
                    <a:lnTo>
                      <a:pt x="196" y="90"/>
                    </a:lnTo>
                    <a:lnTo>
                      <a:pt x="198" y="88"/>
                    </a:lnTo>
                    <a:lnTo>
                      <a:pt x="198" y="86"/>
                    </a:lnTo>
                    <a:lnTo>
                      <a:pt x="200" y="86"/>
                    </a:lnTo>
                    <a:lnTo>
                      <a:pt x="202" y="84"/>
                    </a:lnTo>
                    <a:lnTo>
                      <a:pt x="206" y="82"/>
                    </a:lnTo>
                    <a:lnTo>
                      <a:pt x="208" y="80"/>
                    </a:lnTo>
                    <a:lnTo>
                      <a:pt x="212" y="76"/>
                    </a:lnTo>
                    <a:lnTo>
                      <a:pt x="214" y="74"/>
                    </a:lnTo>
                    <a:lnTo>
                      <a:pt x="216" y="72"/>
                    </a:lnTo>
                    <a:lnTo>
                      <a:pt x="216" y="70"/>
                    </a:lnTo>
                    <a:lnTo>
                      <a:pt x="218" y="68"/>
                    </a:lnTo>
                    <a:lnTo>
                      <a:pt x="220" y="62"/>
                    </a:lnTo>
                    <a:lnTo>
                      <a:pt x="222" y="58"/>
                    </a:lnTo>
                    <a:lnTo>
                      <a:pt x="224" y="54"/>
                    </a:lnTo>
                    <a:lnTo>
                      <a:pt x="224" y="52"/>
                    </a:lnTo>
                    <a:lnTo>
                      <a:pt x="216" y="52"/>
                    </a:lnTo>
                    <a:lnTo>
                      <a:pt x="214" y="52"/>
                    </a:lnTo>
                    <a:lnTo>
                      <a:pt x="214" y="48"/>
                    </a:lnTo>
                    <a:lnTo>
                      <a:pt x="214" y="44"/>
                    </a:lnTo>
                    <a:lnTo>
                      <a:pt x="214" y="40"/>
                    </a:lnTo>
                    <a:lnTo>
                      <a:pt x="212" y="36"/>
                    </a:lnTo>
                    <a:lnTo>
                      <a:pt x="210" y="32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26"/>
                    </a:lnTo>
                    <a:lnTo>
                      <a:pt x="210" y="20"/>
                    </a:lnTo>
                    <a:lnTo>
                      <a:pt x="208" y="14"/>
                    </a:lnTo>
                    <a:lnTo>
                      <a:pt x="208" y="8"/>
                    </a:lnTo>
                    <a:lnTo>
                      <a:pt x="204" y="4"/>
                    </a:lnTo>
                    <a:lnTo>
                      <a:pt x="202" y="0"/>
                    </a:lnTo>
                    <a:lnTo>
                      <a:pt x="17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6" name="Freeform 300">
                <a:extLst>
                  <a:ext uri="{FF2B5EF4-FFF2-40B4-BE49-F238E27FC236}">
                    <a16:creationId xmlns:a16="http://schemas.microsoft.com/office/drawing/2014/main" id="{E56CF5A2-CCE1-4FFE-AEBF-50459CFD375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47" y="3454"/>
                <a:ext cx="14" cy="28"/>
              </a:xfrm>
              <a:custGeom>
                <a:avLst/>
                <a:gdLst>
                  <a:gd name="T0" fmla="*/ 4 w 14"/>
                  <a:gd name="T1" fmla="*/ 2 h 28"/>
                  <a:gd name="T2" fmla="*/ 4 w 14"/>
                  <a:gd name="T3" fmla="*/ 2 h 28"/>
                  <a:gd name="T4" fmla="*/ 6 w 14"/>
                  <a:gd name="T5" fmla="*/ 2 h 28"/>
                  <a:gd name="T6" fmla="*/ 6 w 14"/>
                  <a:gd name="T7" fmla="*/ 0 h 28"/>
                  <a:gd name="T8" fmla="*/ 6 w 14"/>
                  <a:gd name="T9" fmla="*/ 2 h 28"/>
                  <a:gd name="T10" fmla="*/ 8 w 14"/>
                  <a:gd name="T11" fmla="*/ 2 h 28"/>
                  <a:gd name="T12" fmla="*/ 8 w 14"/>
                  <a:gd name="T13" fmla="*/ 4 h 28"/>
                  <a:gd name="T14" fmla="*/ 10 w 14"/>
                  <a:gd name="T15" fmla="*/ 6 h 28"/>
                  <a:gd name="T16" fmla="*/ 12 w 14"/>
                  <a:gd name="T17" fmla="*/ 10 h 28"/>
                  <a:gd name="T18" fmla="*/ 12 w 14"/>
                  <a:gd name="T19" fmla="*/ 14 h 28"/>
                  <a:gd name="T20" fmla="*/ 14 w 14"/>
                  <a:gd name="T21" fmla="*/ 22 h 28"/>
                  <a:gd name="T22" fmla="*/ 12 w 14"/>
                  <a:gd name="T23" fmla="*/ 24 h 28"/>
                  <a:gd name="T24" fmla="*/ 12 w 14"/>
                  <a:gd name="T25" fmla="*/ 24 h 28"/>
                  <a:gd name="T26" fmla="*/ 10 w 14"/>
                  <a:gd name="T27" fmla="*/ 26 h 28"/>
                  <a:gd name="T28" fmla="*/ 6 w 14"/>
                  <a:gd name="T29" fmla="*/ 28 h 28"/>
                  <a:gd name="T30" fmla="*/ 4 w 14"/>
                  <a:gd name="T31" fmla="*/ 26 h 28"/>
                  <a:gd name="T32" fmla="*/ 2 w 14"/>
                  <a:gd name="T33" fmla="*/ 24 h 28"/>
                  <a:gd name="T34" fmla="*/ 2 w 14"/>
                  <a:gd name="T35" fmla="*/ 22 h 28"/>
                  <a:gd name="T36" fmla="*/ 0 w 14"/>
                  <a:gd name="T37" fmla="*/ 18 h 28"/>
                  <a:gd name="T38" fmla="*/ 0 w 14"/>
                  <a:gd name="T39" fmla="*/ 14 h 28"/>
                  <a:gd name="T40" fmla="*/ 0 w 14"/>
                  <a:gd name="T41" fmla="*/ 8 h 28"/>
                  <a:gd name="T42" fmla="*/ 4 w 14"/>
                  <a:gd name="T4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" h="28">
                    <a:moveTo>
                      <a:pt x="4" y="2"/>
                    </a:moveTo>
                    <a:lnTo>
                      <a:pt x="4" y="2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10" y="6"/>
                    </a:lnTo>
                    <a:lnTo>
                      <a:pt x="12" y="10"/>
                    </a:lnTo>
                    <a:lnTo>
                      <a:pt x="12" y="14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4"/>
                    </a:lnTo>
                    <a:lnTo>
                      <a:pt x="10" y="26"/>
                    </a:lnTo>
                    <a:lnTo>
                      <a:pt x="6" y="28"/>
                    </a:lnTo>
                    <a:lnTo>
                      <a:pt x="4" y="26"/>
                    </a:lnTo>
                    <a:lnTo>
                      <a:pt x="2" y="24"/>
                    </a:lnTo>
                    <a:lnTo>
                      <a:pt x="2" y="22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4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7" name="Freeform 301">
                <a:extLst>
                  <a:ext uri="{FF2B5EF4-FFF2-40B4-BE49-F238E27FC236}">
                    <a16:creationId xmlns:a16="http://schemas.microsoft.com/office/drawing/2014/main" id="{B544B686-A699-43F4-B382-5615C6E006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89" y="3500"/>
                <a:ext cx="22" cy="26"/>
              </a:xfrm>
              <a:custGeom>
                <a:avLst/>
                <a:gdLst>
                  <a:gd name="T0" fmla="*/ 0 w 22"/>
                  <a:gd name="T1" fmla="*/ 12 h 26"/>
                  <a:gd name="T2" fmla="*/ 4 w 22"/>
                  <a:gd name="T3" fmla="*/ 6 h 26"/>
                  <a:gd name="T4" fmla="*/ 4 w 22"/>
                  <a:gd name="T5" fmla="*/ 6 h 26"/>
                  <a:gd name="T6" fmla="*/ 4 w 22"/>
                  <a:gd name="T7" fmla="*/ 6 h 26"/>
                  <a:gd name="T8" fmla="*/ 4 w 22"/>
                  <a:gd name="T9" fmla="*/ 4 h 26"/>
                  <a:gd name="T10" fmla="*/ 6 w 22"/>
                  <a:gd name="T11" fmla="*/ 2 h 26"/>
                  <a:gd name="T12" fmla="*/ 8 w 22"/>
                  <a:gd name="T13" fmla="*/ 2 h 26"/>
                  <a:gd name="T14" fmla="*/ 12 w 22"/>
                  <a:gd name="T15" fmla="*/ 0 h 26"/>
                  <a:gd name="T16" fmla="*/ 22 w 22"/>
                  <a:gd name="T17" fmla="*/ 8 h 26"/>
                  <a:gd name="T18" fmla="*/ 16 w 22"/>
                  <a:gd name="T19" fmla="*/ 18 h 26"/>
                  <a:gd name="T20" fmla="*/ 14 w 22"/>
                  <a:gd name="T21" fmla="*/ 20 h 26"/>
                  <a:gd name="T22" fmla="*/ 14 w 22"/>
                  <a:gd name="T23" fmla="*/ 22 h 26"/>
                  <a:gd name="T24" fmla="*/ 12 w 22"/>
                  <a:gd name="T25" fmla="*/ 24 h 26"/>
                  <a:gd name="T26" fmla="*/ 12 w 22"/>
                  <a:gd name="T27" fmla="*/ 26 h 26"/>
                  <a:gd name="T28" fmla="*/ 8 w 22"/>
                  <a:gd name="T29" fmla="*/ 26 h 26"/>
                  <a:gd name="T30" fmla="*/ 0 w 22"/>
                  <a:gd name="T31" fmla="*/ 1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6">
                    <a:moveTo>
                      <a:pt x="0" y="12"/>
                    </a:move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22" y="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4" y="22"/>
                    </a:lnTo>
                    <a:lnTo>
                      <a:pt x="12" y="24"/>
                    </a:lnTo>
                    <a:lnTo>
                      <a:pt x="12" y="26"/>
                    </a:lnTo>
                    <a:lnTo>
                      <a:pt x="8" y="26"/>
                    </a:lnTo>
                    <a:lnTo>
                      <a:pt x="0" y="1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8" name="Freeform 302">
                <a:extLst>
                  <a:ext uri="{FF2B5EF4-FFF2-40B4-BE49-F238E27FC236}">
                    <a16:creationId xmlns:a16="http://schemas.microsoft.com/office/drawing/2014/main" id="{C57E31D7-DBB1-4674-8739-315D5BDCEA9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77" y="3328"/>
                <a:ext cx="100" cy="96"/>
              </a:xfrm>
              <a:custGeom>
                <a:avLst/>
                <a:gdLst>
                  <a:gd name="T0" fmla="*/ 18 w 100"/>
                  <a:gd name="T1" fmla="*/ 26 h 96"/>
                  <a:gd name="T2" fmla="*/ 34 w 100"/>
                  <a:gd name="T3" fmla="*/ 16 h 96"/>
                  <a:gd name="T4" fmla="*/ 36 w 100"/>
                  <a:gd name="T5" fmla="*/ 10 h 96"/>
                  <a:gd name="T6" fmla="*/ 78 w 100"/>
                  <a:gd name="T7" fmla="*/ 8 h 96"/>
                  <a:gd name="T8" fmla="*/ 100 w 100"/>
                  <a:gd name="T9" fmla="*/ 18 h 96"/>
                  <a:gd name="T10" fmla="*/ 100 w 100"/>
                  <a:gd name="T11" fmla="*/ 48 h 96"/>
                  <a:gd name="T12" fmla="*/ 90 w 100"/>
                  <a:gd name="T13" fmla="*/ 76 h 96"/>
                  <a:gd name="T14" fmla="*/ 72 w 100"/>
                  <a:gd name="T15" fmla="*/ 92 h 96"/>
                  <a:gd name="T16" fmla="*/ 42 w 100"/>
                  <a:gd name="T17" fmla="*/ 96 h 96"/>
                  <a:gd name="T18" fmla="*/ 40 w 100"/>
                  <a:gd name="T19" fmla="*/ 94 h 96"/>
                  <a:gd name="T20" fmla="*/ 34 w 100"/>
                  <a:gd name="T21" fmla="*/ 88 h 96"/>
                  <a:gd name="T22" fmla="*/ 32 w 100"/>
                  <a:gd name="T23" fmla="*/ 88 h 96"/>
                  <a:gd name="T24" fmla="*/ 28 w 100"/>
                  <a:gd name="T25" fmla="*/ 86 h 96"/>
                  <a:gd name="T26" fmla="*/ 26 w 100"/>
                  <a:gd name="T27" fmla="*/ 80 h 96"/>
                  <a:gd name="T28" fmla="*/ 20 w 100"/>
                  <a:gd name="T29" fmla="*/ 74 h 96"/>
                  <a:gd name="T30" fmla="*/ 20 w 100"/>
                  <a:gd name="T31" fmla="*/ 74 h 96"/>
                  <a:gd name="T32" fmla="*/ 18 w 100"/>
                  <a:gd name="T33" fmla="*/ 68 h 96"/>
                  <a:gd name="T34" fmla="*/ 12 w 100"/>
                  <a:gd name="T35" fmla="*/ 58 h 96"/>
                  <a:gd name="T36" fmla="*/ 4 w 100"/>
                  <a:gd name="T37" fmla="*/ 46 h 96"/>
                  <a:gd name="T38" fmla="*/ 0 w 100"/>
                  <a:gd name="T39" fmla="*/ 28 h 96"/>
                  <a:gd name="T40" fmla="*/ 2 w 100"/>
                  <a:gd name="T41" fmla="*/ 38 h 96"/>
                  <a:gd name="T42" fmla="*/ 6 w 100"/>
                  <a:gd name="T43" fmla="*/ 50 h 96"/>
                  <a:gd name="T44" fmla="*/ 10 w 100"/>
                  <a:gd name="T45" fmla="*/ 56 h 96"/>
                  <a:gd name="T46" fmla="*/ 12 w 100"/>
                  <a:gd name="T47" fmla="*/ 58 h 96"/>
                  <a:gd name="T48" fmla="*/ 16 w 100"/>
                  <a:gd name="T49" fmla="*/ 64 h 96"/>
                  <a:gd name="T50" fmla="*/ 20 w 100"/>
                  <a:gd name="T51" fmla="*/ 72 h 96"/>
                  <a:gd name="T52" fmla="*/ 20 w 100"/>
                  <a:gd name="T53" fmla="*/ 74 h 96"/>
                  <a:gd name="T54" fmla="*/ 26 w 100"/>
                  <a:gd name="T55" fmla="*/ 80 h 96"/>
                  <a:gd name="T56" fmla="*/ 28 w 100"/>
                  <a:gd name="T57" fmla="*/ 86 h 96"/>
                  <a:gd name="T58" fmla="*/ 32 w 100"/>
                  <a:gd name="T59" fmla="*/ 88 h 96"/>
                  <a:gd name="T60" fmla="*/ 34 w 100"/>
                  <a:gd name="T61" fmla="*/ 88 h 96"/>
                  <a:gd name="T62" fmla="*/ 40 w 100"/>
                  <a:gd name="T63" fmla="*/ 94 h 96"/>
                  <a:gd name="T64" fmla="*/ 42 w 100"/>
                  <a:gd name="T65" fmla="*/ 9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0" h="96">
                    <a:moveTo>
                      <a:pt x="0" y="26"/>
                    </a:moveTo>
                    <a:lnTo>
                      <a:pt x="18" y="26"/>
                    </a:lnTo>
                    <a:lnTo>
                      <a:pt x="30" y="22"/>
                    </a:lnTo>
                    <a:lnTo>
                      <a:pt x="34" y="16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78" y="0"/>
                    </a:lnTo>
                    <a:lnTo>
                      <a:pt x="78" y="8"/>
                    </a:lnTo>
                    <a:lnTo>
                      <a:pt x="88" y="12"/>
                    </a:lnTo>
                    <a:lnTo>
                      <a:pt x="100" y="18"/>
                    </a:lnTo>
                    <a:lnTo>
                      <a:pt x="98" y="32"/>
                    </a:lnTo>
                    <a:lnTo>
                      <a:pt x="100" y="48"/>
                    </a:lnTo>
                    <a:lnTo>
                      <a:pt x="98" y="64"/>
                    </a:lnTo>
                    <a:lnTo>
                      <a:pt x="90" y="76"/>
                    </a:lnTo>
                    <a:lnTo>
                      <a:pt x="78" y="86"/>
                    </a:lnTo>
                    <a:lnTo>
                      <a:pt x="72" y="92"/>
                    </a:lnTo>
                    <a:lnTo>
                      <a:pt x="70" y="96"/>
                    </a:lnTo>
                    <a:lnTo>
                      <a:pt x="42" y="96"/>
                    </a:lnTo>
                    <a:lnTo>
                      <a:pt x="42" y="96"/>
                    </a:lnTo>
                    <a:lnTo>
                      <a:pt x="40" y="94"/>
                    </a:lnTo>
                    <a:lnTo>
                      <a:pt x="38" y="90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2" y="88"/>
                    </a:lnTo>
                    <a:lnTo>
                      <a:pt x="30" y="88"/>
                    </a:lnTo>
                    <a:lnTo>
                      <a:pt x="28" y="86"/>
                    </a:lnTo>
                    <a:lnTo>
                      <a:pt x="26" y="84"/>
                    </a:lnTo>
                    <a:lnTo>
                      <a:pt x="26" y="80"/>
                    </a:lnTo>
                    <a:lnTo>
                      <a:pt x="24" y="76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18" y="68"/>
                    </a:lnTo>
                    <a:lnTo>
                      <a:pt x="16" y="64"/>
                    </a:lnTo>
                    <a:lnTo>
                      <a:pt x="12" y="58"/>
                    </a:lnTo>
                    <a:lnTo>
                      <a:pt x="8" y="52"/>
                    </a:lnTo>
                    <a:lnTo>
                      <a:pt x="4" y="46"/>
                    </a:lnTo>
                    <a:lnTo>
                      <a:pt x="0" y="26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2" y="38"/>
                    </a:lnTo>
                    <a:lnTo>
                      <a:pt x="4" y="44"/>
                    </a:lnTo>
                    <a:lnTo>
                      <a:pt x="6" y="50"/>
                    </a:lnTo>
                    <a:lnTo>
                      <a:pt x="8" y="54"/>
                    </a:lnTo>
                    <a:lnTo>
                      <a:pt x="10" y="56"/>
                    </a:lnTo>
                    <a:lnTo>
                      <a:pt x="10" y="56"/>
                    </a:lnTo>
                    <a:lnTo>
                      <a:pt x="12" y="58"/>
                    </a:lnTo>
                    <a:lnTo>
                      <a:pt x="14" y="62"/>
                    </a:lnTo>
                    <a:lnTo>
                      <a:pt x="16" y="64"/>
                    </a:lnTo>
                    <a:lnTo>
                      <a:pt x="18" y="68"/>
                    </a:lnTo>
                    <a:lnTo>
                      <a:pt x="20" y="72"/>
                    </a:lnTo>
                    <a:lnTo>
                      <a:pt x="20" y="74"/>
                    </a:lnTo>
                    <a:lnTo>
                      <a:pt x="20" y="74"/>
                    </a:lnTo>
                    <a:lnTo>
                      <a:pt x="24" y="76"/>
                    </a:lnTo>
                    <a:lnTo>
                      <a:pt x="26" y="80"/>
                    </a:lnTo>
                    <a:lnTo>
                      <a:pt x="28" y="84"/>
                    </a:lnTo>
                    <a:lnTo>
                      <a:pt x="28" y="86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8"/>
                    </a:lnTo>
                    <a:lnTo>
                      <a:pt x="34" y="88"/>
                    </a:lnTo>
                    <a:lnTo>
                      <a:pt x="38" y="90"/>
                    </a:lnTo>
                    <a:lnTo>
                      <a:pt x="40" y="94"/>
                    </a:lnTo>
                    <a:lnTo>
                      <a:pt x="42" y="96"/>
                    </a:lnTo>
                    <a:lnTo>
                      <a:pt x="42" y="9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39" name="Freeform 303">
                <a:extLst>
                  <a:ext uri="{FF2B5EF4-FFF2-40B4-BE49-F238E27FC236}">
                    <a16:creationId xmlns:a16="http://schemas.microsoft.com/office/drawing/2014/main" id="{449EB418-F855-4F3C-B7E1-CEF319ECFD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681" y="2768"/>
                <a:ext cx="210" cy="200"/>
              </a:xfrm>
              <a:custGeom>
                <a:avLst/>
                <a:gdLst>
                  <a:gd name="T0" fmla="*/ 74 w 210"/>
                  <a:gd name="T1" fmla="*/ 0 h 200"/>
                  <a:gd name="T2" fmla="*/ 74 w 210"/>
                  <a:gd name="T3" fmla="*/ 0 h 200"/>
                  <a:gd name="T4" fmla="*/ 72 w 210"/>
                  <a:gd name="T5" fmla="*/ 2 h 200"/>
                  <a:gd name="T6" fmla="*/ 78 w 210"/>
                  <a:gd name="T7" fmla="*/ 114 h 200"/>
                  <a:gd name="T8" fmla="*/ 80 w 210"/>
                  <a:gd name="T9" fmla="*/ 120 h 200"/>
                  <a:gd name="T10" fmla="*/ 82 w 210"/>
                  <a:gd name="T11" fmla="*/ 128 h 200"/>
                  <a:gd name="T12" fmla="*/ 24 w 210"/>
                  <a:gd name="T13" fmla="*/ 130 h 200"/>
                  <a:gd name="T14" fmla="*/ 22 w 210"/>
                  <a:gd name="T15" fmla="*/ 132 h 200"/>
                  <a:gd name="T16" fmla="*/ 18 w 210"/>
                  <a:gd name="T17" fmla="*/ 134 h 200"/>
                  <a:gd name="T18" fmla="*/ 16 w 210"/>
                  <a:gd name="T19" fmla="*/ 132 h 200"/>
                  <a:gd name="T20" fmla="*/ 14 w 210"/>
                  <a:gd name="T21" fmla="*/ 132 h 200"/>
                  <a:gd name="T22" fmla="*/ 12 w 210"/>
                  <a:gd name="T23" fmla="*/ 136 h 200"/>
                  <a:gd name="T24" fmla="*/ 12 w 210"/>
                  <a:gd name="T25" fmla="*/ 140 h 200"/>
                  <a:gd name="T26" fmla="*/ 10 w 210"/>
                  <a:gd name="T27" fmla="*/ 144 h 200"/>
                  <a:gd name="T28" fmla="*/ 8 w 210"/>
                  <a:gd name="T29" fmla="*/ 146 h 200"/>
                  <a:gd name="T30" fmla="*/ 6 w 210"/>
                  <a:gd name="T31" fmla="*/ 150 h 200"/>
                  <a:gd name="T32" fmla="*/ 2 w 210"/>
                  <a:gd name="T33" fmla="*/ 154 h 200"/>
                  <a:gd name="T34" fmla="*/ 0 w 210"/>
                  <a:gd name="T35" fmla="*/ 156 h 200"/>
                  <a:gd name="T36" fmla="*/ 0 w 210"/>
                  <a:gd name="T37" fmla="*/ 164 h 200"/>
                  <a:gd name="T38" fmla="*/ 2 w 210"/>
                  <a:gd name="T39" fmla="*/ 172 h 200"/>
                  <a:gd name="T40" fmla="*/ 2 w 210"/>
                  <a:gd name="T41" fmla="*/ 174 h 200"/>
                  <a:gd name="T42" fmla="*/ 4 w 210"/>
                  <a:gd name="T43" fmla="*/ 176 h 200"/>
                  <a:gd name="T44" fmla="*/ 10 w 210"/>
                  <a:gd name="T45" fmla="*/ 178 h 200"/>
                  <a:gd name="T46" fmla="*/ 14 w 210"/>
                  <a:gd name="T47" fmla="*/ 180 h 200"/>
                  <a:gd name="T48" fmla="*/ 22 w 210"/>
                  <a:gd name="T49" fmla="*/ 182 h 200"/>
                  <a:gd name="T50" fmla="*/ 24 w 210"/>
                  <a:gd name="T51" fmla="*/ 182 h 200"/>
                  <a:gd name="T52" fmla="*/ 30 w 210"/>
                  <a:gd name="T53" fmla="*/ 182 h 200"/>
                  <a:gd name="T54" fmla="*/ 30 w 210"/>
                  <a:gd name="T55" fmla="*/ 176 h 200"/>
                  <a:gd name="T56" fmla="*/ 32 w 210"/>
                  <a:gd name="T57" fmla="*/ 176 h 200"/>
                  <a:gd name="T58" fmla="*/ 38 w 210"/>
                  <a:gd name="T59" fmla="*/ 174 h 200"/>
                  <a:gd name="T60" fmla="*/ 44 w 210"/>
                  <a:gd name="T61" fmla="*/ 178 h 200"/>
                  <a:gd name="T62" fmla="*/ 44 w 210"/>
                  <a:gd name="T63" fmla="*/ 182 h 200"/>
                  <a:gd name="T64" fmla="*/ 48 w 210"/>
                  <a:gd name="T65" fmla="*/ 190 h 200"/>
                  <a:gd name="T66" fmla="*/ 56 w 210"/>
                  <a:gd name="T67" fmla="*/ 198 h 200"/>
                  <a:gd name="T68" fmla="*/ 60 w 210"/>
                  <a:gd name="T69" fmla="*/ 200 h 200"/>
                  <a:gd name="T70" fmla="*/ 70 w 210"/>
                  <a:gd name="T71" fmla="*/ 198 h 200"/>
                  <a:gd name="T72" fmla="*/ 74 w 210"/>
                  <a:gd name="T73" fmla="*/ 196 h 200"/>
                  <a:gd name="T74" fmla="*/ 78 w 210"/>
                  <a:gd name="T75" fmla="*/ 192 h 200"/>
                  <a:gd name="T76" fmla="*/ 84 w 210"/>
                  <a:gd name="T77" fmla="*/ 196 h 200"/>
                  <a:gd name="T78" fmla="*/ 86 w 210"/>
                  <a:gd name="T79" fmla="*/ 196 h 200"/>
                  <a:gd name="T80" fmla="*/ 90 w 210"/>
                  <a:gd name="T81" fmla="*/ 196 h 200"/>
                  <a:gd name="T82" fmla="*/ 92 w 210"/>
                  <a:gd name="T83" fmla="*/ 194 h 200"/>
                  <a:gd name="T84" fmla="*/ 94 w 210"/>
                  <a:gd name="T85" fmla="*/ 186 h 200"/>
                  <a:gd name="T86" fmla="*/ 98 w 210"/>
                  <a:gd name="T87" fmla="*/ 176 h 200"/>
                  <a:gd name="T88" fmla="*/ 102 w 210"/>
                  <a:gd name="T89" fmla="*/ 170 h 200"/>
                  <a:gd name="T90" fmla="*/ 106 w 210"/>
                  <a:gd name="T91" fmla="*/ 166 h 200"/>
                  <a:gd name="T92" fmla="*/ 114 w 210"/>
                  <a:gd name="T93" fmla="*/ 164 h 200"/>
                  <a:gd name="T94" fmla="*/ 130 w 210"/>
                  <a:gd name="T95" fmla="*/ 162 h 200"/>
                  <a:gd name="T96" fmla="*/ 148 w 210"/>
                  <a:gd name="T97" fmla="*/ 156 h 200"/>
                  <a:gd name="T98" fmla="*/ 154 w 210"/>
                  <a:gd name="T99" fmla="*/ 150 h 200"/>
                  <a:gd name="T100" fmla="*/ 162 w 210"/>
                  <a:gd name="T101" fmla="*/ 150 h 200"/>
                  <a:gd name="T102" fmla="*/ 176 w 210"/>
                  <a:gd name="T103" fmla="*/ 148 h 200"/>
                  <a:gd name="T104" fmla="*/ 180 w 210"/>
                  <a:gd name="T105" fmla="*/ 148 h 200"/>
                  <a:gd name="T106" fmla="*/ 186 w 210"/>
                  <a:gd name="T107" fmla="*/ 142 h 200"/>
                  <a:gd name="T108" fmla="*/ 196 w 210"/>
                  <a:gd name="T109" fmla="*/ 132 h 200"/>
                  <a:gd name="T110" fmla="*/ 202 w 210"/>
                  <a:gd name="T111" fmla="*/ 120 h 200"/>
                  <a:gd name="T112" fmla="*/ 208 w 210"/>
                  <a:gd name="T113" fmla="*/ 92 h 200"/>
                  <a:gd name="T114" fmla="*/ 202 w 210"/>
                  <a:gd name="T115" fmla="*/ 74 h 200"/>
                  <a:gd name="T116" fmla="*/ 170 w 210"/>
                  <a:gd name="T117" fmla="*/ 58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0" h="200">
                    <a:moveTo>
                      <a:pt x="9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8" y="114"/>
                    </a:lnTo>
                    <a:lnTo>
                      <a:pt x="78" y="114"/>
                    </a:lnTo>
                    <a:lnTo>
                      <a:pt x="80" y="118"/>
                    </a:lnTo>
                    <a:lnTo>
                      <a:pt x="80" y="120"/>
                    </a:lnTo>
                    <a:lnTo>
                      <a:pt x="82" y="124"/>
                    </a:lnTo>
                    <a:lnTo>
                      <a:pt x="82" y="128"/>
                    </a:lnTo>
                    <a:lnTo>
                      <a:pt x="76" y="136"/>
                    </a:lnTo>
                    <a:lnTo>
                      <a:pt x="24" y="130"/>
                    </a:lnTo>
                    <a:lnTo>
                      <a:pt x="24" y="130"/>
                    </a:lnTo>
                    <a:lnTo>
                      <a:pt x="22" y="132"/>
                    </a:lnTo>
                    <a:lnTo>
                      <a:pt x="20" y="134"/>
                    </a:lnTo>
                    <a:lnTo>
                      <a:pt x="18" y="134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6" y="132"/>
                    </a:lnTo>
                    <a:lnTo>
                      <a:pt x="14" y="132"/>
                    </a:lnTo>
                    <a:lnTo>
                      <a:pt x="12" y="134"/>
                    </a:lnTo>
                    <a:lnTo>
                      <a:pt x="12" y="136"/>
                    </a:lnTo>
                    <a:lnTo>
                      <a:pt x="12" y="138"/>
                    </a:lnTo>
                    <a:lnTo>
                      <a:pt x="12" y="140"/>
                    </a:lnTo>
                    <a:lnTo>
                      <a:pt x="12" y="144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50"/>
                    </a:lnTo>
                    <a:lnTo>
                      <a:pt x="4" y="154"/>
                    </a:lnTo>
                    <a:lnTo>
                      <a:pt x="2" y="154"/>
                    </a:lnTo>
                    <a:lnTo>
                      <a:pt x="0" y="154"/>
                    </a:lnTo>
                    <a:lnTo>
                      <a:pt x="0" y="156"/>
                    </a:lnTo>
                    <a:lnTo>
                      <a:pt x="0" y="158"/>
                    </a:lnTo>
                    <a:lnTo>
                      <a:pt x="0" y="164"/>
                    </a:lnTo>
                    <a:lnTo>
                      <a:pt x="2" y="168"/>
                    </a:lnTo>
                    <a:lnTo>
                      <a:pt x="2" y="172"/>
                    </a:lnTo>
                    <a:lnTo>
                      <a:pt x="2" y="174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4" y="176"/>
                    </a:lnTo>
                    <a:lnTo>
                      <a:pt x="6" y="178"/>
                    </a:lnTo>
                    <a:lnTo>
                      <a:pt x="10" y="178"/>
                    </a:lnTo>
                    <a:lnTo>
                      <a:pt x="10" y="178"/>
                    </a:lnTo>
                    <a:lnTo>
                      <a:pt x="14" y="180"/>
                    </a:lnTo>
                    <a:lnTo>
                      <a:pt x="18" y="182"/>
                    </a:lnTo>
                    <a:lnTo>
                      <a:pt x="22" y="182"/>
                    </a:lnTo>
                    <a:lnTo>
                      <a:pt x="22" y="182"/>
                    </a:lnTo>
                    <a:lnTo>
                      <a:pt x="24" y="182"/>
                    </a:lnTo>
                    <a:lnTo>
                      <a:pt x="28" y="182"/>
                    </a:lnTo>
                    <a:lnTo>
                      <a:pt x="30" y="182"/>
                    </a:lnTo>
                    <a:lnTo>
                      <a:pt x="30" y="180"/>
                    </a:lnTo>
                    <a:lnTo>
                      <a:pt x="30" y="176"/>
                    </a:lnTo>
                    <a:lnTo>
                      <a:pt x="32" y="176"/>
                    </a:lnTo>
                    <a:lnTo>
                      <a:pt x="32" y="176"/>
                    </a:lnTo>
                    <a:lnTo>
                      <a:pt x="36" y="174"/>
                    </a:lnTo>
                    <a:lnTo>
                      <a:pt x="38" y="174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4" y="180"/>
                    </a:lnTo>
                    <a:lnTo>
                      <a:pt x="44" y="182"/>
                    </a:lnTo>
                    <a:lnTo>
                      <a:pt x="46" y="186"/>
                    </a:lnTo>
                    <a:lnTo>
                      <a:pt x="48" y="190"/>
                    </a:lnTo>
                    <a:lnTo>
                      <a:pt x="50" y="194"/>
                    </a:lnTo>
                    <a:lnTo>
                      <a:pt x="56" y="198"/>
                    </a:lnTo>
                    <a:lnTo>
                      <a:pt x="56" y="198"/>
                    </a:lnTo>
                    <a:lnTo>
                      <a:pt x="60" y="200"/>
                    </a:lnTo>
                    <a:lnTo>
                      <a:pt x="64" y="200"/>
                    </a:lnTo>
                    <a:lnTo>
                      <a:pt x="70" y="198"/>
                    </a:lnTo>
                    <a:lnTo>
                      <a:pt x="74" y="196"/>
                    </a:lnTo>
                    <a:lnTo>
                      <a:pt x="74" y="196"/>
                    </a:lnTo>
                    <a:lnTo>
                      <a:pt x="76" y="194"/>
                    </a:lnTo>
                    <a:lnTo>
                      <a:pt x="78" y="192"/>
                    </a:lnTo>
                    <a:lnTo>
                      <a:pt x="82" y="192"/>
                    </a:lnTo>
                    <a:lnTo>
                      <a:pt x="84" y="196"/>
                    </a:lnTo>
                    <a:lnTo>
                      <a:pt x="86" y="196"/>
                    </a:lnTo>
                    <a:lnTo>
                      <a:pt x="86" y="196"/>
                    </a:lnTo>
                    <a:lnTo>
                      <a:pt x="88" y="198"/>
                    </a:lnTo>
                    <a:lnTo>
                      <a:pt x="90" y="196"/>
                    </a:lnTo>
                    <a:lnTo>
                      <a:pt x="92" y="194"/>
                    </a:lnTo>
                    <a:lnTo>
                      <a:pt x="92" y="194"/>
                    </a:lnTo>
                    <a:lnTo>
                      <a:pt x="92" y="190"/>
                    </a:lnTo>
                    <a:lnTo>
                      <a:pt x="94" y="186"/>
                    </a:lnTo>
                    <a:lnTo>
                      <a:pt x="96" y="180"/>
                    </a:lnTo>
                    <a:lnTo>
                      <a:pt x="98" y="176"/>
                    </a:lnTo>
                    <a:lnTo>
                      <a:pt x="100" y="172"/>
                    </a:lnTo>
                    <a:lnTo>
                      <a:pt x="102" y="170"/>
                    </a:lnTo>
                    <a:lnTo>
                      <a:pt x="102" y="168"/>
                    </a:lnTo>
                    <a:lnTo>
                      <a:pt x="106" y="166"/>
                    </a:lnTo>
                    <a:lnTo>
                      <a:pt x="108" y="164"/>
                    </a:lnTo>
                    <a:lnTo>
                      <a:pt x="114" y="164"/>
                    </a:lnTo>
                    <a:lnTo>
                      <a:pt x="120" y="164"/>
                    </a:lnTo>
                    <a:lnTo>
                      <a:pt x="130" y="162"/>
                    </a:lnTo>
                    <a:lnTo>
                      <a:pt x="140" y="160"/>
                    </a:lnTo>
                    <a:lnTo>
                      <a:pt x="148" y="156"/>
                    </a:lnTo>
                    <a:lnTo>
                      <a:pt x="152" y="150"/>
                    </a:lnTo>
                    <a:lnTo>
                      <a:pt x="154" y="150"/>
                    </a:lnTo>
                    <a:lnTo>
                      <a:pt x="158" y="150"/>
                    </a:lnTo>
                    <a:lnTo>
                      <a:pt x="162" y="150"/>
                    </a:lnTo>
                    <a:lnTo>
                      <a:pt x="168" y="150"/>
                    </a:lnTo>
                    <a:lnTo>
                      <a:pt x="176" y="148"/>
                    </a:lnTo>
                    <a:lnTo>
                      <a:pt x="176" y="148"/>
                    </a:lnTo>
                    <a:lnTo>
                      <a:pt x="180" y="148"/>
                    </a:lnTo>
                    <a:lnTo>
                      <a:pt x="182" y="146"/>
                    </a:lnTo>
                    <a:lnTo>
                      <a:pt x="186" y="142"/>
                    </a:lnTo>
                    <a:lnTo>
                      <a:pt x="192" y="138"/>
                    </a:lnTo>
                    <a:lnTo>
                      <a:pt x="196" y="132"/>
                    </a:lnTo>
                    <a:lnTo>
                      <a:pt x="200" y="124"/>
                    </a:lnTo>
                    <a:lnTo>
                      <a:pt x="202" y="120"/>
                    </a:lnTo>
                    <a:lnTo>
                      <a:pt x="204" y="108"/>
                    </a:lnTo>
                    <a:lnTo>
                      <a:pt x="208" y="92"/>
                    </a:lnTo>
                    <a:lnTo>
                      <a:pt x="210" y="72"/>
                    </a:lnTo>
                    <a:lnTo>
                      <a:pt x="202" y="74"/>
                    </a:lnTo>
                    <a:lnTo>
                      <a:pt x="198" y="58"/>
                    </a:lnTo>
                    <a:lnTo>
                      <a:pt x="170" y="58"/>
                    </a:lnTo>
                    <a:lnTo>
                      <a:pt x="9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0" name="Freeform 304">
                <a:extLst>
                  <a:ext uri="{FF2B5EF4-FFF2-40B4-BE49-F238E27FC236}">
                    <a16:creationId xmlns:a16="http://schemas.microsoft.com/office/drawing/2014/main" id="{EFF06F5C-E390-4392-999C-1B5922ACE4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169" y="2688"/>
                <a:ext cx="138" cy="150"/>
              </a:xfrm>
              <a:custGeom>
                <a:avLst/>
                <a:gdLst>
                  <a:gd name="T0" fmla="*/ 0 w 138"/>
                  <a:gd name="T1" fmla="*/ 150 h 150"/>
                  <a:gd name="T2" fmla="*/ 0 w 138"/>
                  <a:gd name="T3" fmla="*/ 0 h 150"/>
                  <a:gd name="T4" fmla="*/ 2 w 138"/>
                  <a:gd name="T5" fmla="*/ 0 h 150"/>
                  <a:gd name="T6" fmla="*/ 6 w 138"/>
                  <a:gd name="T7" fmla="*/ 2 h 150"/>
                  <a:gd name="T8" fmla="*/ 12 w 138"/>
                  <a:gd name="T9" fmla="*/ 2 h 150"/>
                  <a:gd name="T10" fmla="*/ 18 w 138"/>
                  <a:gd name="T11" fmla="*/ 2 h 150"/>
                  <a:gd name="T12" fmla="*/ 22 w 138"/>
                  <a:gd name="T13" fmla="*/ 2 h 150"/>
                  <a:gd name="T14" fmla="*/ 26 w 138"/>
                  <a:gd name="T15" fmla="*/ 4 h 150"/>
                  <a:gd name="T16" fmla="*/ 28 w 138"/>
                  <a:gd name="T17" fmla="*/ 4 h 150"/>
                  <a:gd name="T18" fmla="*/ 30 w 138"/>
                  <a:gd name="T19" fmla="*/ 6 h 150"/>
                  <a:gd name="T20" fmla="*/ 34 w 138"/>
                  <a:gd name="T21" fmla="*/ 8 h 150"/>
                  <a:gd name="T22" fmla="*/ 38 w 138"/>
                  <a:gd name="T23" fmla="*/ 10 h 150"/>
                  <a:gd name="T24" fmla="*/ 44 w 138"/>
                  <a:gd name="T25" fmla="*/ 10 h 150"/>
                  <a:gd name="T26" fmla="*/ 68 w 138"/>
                  <a:gd name="T27" fmla="*/ 4 h 150"/>
                  <a:gd name="T28" fmla="*/ 68 w 138"/>
                  <a:gd name="T29" fmla="*/ 4 h 150"/>
                  <a:gd name="T30" fmla="*/ 70 w 138"/>
                  <a:gd name="T31" fmla="*/ 4 h 150"/>
                  <a:gd name="T32" fmla="*/ 72 w 138"/>
                  <a:gd name="T33" fmla="*/ 2 h 150"/>
                  <a:gd name="T34" fmla="*/ 76 w 138"/>
                  <a:gd name="T35" fmla="*/ 2 h 150"/>
                  <a:gd name="T36" fmla="*/ 80 w 138"/>
                  <a:gd name="T37" fmla="*/ 4 h 150"/>
                  <a:gd name="T38" fmla="*/ 86 w 138"/>
                  <a:gd name="T39" fmla="*/ 6 h 150"/>
                  <a:gd name="T40" fmla="*/ 86 w 138"/>
                  <a:gd name="T41" fmla="*/ 6 h 150"/>
                  <a:gd name="T42" fmla="*/ 86 w 138"/>
                  <a:gd name="T43" fmla="*/ 10 h 150"/>
                  <a:gd name="T44" fmla="*/ 86 w 138"/>
                  <a:gd name="T45" fmla="*/ 14 h 150"/>
                  <a:gd name="T46" fmla="*/ 88 w 138"/>
                  <a:gd name="T47" fmla="*/ 20 h 150"/>
                  <a:gd name="T48" fmla="*/ 92 w 138"/>
                  <a:gd name="T49" fmla="*/ 26 h 150"/>
                  <a:gd name="T50" fmla="*/ 92 w 138"/>
                  <a:gd name="T51" fmla="*/ 30 h 150"/>
                  <a:gd name="T52" fmla="*/ 98 w 138"/>
                  <a:gd name="T53" fmla="*/ 40 h 150"/>
                  <a:gd name="T54" fmla="*/ 106 w 138"/>
                  <a:gd name="T55" fmla="*/ 56 h 150"/>
                  <a:gd name="T56" fmla="*/ 114 w 138"/>
                  <a:gd name="T57" fmla="*/ 74 h 150"/>
                  <a:gd name="T58" fmla="*/ 122 w 138"/>
                  <a:gd name="T59" fmla="*/ 92 h 150"/>
                  <a:gd name="T60" fmla="*/ 130 w 138"/>
                  <a:gd name="T61" fmla="*/ 108 h 150"/>
                  <a:gd name="T62" fmla="*/ 136 w 138"/>
                  <a:gd name="T63" fmla="*/ 122 h 150"/>
                  <a:gd name="T64" fmla="*/ 138 w 138"/>
                  <a:gd name="T65" fmla="*/ 128 h 150"/>
                  <a:gd name="T66" fmla="*/ 138 w 138"/>
                  <a:gd name="T67" fmla="*/ 130 h 150"/>
                  <a:gd name="T68" fmla="*/ 136 w 138"/>
                  <a:gd name="T69" fmla="*/ 132 h 150"/>
                  <a:gd name="T70" fmla="*/ 132 w 138"/>
                  <a:gd name="T71" fmla="*/ 138 h 150"/>
                  <a:gd name="T72" fmla="*/ 126 w 138"/>
                  <a:gd name="T73" fmla="*/ 142 h 150"/>
                  <a:gd name="T74" fmla="*/ 120 w 138"/>
                  <a:gd name="T75" fmla="*/ 146 h 150"/>
                  <a:gd name="T76" fmla="*/ 110 w 138"/>
                  <a:gd name="T77" fmla="*/ 150 h 150"/>
                  <a:gd name="T78" fmla="*/ 0 w 138"/>
                  <a:gd name="T7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8" h="150">
                    <a:moveTo>
                      <a:pt x="0" y="15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6" y="2"/>
                    </a:lnTo>
                    <a:lnTo>
                      <a:pt x="12" y="2"/>
                    </a:lnTo>
                    <a:lnTo>
                      <a:pt x="18" y="2"/>
                    </a:lnTo>
                    <a:lnTo>
                      <a:pt x="22" y="2"/>
                    </a:lnTo>
                    <a:lnTo>
                      <a:pt x="26" y="4"/>
                    </a:lnTo>
                    <a:lnTo>
                      <a:pt x="28" y="4"/>
                    </a:lnTo>
                    <a:lnTo>
                      <a:pt x="30" y="6"/>
                    </a:lnTo>
                    <a:lnTo>
                      <a:pt x="34" y="8"/>
                    </a:lnTo>
                    <a:lnTo>
                      <a:pt x="38" y="10"/>
                    </a:lnTo>
                    <a:lnTo>
                      <a:pt x="44" y="10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2" y="2"/>
                    </a:lnTo>
                    <a:lnTo>
                      <a:pt x="76" y="2"/>
                    </a:lnTo>
                    <a:lnTo>
                      <a:pt x="80" y="4"/>
                    </a:lnTo>
                    <a:lnTo>
                      <a:pt x="86" y="6"/>
                    </a:lnTo>
                    <a:lnTo>
                      <a:pt x="86" y="6"/>
                    </a:lnTo>
                    <a:lnTo>
                      <a:pt x="86" y="10"/>
                    </a:lnTo>
                    <a:lnTo>
                      <a:pt x="86" y="14"/>
                    </a:lnTo>
                    <a:lnTo>
                      <a:pt x="88" y="20"/>
                    </a:lnTo>
                    <a:lnTo>
                      <a:pt x="92" y="26"/>
                    </a:lnTo>
                    <a:lnTo>
                      <a:pt x="92" y="30"/>
                    </a:lnTo>
                    <a:lnTo>
                      <a:pt x="98" y="40"/>
                    </a:lnTo>
                    <a:lnTo>
                      <a:pt x="106" y="56"/>
                    </a:lnTo>
                    <a:lnTo>
                      <a:pt x="114" y="74"/>
                    </a:lnTo>
                    <a:lnTo>
                      <a:pt x="122" y="92"/>
                    </a:lnTo>
                    <a:lnTo>
                      <a:pt x="130" y="108"/>
                    </a:lnTo>
                    <a:lnTo>
                      <a:pt x="136" y="122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6" y="132"/>
                    </a:lnTo>
                    <a:lnTo>
                      <a:pt x="132" y="138"/>
                    </a:lnTo>
                    <a:lnTo>
                      <a:pt x="126" y="142"/>
                    </a:lnTo>
                    <a:lnTo>
                      <a:pt x="120" y="146"/>
                    </a:lnTo>
                    <a:lnTo>
                      <a:pt x="110" y="150"/>
                    </a:lnTo>
                    <a:lnTo>
                      <a:pt x="0" y="15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1" name="Freeform 305">
                <a:extLst>
                  <a:ext uri="{FF2B5EF4-FFF2-40B4-BE49-F238E27FC236}">
                    <a16:creationId xmlns:a16="http://schemas.microsoft.com/office/drawing/2014/main" id="{AADB6B55-D2D4-494B-984F-5471F5833D1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255" y="2692"/>
                <a:ext cx="40" cy="50"/>
              </a:xfrm>
              <a:custGeom>
                <a:avLst/>
                <a:gdLst>
                  <a:gd name="T0" fmla="*/ 0 w 40"/>
                  <a:gd name="T1" fmla="*/ 0 h 50"/>
                  <a:gd name="T2" fmla="*/ 0 w 40"/>
                  <a:gd name="T3" fmla="*/ 8 h 50"/>
                  <a:gd name="T4" fmla="*/ 0 w 40"/>
                  <a:gd name="T5" fmla="*/ 10 h 50"/>
                  <a:gd name="T6" fmla="*/ 2 w 40"/>
                  <a:gd name="T7" fmla="*/ 12 h 50"/>
                  <a:gd name="T8" fmla="*/ 2 w 40"/>
                  <a:gd name="T9" fmla="*/ 16 h 50"/>
                  <a:gd name="T10" fmla="*/ 4 w 40"/>
                  <a:gd name="T11" fmla="*/ 20 h 50"/>
                  <a:gd name="T12" fmla="*/ 6 w 40"/>
                  <a:gd name="T13" fmla="*/ 24 h 50"/>
                  <a:gd name="T14" fmla="*/ 8 w 40"/>
                  <a:gd name="T15" fmla="*/ 28 h 50"/>
                  <a:gd name="T16" fmla="*/ 10 w 40"/>
                  <a:gd name="T17" fmla="*/ 30 h 50"/>
                  <a:gd name="T18" fmla="*/ 14 w 40"/>
                  <a:gd name="T19" fmla="*/ 34 h 50"/>
                  <a:gd name="T20" fmla="*/ 16 w 40"/>
                  <a:gd name="T21" fmla="*/ 38 h 50"/>
                  <a:gd name="T22" fmla="*/ 22 w 40"/>
                  <a:gd name="T23" fmla="*/ 42 h 50"/>
                  <a:gd name="T24" fmla="*/ 26 w 40"/>
                  <a:gd name="T25" fmla="*/ 44 h 50"/>
                  <a:gd name="T26" fmla="*/ 30 w 40"/>
                  <a:gd name="T27" fmla="*/ 48 h 50"/>
                  <a:gd name="T28" fmla="*/ 32 w 40"/>
                  <a:gd name="T29" fmla="*/ 50 h 50"/>
                  <a:gd name="T30" fmla="*/ 32 w 40"/>
                  <a:gd name="T31" fmla="*/ 50 h 50"/>
                  <a:gd name="T32" fmla="*/ 34 w 40"/>
                  <a:gd name="T33" fmla="*/ 50 h 50"/>
                  <a:gd name="T34" fmla="*/ 36 w 40"/>
                  <a:gd name="T35" fmla="*/ 48 h 50"/>
                  <a:gd name="T36" fmla="*/ 38 w 40"/>
                  <a:gd name="T37" fmla="*/ 44 h 50"/>
                  <a:gd name="T38" fmla="*/ 40 w 40"/>
                  <a:gd name="T39" fmla="*/ 32 h 50"/>
                  <a:gd name="T40" fmla="*/ 38 w 40"/>
                  <a:gd name="T41" fmla="*/ 28 h 50"/>
                  <a:gd name="T42" fmla="*/ 32 w 40"/>
                  <a:gd name="T43" fmla="*/ 18 h 50"/>
                  <a:gd name="T44" fmla="*/ 26 w 40"/>
                  <a:gd name="T45" fmla="*/ 8 h 50"/>
                  <a:gd name="T46" fmla="*/ 22 w 40"/>
                  <a:gd name="T47" fmla="*/ 0 h 50"/>
                  <a:gd name="T48" fmla="*/ 22 w 40"/>
                  <a:gd name="T49" fmla="*/ 0 h 50"/>
                  <a:gd name="T50" fmla="*/ 18 w 40"/>
                  <a:gd name="T51" fmla="*/ 0 h 50"/>
                  <a:gd name="T52" fmla="*/ 12 w 40"/>
                  <a:gd name="T53" fmla="*/ 0 h 50"/>
                  <a:gd name="T54" fmla="*/ 8 w 40"/>
                  <a:gd name="T55" fmla="*/ 0 h 50"/>
                  <a:gd name="T56" fmla="*/ 2 w 40"/>
                  <a:gd name="T57" fmla="*/ 0 h 50"/>
                  <a:gd name="T58" fmla="*/ 0 w 40"/>
                  <a:gd name="T5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0" h="50">
                    <a:moveTo>
                      <a:pt x="0" y="0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6" y="24"/>
                    </a:lnTo>
                    <a:lnTo>
                      <a:pt x="8" y="28"/>
                    </a:lnTo>
                    <a:lnTo>
                      <a:pt x="10" y="30"/>
                    </a:lnTo>
                    <a:lnTo>
                      <a:pt x="14" y="34"/>
                    </a:lnTo>
                    <a:lnTo>
                      <a:pt x="16" y="38"/>
                    </a:lnTo>
                    <a:lnTo>
                      <a:pt x="22" y="42"/>
                    </a:lnTo>
                    <a:lnTo>
                      <a:pt x="26" y="44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4" y="50"/>
                    </a:lnTo>
                    <a:lnTo>
                      <a:pt x="36" y="48"/>
                    </a:lnTo>
                    <a:lnTo>
                      <a:pt x="38" y="44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2" y="18"/>
                    </a:lnTo>
                    <a:lnTo>
                      <a:pt x="26" y="8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2" name="Freeform 306">
                <a:extLst>
                  <a:ext uri="{FF2B5EF4-FFF2-40B4-BE49-F238E27FC236}">
                    <a16:creationId xmlns:a16="http://schemas.microsoft.com/office/drawing/2014/main" id="{07843DE0-5F4E-4010-9886-077A92FBFBD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1393" y="3266"/>
                <a:ext cx="86" cy="182"/>
              </a:xfrm>
              <a:custGeom>
                <a:avLst/>
                <a:gdLst>
                  <a:gd name="T0" fmla="*/ 78 w 86"/>
                  <a:gd name="T1" fmla="*/ 0 h 182"/>
                  <a:gd name="T2" fmla="*/ 72 w 86"/>
                  <a:gd name="T3" fmla="*/ 4 h 182"/>
                  <a:gd name="T4" fmla="*/ 64 w 86"/>
                  <a:gd name="T5" fmla="*/ 12 h 182"/>
                  <a:gd name="T6" fmla="*/ 60 w 86"/>
                  <a:gd name="T7" fmla="*/ 20 h 182"/>
                  <a:gd name="T8" fmla="*/ 56 w 86"/>
                  <a:gd name="T9" fmla="*/ 24 h 182"/>
                  <a:gd name="T10" fmla="*/ 48 w 86"/>
                  <a:gd name="T11" fmla="*/ 32 h 182"/>
                  <a:gd name="T12" fmla="*/ 40 w 86"/>
                  <a:gd name="T13" fmla="*/ 42 h 182"/>
                  <a:gd name="T14" fmla="*/ 34 w 86"/>
                  <a:gd name="T15" fmla="*/ 50 h 182"/>
                  <a:gd name="T16" fmla="*/ 28 w 86"/>
                  <a:gd name="T17" fmla="*/ 54 h 182"/>
                  <a:gd name="T18" fmla="*/ 24 w 86"/>
                  <a:gd name="T19" fmla="*/ 54 h 182"/>
                  <a:gd name="T20" fmla="*/ 22 w 86"/>
                  <a:gd name="T21" fmla="*/ 54 h 182"/>
                  <a:gd name="T22" fmla="*/ 16 w 86"/>
                  <a:gd name="T23" fmla="*/ 54 h 182"/>
                  <a:gd name="T24" fmla="*/ 10 w 86"/>
                  <a:gd name="T25" fmla="*/ 60 h 182"/>
                  <a:gd name="T26" fmla="*/ 6 w 86"/>
                  <a:gd name="T27" fmla="*/ 68 h 182"/>
                  <a:gd name="T28" fmla="*/ 6 w 86"/>
                  <a:gd name="T29" fmla="*/ 82 h 182"/>
                  <a:gd name="T30" fmla="*/ 4 w 86"/>
                  <a:gd name="T31" fmla="*/ 90 h 182"/>
                  <a:gd name="T32" fmla="*/ 6 w 86"/>
                  <a:gd name="T33" fmla="*/ 92 h 182"/>
                  <a:gd name="T34" fmla="*/ 8 w 86"/>
                  <a:gd name="T35" fmla="*/ 92 h 182"/>
                  <a:gd name="T36" fmla="*/ 14 w 86"/>
                  <a:gd name="T37" fmla="*/ 100 h 182"/>
                  <a:gd name="T38" fmla="*/ 14 w 86"/>
                  <a:gd name="T39" fmla="*/ 106 h 182"/>
                  <a:gd name="T40" fmla="*/ 10 w 86"/>
                  <a:gd name="T41" fmla="*/ 110 h 182"/>
                  <a:gd name="T42" fmla="*/ 6 w 86"/>
                  <a:gd name="T43" fmla="*/ 116 h 182"/>
                  <a:gd name="T44" fmla="*/ 0 w 86"/>
                  <a:gd name="T45" fmla="*/ 138 h 182"/>
                  <a:gd name="T46" fmla="*/ 6 w 86"/>
                  <a:gd name="T47" fmla="*/ 172 h 182"/>
                  <a:gd name="T48" fmla="*/ 8 w 86"/>
                  <a:gd name="T49" fmla="*/ 172 h 182"/>
                  <a:gd name="T50" fmla="*/ 16 w 86"/>
                  <a:gd name="T51" fmla="*/ 172 h 182"/>
                  <a:gd name="T52" fmla="*/ 22 w 86"/>
                  <a:gd name="T53" fmla="*/ 172 h 182"/>
                  <a:gd name="T54" fmla="*/ 20 w 86"/>
                  <a:gd name="T55" fmla="*/ 174 h 182"/>
                  <a:gd name="T56" fmla="*/ 24 w 86"/>
                  <a:gd name="T57" fmla="*/ 178 h 182"/>
                  <a:gd name="T58" fmla="*/ 28 w 86"/>
                  <a:gd name="T59" fmla="*/ 182 h 182"/>
                  <a:gd name="T60" fmla="*/ 36 w 86"/>
                  <a:gd name="T61" fmla="*/ 182 h 182"/>
                  <a:gd name="T62" fmla="*/ 44 w 86"/>
                  <a:gd name="T63" fmla="*/ 178 h 182"/>
                  <a:gd name="T64" fmla="*/ 50 w 86"/>
                  <a:gd name="T65" fmla="*/ 164 h 182"/>
                  <a:gd name="T66" fmla="*/ 58 w 86"/>
                  <a:gd name="T67" fmla="*/ 134 h 182"/>
                  <a:gd name="T68" fmla="*/ 58 w 86"/>
                  <a:gd name="T69" fmla="*/ 126 h 182"/>
                  <a:gd name="T70" fmla="*/ 60 w 86"/>
                  <a:gd name="T71" fmla="*/ 120 h 182"/>
                  <a:gd name="T72" fmla="*/ 66 w 86"/>
                  <a:gd name="T73" fmla="*/ 108 h 182"/>
                  <a:gd name="T74" fmla="*/ 72 w 86"/>
                  <a:gd name="T75" fmla="*/ 82 h 182"/>
                  <a:gd name="T76" fmla="*/ 78 w 86"/>
                  <a:gd name="T77" fmla="*/ 54 h 182"/>
                  <a:gd name="T78" fmla="*/ 78 w 86"/>
                  <a:gd name="T79" fmla="*/ 50 h 182"/>
                  <a:gd name="T80" fmla="*/ 82 w 86"/>
                  <a:gd name="T81" fmla="*/ 40 h 182"/>
                  <a:gd name="T82" fmla="*/ 84 w 86"/>
                  <a:gd name="T83" fmla="*/ 28 h 182"/>
                  <a:gd name="T84" fmla="*/ 84 w 86"/>
                  <a:gd name="T85" fmla="*/ 20 h 182"/>
                  <a:gd name="T86" fmla="*/ 86 w 86"/>
                  <a:gd name="T87" fmla="*/ 12 h 182"/>
                  <a:gd name="T88" fmla="*/ 86 w 86"/>
                  <a:gd name="T89" fmla="*/ 4 h 182"/>
                  <a:gd name="T90" fmla="*/ 78 w 86"/>
                  <a:gd name="T91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6" h="182">
                    <a:moveTo>
                      <a:pt x="78" y="0"/>
                    </a:moveTo>
                    <a:lnTo>
                      <a:pt x="78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4" y="12"/>
                    </a:lnTo>
                    <a:lnTo>
                      <a:pt x="62" y="20"/>
                    </a:lnTo>
                    <a:lnTo>
                      <a:pt x="60" y="20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2" y="28"/>
                    </a:lnTo>
                    <a:lnTo>
                      <a:pt x="48" y="32"/>
                    </a:lnTo>
                    <a:lnTo>
                      <a:pt x="44" y="36"/>
                    </a:lnTo>
                    <a:lnTo>
                      <a:pt x="40" y="42"/>
                    </a:lnTo>
                    <a:lnTo>
                      <a:pt x="38" y="46"/>
                    </a:lnTo>
                    <a:lnTo>
                      <a:pt x="34" y="50"/>
                    </a:lnTo>
                    <a:lnTo>
                      <a:pt x="30" y="52"/>
                    </a:lnTo>
                    <a:lnTo>
                      <a:pt x="28" y="54"/>
                    </a:lnTo>
                    <a:lnTo>
                      <a:pt x="26" y="54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2" y="54"/>
                    </a:lnTo>
                    <a:lnTo>
                      <a:pt x="20" y="54"/>
                    </a:lnTo>
                    <a:lnTo>
                      <a:pt x="16" y="54"/>
                    </a:lnTo>
                    <a:lnTo>
                      <a:pt x="14" y="56"/>
                    </a:lnTo>
                    <a:lnTo>
                      <a:pt x="10" y="60"/>
                    </a:lnTo>
                    <a:lnTo>
                      <a:pt x="8" y="64"/>
                    </a:lnTo>
                    <a:lnTo>
                      <a:pt x="6" y="68"/>
                    </a:lnTo>
                    <a:lnTo>
                      <a:pt x="6" y="76"/>
                    </a:lnTo>
                    <a:lnTo>
                      <a:pt x="6" y="82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92"/>
                    </a:lnTo>
                    <a:lnTo>
                      <a:pt x="6" y="92"/>
                    </a:lnTo>
                    <a:lnTo>
                      <a:pt x="8" y="92"/>
                    </a:lnTo>
                    <a:lnTo>
                      <a:pt x="12" y="96"/>
                    </a:lnTo>
                    <a:lnTo>
                      <a:pt x="14" y="100"/>
                    </a:lnTo>
                    <a:lnTo>
                      <a:pt x="14" y="102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10"/>
                    </a:lnTo>
                    <a:lnTo>
                      <a:pt x="8" y="112"/>
                    </a:lnTo>
                    <a:lnTo>
                      <a:pt x="6" y="116"/>
                    </a:lnTo>
                    <a:lnTo>
                      <a:pt x="2" y="124"/>
                    </a:lnTo>
                    <a:lnTo>
                      <a:pt x="0" y="138"/>
                    </a:lnTo>
                    <a:lnTo>
                      <a:pt x="0" y="154"/>
                    </a:lnTo>
                    <a:lnTo>
                      <a:pt x="6" y="172"/>
                    </a:lnTo>
                    <a:lnTo>
                      <a:pt x="8" y="172"/>
                    </a:lnTo>
                    <a:lnTo>
                      <a:pt x="8" y="172"/>
                    </a:lnTo>
                    <a:lnTo>
                      <a:pt x="12" y="172"/>
                    </a:lnTo>
                    <a:lnTo>
                      <a:pt x="16" y="172"/>
                    </a:lnTo>
                    <a:lnTo>
                      <a:pt x="20" y="172"/>
                    </a:lnTo>
                    <a:lnTo>
                      <a:pt x="22" y="172"/>
                    </a:lnTo>
                    <a:lnTo>
                      <a:pt x="22" y="172"/>
                    </a:lnTo>
                    <a:lnTo>
                      <a:pt x="20" y="174"/>
                    </a:lnTo>
                    <a:lnTo>
                      <a:pt x="22" y="176"/>
                    </a:lnTo>
                    <a:lnTo>
                      <a:pt x="24" y="178"/>
                    </a:lnTo>
                    <a:lnTo>
                      <a:pt x="26" y="180"/>
                    </a:lnTo>
                    <a:lnTo>
                      <a:pt x="28" y="182"/>
                    </a:lnTo>
                    <a:lnTo>
                      <a:pt x="32" y="182"/>
                    </a:lnTo>
                    <a:lnTo>
                      <a:pt x="36" y="182"/>
                    </a:lnTo>
                    <a:lnTo>
                      <a:pt x="40" y="182"/>
                    </a:lnTo>
                    <a:lnTo>
                      <a:pt x="44" y="178"/>
                    </a:lnTo>
                    <a:lnTo>
                      <a:pt x="46" y="172"/>
                    </a:lnTo>
                    <a:lnTo>
                      <a:pt x="50" y="164"/>
                    </a:lnTo>
                    <a:lnTo>
                      <a:pt x="56" y="146"/>
                    </a:lnTo>
                    <a:lnTo>
                      <a:pt x="58" y="134"/>
                    </a:lnTo>
                    <a:lnTo>
                      <a:pt x="60" y="128"/>
                    </a:lnTo>
                    <a:lnTo>
                      <a:pt x="58" y="126"/>
                    </a:lnTo>
                    <a:lnTo>
                      <a:pt x="58" y="124"/>
                    </a:lnTo>
                    <a:lnTo>
                      <a:pt x="60" y="120"/>
                    </a:lnTo>
                    <a:lnTo>
                      <a:pt x="62" y="114"/>
                    </a:lnTo>
                    <a:lnTo>
                      <a:pt x="66" y="108"/>
                    </a:lnTo>
                    <a:lnTo>
                      <a:pt x="70" y="98"/>
                    </a:lnTo>
                    <a:lnTo>
                      <a:pt x="72" y="82"/>
                    </a:lnTo>
                    <a:lnTo>
                      <a:pt x="76" y="66"/>
                    </a:lnTo>
                    <a:lnTo>
                      <a:pt x="78" y="54"/>
                    </a:lnTo>
                    <a:lnTo>
                      <a:pt x="78" y="52"/>
                    </a:lnTo>
                    <a:lnTo>
                      <a:pt x="78" y="50"/>
                    </a:lnTo>
                    <a:lnTo>
                      <a:pt x="80" y="44"/>
                    </a:lnTo>
                    <a:lnTo>
                      <a:pt x="82" y="40"/>
                    </a:lnTo>
                    <a:lnTo>
                      <a:pt x="82" y="34"/>
                    </a:lnTo>
                    <a:lnTo>
                      <a:pt x="84" y="28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6" y="16"/>
                    </a:lnTo>
                    <a:lnTo>
                      <a:pt x="86" y="12"/>
                    </a:lnTo>
                    <a:lnTo>
                      <a:pt x="86" y="8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78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3" name="Freeform 307">
                <a:extLst>
                  <a:ext uri="{FF2B5EF4-FFF2-40B4-BE49-F238E27FC236}">
                    <a16:creationId xmlns:a16="http://schemas.microsoft.com/office/drawing/2014/main" id="{4E37B781-E555-49AF-B271-CDAF212652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77" y="3726"/>
                <a:ext cx="58" cy="56"/>
              </a:xfrm>
              <a:custGeom>
                <a:avLst/>
                <a:gdLst>
                  <a:gd name="T0" fmla="*/ 10 w 58"/>
                  <a:gd name="T1" fmla="*/ 2 h 56"/>
                  <a:gd name="T2" fmla="*/ 10 w 58"/>
                  <a:gd name="T3" fmla="*/ 2 h 56"/>
                  <a:gd name="T4" fmla="*/ 8 w 58"/>
                  <a:gd name="T5" fmla="*/ 2 h 56"/>
                  <a:gd name="T6" fmla="*/ 6 w 58"/>
                  <a:gd name="T7" fmla="*/ 2 h 56"/>
                  <a:gd name="T8" fmla="*/ 4 w 58"/>
                  <a:gd name="T9" fmla="*/ 4 h 56"/>
                  <a:gd name="T10" fmla="*/ 2 w 58"/>
                  <a:gd name="T11" fmla="*/ 6 h 56"/>
                  <a:gd name="T12" fmla="*/ 0 w 58"/>
                  <a:gd name="T13" fmla="*/ 8 h 56"/>
                  <a:gd name="T14" fmla="*/ 0 w 58"/>
                  <a:gd name="T15" fmla="*/ 14 h 56"/>
                  <a:gd name="T16" fmla="*/ 6 w 58"/>
                  <a:gd name="T17" fmla="*/ 30 h 56"/>
                  <a:gd name="T18" fmla="*/ 6 w 58"/>
                  <a:gd name="T19" fmla="*/ 30 h 56"/>
                  <a:gd name="T20" fmla="*/ 8 w 58"/>
                  <a:gd name="T21" fmla="*/ 32 h 56"/>
                  <a:gd name="T22" fmla="*/ 10 w 58"/>
                  <a:gd name="T23" fmla="*/ 36 h 56"/>
                  <a:gd name="T24" fmla="*/ 14 w 58"/>
                  <a:gd name="T25" fmla="*/ 40 h 56"/>
                  <a:gd name="T26" fmla="*/ 14 w 58"/>
                  <a:gd name="T27" fmla="*/ 44 h 56"/>
                  <a:gd name="T28" fmla="*/ 18 w 58"/>
                  <a:gd name="T29" fmla="*/ 46 h 56"/>
                  <a:gd name="T30" fmla="*/ 22 w 58"/>
                  <a:gd name="T31" fmla="*/ 50 h 56"/>
                  <a:gd name="T32" fmla="*/ 26 w 58"/>
                  <a:gd name="T33" fmla="*/ 52 h 56"/>
                  <a:gd name="T34" fmla="*/ 32 w 58"/>
                  <a:gd name="T35" fmla="*/ 54 h 56"/>
                  <a:gd name="T36" fmla="*/ 36 w 58"/>
                  <a:gd name="T37" fmla="*/ 56 h 56"/>
                  <a:gd name="T38" fmla="*/ 40 w 58"/>
                  <a:gd name="T39" fmla="*/ 54 h 56"/>
                  <a:gd name="T40" fmla="*/ 42 w 58"/>
                  <a:gd name="T41" fmla="*/ 52 h 56"/>
                  <a:gd name="T42" fmla="*/ 46 w 58"/>
                  <a:gd name="T43" fmla="*/ 50 h 56"/>
                  <a:gd name="T44" fmla="*/ 50 w 58"/>
                  <a:gd name="T45" fmla="*/ 44 h 56"/>
                  <a:gd name="T46" fmla="*/ 54 w 58"/>
                  <a:gd name="T47" fmla="*/ 40 h 56"/>
                  <a:gd name="T48" fmla="*/ 56 w 58"/>
                  <a:gd name="T49" fmla="*/ 34 h 56"/>
                  <a:gd name="T50" fmla="*/ 58 w 58"/>
                  <a:gd name="T51" fmla="*/ 30 h 56"/>
                  <a:gd name="T52" fmla="*/ 56 w 58"/>
                  <a:gd name="T53" fmla="*/ 24 h 56"/>
                  <a:gd name="T54" fmla="*/ 56 w 58"/>
                  <a:gd name="T55" fmla="*/ 18 h 56"/>
                  <a:gd name="T56" fmla="*/ 56 w 58"/>
                  <a:gd name="T57" fmla="*/ 12 h 56"/>
                  <a:gd name="T58" fmla="*/ 56 w 58"/>
                  <a:gd name="T59" fmla="*/ 8 h 56"/>
                  <a:gd name="T60" fmla="*/ 56 w 58"/>
                  <a:gd name="T61" fmla="*/ 6 h 56"/>
                  <a:gd name="T62" fmla="*/ 54 w 58"/>
                  <a:gd name="T63" fmla="*/ 6 h 56"/>
                  <a:gd name="T64" fmla="*/ 52 w 58"/>
                  <a:gd name="T65" fmla="*/ 4 h 56"/>
                  <a:gd name="T66" fmla="*/ 50 w 58"/>
                  <a:gd name="T67" fmla="*/ 2 h 56"/>
                  <a:gd name="T68" fmla="*/ 46 w 58"/>
                  <a:gd name="T69" fmla="*/ 0 h 56"/>
                  <a:gd name="T70" fmla="*/ 42 w 58"/>
                  <a:gd name="T71" fmla="*/ 0 h 56"/>
                  <a:gd name="T72" fmla="*/ 40 w 58"/>
                  <a:gd name="T73" fmla="*/ 0 h 56"/>
                  <a:gd name="T74" fmla="*/ 38 w 58"/>
                  <a:gd name="T75" fmla="*/ 2 h 56"/>
                  <a:gd name="T76" fmla="*/ 36 w 58"/>
                  <a:gd name="T77" fmla="*/ 4 h 56"/>
                  <a:gd name="T78" fmla="*/ 34 w 58"/>
                  <a:gd name="T79" fmla="*/ 8 h 56"/>
                  <a:gd name="T80" fmla="*/ 32 w 58"/>
                  <a:gd name="T81" fmla="*/ 10 h 56"/>
                  <a:gd name="T82" fmla="*/ 32 w 58"/>
                  <a:gd name="T83" fmla="*/ 10 h 56"/>
                  <a:gd name="T84" fmla="*/ 16 w 58"/>
                  <a:gd name="T85" fmla="*/ 2 h 56"/>
                  <a:gd name="T86" fmla="*/ 10 w 58"/>
                  <a:gd name="T87" fmla="*/ 2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58" h="56">
                    <a:moveTo>
                      <a:pt x="10" y="2"/>
                    </a:moveTo>
                    <a:lnTo>
                      <a:pt x="10" y="2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6" y="30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0" y="36"/>
                    </a:lnTo>
                    <a:lnTo>
                      <a:pt x="14" y="40"/>
                    </a:lnTo>
                    <a:lnTo>
                      <a:pt x="14" y="44"/>
                    </a:lnTo>
                    <a:lnTo>
                      <a:pt x="18" y="46"/>
                    </a:lnTo>
                    <a:lnTo>
                      <a:pt x="22" y="50"/>
                    </a:lnTo>
                    <a:lnTo>
                      <a:pt x="26" y="52"/>
                    </a:lnTo>
                    <a:lnTo>
                      <a:pt x="32" y="54"/>
                    </a:lnTo>
                    <a:lnTo>
                      <a:pt x="36" y="56"/>
                    </a:lnTo>
                    <a:lnTo>
                      <a:pt x="40" y="54"/>
                    </a:lnTo>
                    <a:lnTo>
                      <a:pt x="42" y="52"/>
                    </a:lnTo>
                    <a:lnTo>
                      <a:pt x="46" y="50"/>
                    </a:lnTo>
                    <a:lnTo>
                      <a:pt x="50" y="44"/>
                    </a:lnTo>
                    <a:lnTo>
                      <a:pt x="54" y="40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56" y="24"/>
                    </a:lnTo>
                    <a:lnTo>
                      <a:pt x="56" y="18"/>
                    </a:lnTo>
                    <a:lnTo>
                      <a:pt x="56" y="12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4" y="8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16" y="2"/>
                    </a:lnTo>
                    <a:lnTo>
                      <a:pt x="10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4" name="Freeform 308">
                <a:extLst>
                  <a:ext uri="{FF2B5EF4-FFF2-40B4-BE49-F238E27FC236}">
                    <a16:creationId xmlns:a16="http://schemas.microsoft.com/office/drawing/2014/main" id="{A0D7E719-D8E7-4B03-8822-6D6DDBD84AF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731" y="3138"/>
                <a:ext cx="70" cy="54"/>
              </a:xfrm>
              <a:custGeom>
                <a:avLst/>
                <a:gdLst>
                  <a:gd name="T0" fmla="*/ 2 w 70"/>
                  <a:gd name="T1" fmla="*/ 44 h 54"/>
                  <a:gd name="T2" fmla="*/ 34 w 70"/>
                  <a:gd name="T3" fmla="*/ 28 h 54"/>
                  <a:gd name="T4" fmla="*/ 34 w 70"/>
                  <a:gd name="T5" fmla="*/ 28 h 54"/>
                  <a:gd name="T6" fmla="*/ 38 w 70"/>
                  <a:gd name="T7" fmla="*/ 26 h 54"/>
                  <a:gd name="T8" fmla="*/ 40 w 70"/>
                  <a:gd name="T9" fmla="*/ 22 h 54"/>
                  <a:gd name="T10" fmla="*/ 44 w 70"/>
                  <a:gd name="T11" fmla="*/ 18 h 54"/>
                  <a:gd name="T12" fmla="*/ 48 w 70"/>
                  <a:gd name="T13" fmla="*/ 14 h 54"/>
                  <a:gd name="T14" fmla="*/ 52 w 70"/>
                  <a:gd name="T15" fmla="*/ 10 h 54"/>
                  <a:gd name="T16" fmla="*/ 54 w 70"/>
                  <a:gd name="T17" fmla="*/ 4 h 54"/>
                  <a:gd name="T18" fmla="*/ 54 w 70"/>
                  <a:gd name="T19" fmla="*/ 0 h 54"/>
                  <a:gd name="T20" fmla="*/ 64 w 70"/>
                  <a:gd name="T21" fmla="*/ 0 h 54"/>
                  <a:gd name="T22" fmla="*/ 70 w 70"/>
                  <a:gd name="T23" fmla="*/ 8 h 54"/>
                  <a:gd name="T24" fmla="*/ 68 w 70"/>
                  <a:gd name="T25" fmla="*/ 12 h 54"/>
                  <a:gd name="T26" fmla="*/ 64 w 70"/>
                  <a:gd name="T27" fmla="*/ 22 h 54"/>
                  <a:gd name="T28" fmla="*/ 56 w 70"/>
                  <a:gd name="T29" fmla="*/ 32 h 54"/>
                  <a:gd name="T30" fmla="*/ 46 w 70"/>
                  <a:gd name="T31" fmla="*/ 42 h 54"/>
                  <a:gd name="T32" fmla="*/ 28 w 70"/>
                  <a:gd name="T33" fmla="*/ 50 h 54"/>
                  <a:gd name="T34" fmla="*/ 16 w 70"/>
                  <a:gd name="T35" fmla="*/ 54 h 54"/>
                  <a:gd name="T36" fmla="*/ 10 w 70"/>
                  <a:gd name="T37" fmla="*/ 54 h 54"/>
                  <a:gd name="T38" fmla="*/ 10 w 70"/>
                  <a:gd name="T39" fmla="*/ 54 h 54"/>
                  <a:gd name="T40" fmla="*/ 8 w 70"/>
                  <a:gd name="T41" fmla="*/ 54 h 54"/>
                  <a:gd name="T42" fmla="*/ 6 w 70"/>
                  <a:gd name="T43" fmla="*/ 54 h 54"/>
                  <a:gd name="T44" fmla="*/ 4 w 70"/>
                  <a:gd name="T45" fmla="*/ 52 h 54"/>
                  <a:gd name="T46" fmla="*/ 2 w 70"/>
                  <a:gd name="T47" fmla="*/ 52 h 54"/>
                  <a:gd name="T48" fmla="*/ 0 w 70"/>
                  <a:gd name="T49" fmla="*/ 50 h 54"/>
                  <a:gd name="T50" fmla="*/ 0 w 70"/>
                  <a:gd name="T51" fmla="*/ 48 h 54"/>
                  <a:gd name="T52" fmla="*/ 2 w 70"/>
                  <a:gd name="T53" fmla="*/ 4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54">
                    <a:moveTo>
                      <a:pt x="2" y="44"/>
                    </a:moveTo>
                    <a:lnTo>
                      <a:pt x="34" y="28"/>
                    </a:lnTo>
                    <a:lnTo>
                      <a:pt x="34" y="28"/>
                    </a:lnTo>
                    <a:lnTo>
                      <a:pt x="38" y="26"/>
                    </a:lnTo>
                    <a:lnTo>
                      <a:pt x="40" y="22"/>
                    </a:lnTo>
                    <a:lnTo>
                      <a:pt x="44" y="18"/>
                    </a:lnTo>
                    <a:lnTo>
                      <a:pt x="48" y="14"/>
                    </a:lnTo>
                    <a:lnTo>
                      <a:pt x="52" y="10"/>
                    </a:lnTo>
                    <a:lnTo>
                      <a:pt x="54" y="4"/>
                    </a:lnTo>
                    <a:lnTo>
                      <a:pt x="54" y="0"/>
                    </a:lnTo>
                    <a:lnTo>
                      <a:pt x="64" y="0"/>
                    </a:lnTo>
                    <a:lnTo>
                      <a:pt x="70" y="8"/>
                    </a:lnTo>
                    <a:lnTo>
                      <a:pt x="68" y="12"/>
                    </a:lnTo>
                    <a:lnTo>
                      <a:pt x="64" y="22"/>
                    </a:lnTo>
                    <a:lnTo>
                      <a:pt x="56" y="32"/>
                    </a:lnTo>
                    <a:lnTo>
                      <a:pt x="46" y="42"/>
                    </a:lnTo>
                    <a:lnTo>
                      <a:pt x="28" y="50"/>
                    </a:lnTo>
                    <a:lnTo>
                      <a:pt x="16" y="54"/>
                    </a:lnTo>
                    <a:lnTo>
                      <a:pt x="10" y="54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6" y="54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8"/>
                    </a:lnTo>
                    <a:lnTo>
                      <a:pt x="2" y="4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5" name="Freeform 309">
                <a:extLst>
                  <a:ext uri="{FF2B5EF4-FFF2-40B4-BE49-F238E27FC236}">
                    <a16:creationId xmlns:a16="http://schemas.microsoft.com/office/drawing/2014/main" id="{1D0FEADC-B4EB-4D02-8EA2-BE96D0CCD19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957" y="3706"/>
                <a:ext cx="74" cy="110"/>
              </a:xfrm>
              <a:custGeom>
                <a:avLst/>
                <a:gdLst>
                  <a:gd name="T0" fmla="*/ 8 w 74"/>
                  <a:gd name="T1" fmla="*/ 0 h 110"/>
                  <a:gd name="T2" fmla="*/ 4 w 74"/>
                  <a:gd name="T3" fmla="*/ 2 h 110"/>
                  <a:gd name="T4" fmla="*/ 2 w 74"/>
                  <a:gd name="T5" fmla="*/ 4 h 110"/>
                  <a:gd name="T6" fmla="*/ 2 w 74"/>
                  <a:gd name="T7" fmla="*/ 12 h 110"/>
                  <a:gd name="T8" fmla="*/ 8 w 74"/>
                  <a:gd name="T9" fmla="*/ 20 h 110"/>
                  <a:gd name="T10" fmla="*/ 14 w 74"/>
                  <a:gd name="T11" fmla="*/ 30 h 110"/>
                  <a:gd name="T12" fmla="*/ 20 w 74"/>
                  <a:gd name="T13" fmla="*/ 38 h 110"/>
                  <a:gd name="T14" fmla="*/ 22 w 74"/>
                  <a:gd name="T15" fmla="*/ 40 h 110"/>
                  <a:gd name="T16" fmla="*/ 22 w 74"/>
                  <a:gd name="T17" fmla="*/ 54 h 110"/>
                  <a:gd name="T18" fmla="*/ 18 w 74"/>
                  <a:gd name="T19" fmla="*/ 74 h 110"/>
                  <a:gd name="T20" fmla="*/ 18 w 74"/>
                  <a:gd name="T21" fmla="*/ 78 h 110"/>
                  <a:gd name="T22" fmla="*/ 22 w 74"/>
                  <a:gd name="T23" fmla="*/ 84 h 110"/>
                  <a:gd name="T24" fmla="*/ 28 w 74"/>
                  <a:gd name="T25" fmla="*/ 92 h 110"/>
                  <a:gd name="T26" fmla="*/ 32 w 74"/>
                  <a:gd name="T27" fmla="*/ 102 h 110"/>
                  <a:gd name="T28" fmla="*/ 36 w 74"/>
                  <a:gd name="T29" fmla="*/ 110 h 110"/>
                  <a:gd name="T30" fmla="*/ 38 w 74"/>
                  <a:gd name="T31" fmla="*/ 110 h 110"/>
                  <a:gd name="T32" fmla="*/ 40 w 74"/>
                  <a:gd name="T33" fmla="*/ 102 h 110"/>
                  <a:gd name="T34" fmla="*/ 46 w 74"/>
                  <a:gd name="T35" fmla="*/ 90 h 110"/>
                  <a:gd name="T36" fmla="*/ 54 w 74"/>
                  <a:gd name="T37" fmla="*/ 82 h 110"/>
                  <a:gd name="T38" fmla="*/ 60 w 74"/>
                  <a:gd name="T39" fmla="*/ 78 h 110"/>
                  <a:gd name="T40" fmla="*/ 66 w 74"/>
                  <a:gd name="T41" fmla="*/ 68 h 110"/>
                  <a:gd name="T42" fmla="*/ 70 w 74"/>
                  <a:gd name="T43" fmla="*/ 58 h 110"/>
                  <a:gd name="T44" fmla="*/ 72 w 74"/>
                  <a:gd name="T45" fmla="*/ 50 h 110"/>
                  <a:gd name="T46" fmla="*/ 72 w 74"/>
                  <a:gd name="T47" fmla="*/ 50 h 110"/>
                  <a:gd name="T48" fmla="*/ 64 w 74"/>
                  <a:gd name="T49" fmla="*/ 52 h 110"/>
                  <a:gd name="T50" fmla="*/ 54 w 74"/>
                  <a:gd name="T51" fmla="*/ 52 h 110"/>
                  <a:gd name="T52" fmla="*/ 46 w 74"/>
                  <a:gd name="T53" fmla="*/ 48 h 110"/>
                  <a:gd name="T54" fmla="*/ 38 w 74"/>
                  <a:gd name="T55" fmla="*/ 40 h 110"/>
                  <a:gd name="T56" fmla="*/ 34 w 74"/>
                  <a:gd name="T57" fmla="*/ 32 h 110"/>
                  <a:gd name="T58" fmla="*/ 32 w 74"/>
                  <a:gd name="T59" fmla="*/ 28 h 110"/>
                  <a:gd name="T60" fmla="*/ 18 w 74"/>
                  <a:gd name="T61" fmla="*/ 10 h 110"/>
                  <a:gd name="T62" fmla="*/ 18 w 74"/>
                  <a:gd name="T63" fmla="*/ 6 h 110"/>
                  <a:gd name="T64" fmla="*/ 12 w 74"/>
                  <a:gd name="T65" fmla="*/ 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4" h="110">
                    <a:moveTo>
                      <a:pt x="10" y="0"/>
                    </a:moveTo>
                    <a:lnTo>
                      <a:pt x="8" y="0"/>
                    </a:lnTo>
                    <a:lnTo>
                      <a:pt x="6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6"/>
                    </a:lnTo>
                    <a:lnTo>
                      <a:pt x="8" y="20"/>
                    </a:lnTo>
                    <a:lnTo>
                      <a:pt x="10" y="26"/>
                    </a:lnTo>
                    <a:lnTo>
                      <a:pt x="14" y="30"/>
                    </a:lnTo>
                    <a:lnTo>
                      <a:pt x="16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2" y="40"/>
                    </a:lnTo>
                    <a:lnTo>
                      <a:pt x="22" y="44"/>
                    </a:lnTo>
                    <a:lnTo>
                      <a:pt x="22" y="54"/>
                    </a:lnTo>
                    <a:lnTo>
                      <a:pt x="20" y="64"/>
                    </a:lnTo>
                    <a:lnTo>
                      <a:pt x="18" y="74"/>
                    </a:lnTo>
                    <a:lnTo>
                      <a:pt x="18" y="74"/>
                    </a:lnTo>
                    <a:lnTo>
                      <a:pt x="18" y="78"/>
                    </a:lnTo>
                    <a:lnTo>
                      <a:pt x="18" y="80"/>
                    </a:lnTo>
                    <a:lnTo>
                      <a:pt x="22" y="84"/>
                    </a:lnTo>
                    <a:lnTo>
                      <a:pt x="24" y="88"/>
                    </a:lnTo>
                    <a:lnTo>
                      <a:pt x="28" y="92"/>
                    </a:lnTo>
                    <a:lnTo>
                      <a:pt x="30" y="96"/>
                    </a:lnTo>
                    <a:lnTo>
                      <a:pt x="32" y="102"/>
                    </a:lnTo>
                    <a:lnTo>
                      <a:pt x="34" y="106"/>
                    </a:lnTo>
                    <a:lnTo>
                      <a:pt x="36" y="110"/>
                    </a:lnTo>
                    <a:lnTo>
                      <a:pt x="36" y="110"/>
                    </a:lnTo>
                    <a:lnTo>
                      <a:pt x="38" y="110"/>
                    </a:lnTo>
                    <a:lnTo>
                      <a:pt x="38" y="106"/>
                    </a:lnTo>
                    <a:lnTo>
                      <a:pt x="40" y="102"/>
                    </a:lnTo>
                    <a:lnTo>
                      <a:pt x="44" y="96"/>
                    </a:lnTo>
                    <a:lnTo>
                      <a:pt x="46" y="90"/>
                    </a:lnTo>
                    <a:lnTo>
                      <a:pt x="50" y="86"/>
                    </a:lnTo>
                    <a:lnTo>
                      <a:pt x="54" y="82"/>
                    </a:lnTo>
                    <a:lnTo>
                      <a:pt x="56" y="80"/>
                    </a:lnTo>
                    <a:lnTo>
                      <a:pt x="60" y="78"/>
                    </a:lnTo>
                    <a:lnTo>
                      <a:pt x="64" y="74"/>
                    </a:lnTo>
                    <a:lnTo>
                      <a:pt x="66" y="68"/>
                    </a:lnTo>
                    <a:lnTo>
                      <a:pt x="68" y="64"/>
                    </a:lnTo>
                    <a:lnTo>
                      <a:pt x="70" y="58"/>
                    </a:lnTo>
                    <a:lnTo>
                      <a:pt x="72" y="54"/>
                    </a:lnTo>
                    <a:lnTo>
                      <a:pt x="72" y="50"/>
                    </a:lnTo>
                    <a:lnTo>
                      <a:pt x="74" y="50"/>
                    </a:lnTo>
                    <a:lnTo>
                      <a:pt x="72" y="50"/>
                    </a:lnTo>
                    <a:lnTo>
                      <a:pt x="68" y="50"/>
                    </a:lnTo>
                    <a:lnTo>
                      <a:pt x="64" y="52"/>
                    </a:lnTo>
                    <a:lnTo>
                      <a:pt x="58" y="52"/>
                    </a:lnTo>
                    <a:lnTo>
                      <a:pt x="54" y="52"/>
                    </a:lnTo>
                    <a:lnTo>
                      <a:pt x="48" y="50"/>
                    </a:lnTo>
                    <a:lnTo>
                      <a:pt x="46" y="48"/>
                    </a:lnTo>
                    <a:lnTo>
                      <a:pt x="42" y="44"/>
                    </a:lnTo>
                    <a:lnTo>
                      <a:pt x="38" y="40"/>
                    </a:lnTo>
                    <a:lnTo>
                      <a:pt x="36" y="36"/>
                    </a:lnTo>
                    <a:lnTo>
                      <a:pt x="34" y="32"/>
                    </a:lnTo>
                    <a:lnTo>
                      <a:pt x="32" y="30"/>
                    </a:lnTo>
                    <a:lnTo>
                      <a:pt x="32" y="28"/>
                    </a:lnTo>
                    <a:lnTo>
                      <a:pt x="18" y="10"/>
                    </a:lnTo>
                    <a:lnTo>
                      <a:pt x="18" y="10"/>
                    </a:lnTo>
                    <a:lnTo>
                      <a:pt x="18" y="8"/>
                    </a:lnTo>
                    <a:lnTo>
                      <a:pt x="18" y="6"/>
                    </a:lnTo>
                    <a:lnTo>
                      <a:pt x="16" y="2"/>
                    </a:lnTo>
                    <a:lnTo>
                      <a:pt x="12" y="2"/>
                    </a:lnTo>
                    <a:lnTo>
                      <a:pt x="1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6" name="Freeform 310">
                <a:extLst>
                  <a:ext uri="{FF2B5EF4-FFF2-40B4-BE49-F238E27FC236}">
                    <a16:creationId xmlns:a16="http://schemas.microsoft.com/office/drawing/2014/main" id="{9DBF0ABA-45E2-4D78-B7F5-7FB29FCB26E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887" y="3810"/>
                <a:ext cx="92" cy="104"/>
              </a:xfrm>
              <a:custGeom>
                <a:avLst/>
                <a:gdLst>
                  <a:gd name="T0" fmla="*/ 4 w 92"/>
                  <a:gd name="T1" fmla="*/ 80 h 104"/>
                  <a:gd name="T2" fmla="*/ 4 w 92"/>
                  <a:gd name="T3" fmla="*/ 80 h 104"/>
                  <a:gd name="T4" fmla="*/ 2 w 92"/>
                  <a:gd name="T5" fmla="*/ 82 h 104"/>
                  <a:gd name="T6" fmla="*/ 0 w 92"/>
                  <a:gd name="T7" fmla="*/ 84 h 104"/>
                  <a:gd name="T8" fmla="*/ 0 w 92"/>
                  <a:gd name="T9" fmla="*/ 88 h 104"/>
                  <a:gd name="T10" fmla="*/ 0 w 92"/>
                  <a:gd name="T11" fmla="*/ 90 h 104"/>
                  <a:gd name="T12" fmla="*/ 0 w 92"/>
                  <a:gd name="T13" fmla="*/ 94 h 104"/>
                  <a:gd name="T14" fmla="*/ 4 w 92"/>
                  <a:gd name="T15" fmla="*/ 96 h 104"/>
                  <a:gd name="T16" fmla="*/ 10 w 92"/>
                  <a:gd name="T17" fmla="*/ 98 h 104"/>
                  <a:gd name="T18" fmla="*/ 16 w 92"/>
                  <a:gd name="T19" fmla="*/ 100 h 104"/>
                  <a:gd name="T20" fmla="*/ 22 w 92"/>
                  <a:gd name="T21" fmla="*/ 102 h 104"/>
                  <a:gd name="T22" fmla="*/ 28 w 92"/>
                  <a:gd name="T23" fmla="*/ 104 h 104"/>
                  <a:gd name="T24" fmla="*/ 34 w 92"/>
                  <a:gd name="T25" fmla="*/ 104 h 104"/>
                  <a:gd name="T26" fmla="*/ 36 w 92"/>
                  <a:gd name="T27" fmla="*/ 104 h 104"/>
                  <a:gd name="T28" fmla="*/ 40 w 92"/>
                  <a:gd name="T29" fmla="*/ 102 h 104"/>
                  <a:gd name="T30" fmla="*/ 44 w 92"/>
                  <a:gd name="T31" fmla="*/ 98 h 104"/>
                  <a:gd name="T32" fmla="*/ 48 w 92"/>
                  <a:gd name="T33" fmla="*/ 94 h 104"/>
                  <a:gd name="T34" fmla="*/ 50 w 92"/>
                  <a:gd name="T35" fmla="*/ 90 h 104"/>
                  <a:gd name="T36" fmla="*/ 52 w 92"/>
                  <a:gd name="T37" fmla="*/ 86 h 104"/>
                  <a:gd name="T38" fmla="*/ 52 w 92"/>
                  <a:gd name="T39" fmla="*/ 82 h 104"/>
                  <a:gd name="T40" fmla="*/ 52 w 92"/>
                  <a:gd name="T41" fmla="*/ 78 h 104"/>
                  <a:gd name="T42" fmla="*/ 50 w 92"/>
                  <a:gd name="T43" fmla="*/ 74 h 104"/>
                  <a:gd name="T44" fmla="*/ 52 w 92"/>
                  <a:gd name="T45" fmla="*/ 70 h 104"/>
                  <a:gd name="T46" fmla="*/ 54 w 92"/>
                  <a:gd name="T47" fmla="*/ 66 h 104"/>
                  <a:gd name="T48" fmla="*/ 58 w 92"/>
                  <a:gd name="T49" fmla="*/ 64 h 104"/>
                  <a:gd name="T50" fmla="*/ 62 w 92"/>
                  <a:gd name="T51" fmla="*/ 60 h 104"/>
                  <a:gd name="T52" fmla="*/ 66 w 92"/>
                  <a:gd name="T53" fmla="*/ 54 h 104"/>
                  <a:gd name="T54" fmla="*/ 70 w 92"/>
                  <a:gd name="T55" fmla="*/ 50 h 104"/>
                  <a:gd name="T56" fmla="*/ 72 w 92"/>
                  <a:gd name="T57" fmla="*/ 46 h 104"/>
                  <a:gd name="T58" fmla="*/ 74 w 92"/>
                  <a:gd name="T59" fmla="*/ 44 h 104"/>
                  <a:gd name="T60" fmla="*/ 74 w 92"/>
                  <a:gd name="T61" fmla="*/ 42 h 104"/>
                  <a:gd name="T62" fmla="*/ 80 w 92"/>
                  <a:gd name="T63" fmla="*/ 30 h 104"/>
                  <a:gd name="T64" fmla="*/ 82 w 92"/>
                  <a:gd name="T65" fmla="*/ 28 h 104"/>
                  <a:gd name="T66" fmla="*/ 84 w 92"/>
                  <a:gd name="T67" fmla="*/ 26 h 104"/>
                  <a:gd name="T68" fmla="*/ 86 w 92"/>
                  <a:gd name="T69" fmla="*/ 24 h 104"/>
                  <a:gd name="T70" fmla="*/ 88 w 92"/>
                  <a:gd name="T71" fmla="*/ 20 h 104"/>
                  <a:gd name="T72" fmla="*/ 90 w 92"/>
                  <a:gd name="T73" fmla="*/ 16 h 104"/>
                  <a:gd name="T74" fmla="*/ 92 w 92"/>
                  <a:gd name="T75" fmla="*/ 12 h 104"/>
                  <a:gd name="T76" fmla="*/ 92 w 92"/>
                  <a:gd name="T77" fmla="*/ 8 h 104"/>
                  <a:gd name="T78" fmla="*/ 90 w 92"/>
                  <a:gd name="T79" fmla="*/ 6 h 104"/>
                  <a:gd name="T80" fmla="*/ 86 w 92"/>
                  <a:gd name="T81" fmla="*/ 4 h 104"/>
                  <a:gd name="T82" fmla="*/ 82 w 92"/>
                  <a:gd name="T83" fmla="*/ 2 h 104"/>
                  <a:gd name="T84" fmla="*/ 78 w 92"/>
                  <a:gd name="T85" fmla="*/ 0 h 104"/>
                  <a:gd name="T86" fmla="*/ 74 w 92"/>
                  <a:gd name="T87" fmla="*/ 0 h 104"/>
                  <a:gd name="T88" fmla="*/ 70 w 92"/>
                  <a:gd name="T89" fmla="*/ 0 h 104"/>
                  <a:gd name="T90" fmla="*/ 68 w 92"/>
                  <a:gd name="T91" fmla="*/ 2 h 104"/>
                  <a:gd name="T92" fmla="*/ 66 w 92"/>
                  <a:gd name="T93" fmla="*/ 4 h 104"/>
                  <a:gd name="T94" fmla="*/ 64 w 92"/>
                  <a:gd name="T95" fmla="*/ 8 h 104"/>
                  <a:gd name="T96" fmla="*/ 62 w 92"/>
                  <a:gd name="T97" fmla="*/ 10 h 104"/>
                  <a:gd name="T98" fmla="*/ 60 w 92"/>
                  <a:gd name="T99" fmla="*/ 12 h 104"/>
                  <a:gd name="T100" fmla="*/ 60 w 92"/>
                  <a:gd name="T101" fmla="*/ 12 h 104"/>
                  <a:gd name="T102" fmla="*/ 58 w 92"/>
                  <a:gd name="T103" fmla="*/ 26 h 104"/>
                  <a:gd name="T104" fmla="*/ 42 w 92"/>
                  <a:gd name="T105" fmla="*/ 36 h 104"/>
                  <a:gd name="T106" fmla="*/ 32 w 92"/>
                  <a:gd name="T107" fmla="*/ 44 h 104"/>
                  <a:gd name="T108" fmla="*/ 20 w 92"/>
                  <a:gd name="T109" fmla="*/ 62 h 104"/>
                  <a:gd name="T110" fmla="*/ 14 w 92"/>
                  <a:gd name="T111" fmla="*/ 72 h 104"/>
                  <a:gd name="T112" fmla="*/ 14 w 92"/>
                  <a:gd name="T113" fmla="*/ 72 h 104"/>
                  <a:gd name="T114" fmla="*/ 12 w 92"/>
                  <a:gd name="T115" fmla="*/ 72 h 104"/>
                  <a:gd name="T116" fmla="*/ 8 w 92"/>
                  <a:gd name="T117" fmla="*/ 72 h 104"/>
                  <a:gd name="T118" fmla="*/ 6 w 92"/>
                  <a:gd name="T119" fmla="*/ 76 h 104"/>
                  <a:gd name="T120" fmla="*/ 4 w 92"/>
                  <a:gd name="T121" fmla="*/ 8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2" h="104">
                    <a:moveTo>
                      <a:pt x="4" y="80"/>
                    </a:moveTo>
                    <a:lnTo>
                      <a:pt x="4" y="80"/>
                    </a:lnTo>
                    <a:lnTo>
                      <a:pt x="2" y="82"/>
                    </a:lnTo>
                    <a:lnTo>
                      <a:pt x="0" y="84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0" y="94"/>
                    </a:lnTo>
                    <a:lnTo>
                      <a:pt x="4" y="96"/>
                    </a:lnTo>
                    <a:lnTo>
                      <a:pt x="10" y="98"/>
                    </a:lnTo>
                    <a:lnTo>
                      <a:pt x="16" y="100"/>
                    </a:lnTo>
                    <a:lnTo>
                      <a:pt x="22" y="102"/>
                    </a:lnTo>
                    <a:lnTo>
                      <a:pt x="28" y="104"/>
                    </a:lnTo>
                    <a:lnTo>
                      <a:pt x="34" y="104"/>
                    </a:lnTo>
                    <a:lnTo>
                      <a:pt x="36" y="104"/>
                    </a:lnTo>
                    <a:lnTo>
                      <a:pt x="40" y="102"/>
                    </a:lnTo>
                    <a:lnTo>
                      <a:pt x="44" y="98"/>
                    </a:lnTo>
                    <a:lnTo>
                      <a:pt x="48" y="94"/>
                    </a:lnTo>
                    <a:lnTo>
                      <a:pt x="50" y="90"/>
                    </a:lnTo>
                    <a:lnTo>
                      <a:pt x="52" y="86"/>
                    </a:lnTo>
                    <a:lnTo>
                      <a:pt x="52" y="82"/>
                    </a:lnTo>
                    <a:lnTo>
                      <a:pt x="52" y="78"/>
                    </a:lnTo>
                    <a:lnTo>
                      <a:pt x="50" y="74"/>
                    </a:lnTo>
                    <a:lnTo>
                      <a:pt x="52" y="70"/>
                    </a:lnTo>
                    <a:lnTo>
                      <a:pt x="54" y="66"/>
                    </a:lnTo>
                    <a:lnTo>
                      <a:pt x="58" y="64"/>
                    </a:lnTo>
                    <a:lnTo>
                      <a:pt x="62" y="60"/>
                    </a:lnTo>
                    <a:lnTo>
                      <a:pt x="66" y="54"/>
                    </a:lnTo>
                    <a:lnTo>
                      <a:pt x="70" y="50"/>
                    </a:lnTo>
                    <a:lnTo>
                      <a:pt x="72" y="46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80" y="30"/>
                    </a:lnTo>
                    <a:lnTo>
                      <a:pt x="82" y="28"/>
                    </a:lnTo>
                    <a:lnTo>
                      <a:pt x="84" y="26"/>
                    </a:lnTo>
                    <a:lnTo>
                      <a:pt x="86" y="24"/>
                    </a:lnTo>
                    <a:lnTo>
                      <a:pt x="88" y="20"/>
                    </a:lnTo>
                    <a:lnTo>
                      <a:pt x="90" y="16"/>
                    </a:lnTo>
                    <a:lnTo>
                      <a:pt x="92" y="12"/>
                    </a:lnTo>
                    <a:lnTo>
                      <a:pt x="92" y="8"/>
                    </a:lnTo>
                    <a:lnTo>
                      <a:pt x="90" y="6"/>
                    </a:lnTo>
                    <a:lnTo>
                      <a:pt x="86" y="4"/>
                    </a:lnTo>
                    <a:lnTo>
                      <a:pt x="82" y="2"/>
                    </a:lnTo>
                    <a:lnTo>
                      <a:pt x="78" y="0"/>
                    </a:lnTo>
                    <a:lnTo>
                      <a:pt x="74" y="0"/>
                    </a:lnTo>
                    <a:lnTo>
                      <a:pt x="70" y="0"/>
                    </a:lnTo>
                    <a:lnTo>
                      <a:pt x="68" y="2"/>
                    </a:lnTo>
                    <a:lnTo>
                      <a:pt x="66" y="4"/>
                    </a:lnTo>
                    <a:lnTo>
                      <a:pt x="64" y="8"/>
                    </a:lnTo>
                    <a:lnTo>
                      <a:pt x="62" y="10"/>
                    </a:lnTo>
                    <a:lnTo>
                      <a:pt x="60" y="12"/>
                    </a:lnTo>
                    <a:lnTo>
                      <a:pt x="60" y="12"/>
                    </a:lnTo>
                    <a:lnTo>
                      <a:pt x="58" y="26"/>
                    </a:lnTo>
                    <a:lnTo>
                      <a:pt x="42" y="36"/>
                    </a:lnTo>
                    <a:lnTo>
                      <a:pt x="32" y="44"/>
                    </a:lnTo>
                    <a:lnTo>
                      <a:pt x="20" y="62"/>
                    </a:lnTo>
                    <a:lnTo>
                      <a:pt x="14" y="72"/>
                    </a:lnTo>
                    <a:lnTo>
                      <a:pt x="14" y="72"/>
                    </a:lnTo>
                    <a:lnTo>
                      <a:pt x="12" y="72"/>
                    </a:lnTo>
                    <a:lnTo>
                      <a:pt x="8" y="72"/>
                    </a:lnTo>
                    <a:lnTo>
                      <a:pt x="6" y="76"/>
                    </a:lnTo>
                    <a:lnTo>
                      <a:pt x="4" y="8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7" name="Freeform 311">
                <a:extLst>
                  <a:ext uri="{FF2B5EF4-FFF2-40B4-BE49-F238E27FC236}">
                    <a16:creationId xmlns:a16="http://schemas.microsoft.com/office/drawing/2014/main" id="{65B33BCC-22A6-400E-8479-0CC8712B76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63" y="2868"/>
                <a:ext cx="36" cy="96"/>
              </a:xfrm>
              <a:custGeom>
                <a:avLst/>
                <a:gdLst>
                  <a:gd name="T0" fmla="*/ 20 w 36"/>
                  <a:gd name="T1" fmla="*/ 0 h 96"/>
                  <a:gd name="T2" fmla="*/ 20 w 36"/>
                  <a:gd name="T3" fmla="*/ 0 h 96"/>
                  <a:gd name="T4" fmla="*/ 16 w 36"/>
                  <a:gd name="T5" fmla="*/ 0 h 96"/>
                  <a:gd name="T6" fmla="*/ 12 w 36"/>
                  <a:gd name="T7" fmla="*/ 0 h 96"/>
                  <a:gd name="T8" fmla="*/ 8 w 36"/>
                  <a:gd name="T9" fmla="*/ 2 h 96"/>
                  <a:gd name="T10" fmla="*/ 4 w 36"/>
                  <a:gd name="T11" fmla="*/ 4 h 96"/>
                  <a:gd name="T12" fmla="*/ 2 w 36"/>
                  <a:gd name="T13" fmla="*/ 8 h 96"/>
                  <a:gd name="T14" fmla="*/ 2 w 36"/>
                  <a:gd name="T15" fmla="*/ 12 h 96"/>
                  <a:gd name="T16" fmla="*/ 0 w 36"/>
                  <a:gd name="T17" fmla="*/ 26 h 96"/>
                  <a:gd name="T18" fmla="*/ 0 w 36"/>
                  <a:gd name="T19" fmla="*/ 40 h 96"/>
                  <a:gd name="T20" fmla="*/ 2 w 36"/>
                  <a:gd name="T21" fmla="*/ 48 h 96"/>
                  <a:gd name="T22" fmla="*/ 2 w 36"/>
                  <a:gd name="T23" fmla="*/ 52 h 96"/>
                  <a:gd name="T24" fmla="*/ 4 w 36"/>
                  <a:gd name="T25" fmla="*/ 54 h 96"/>
                  <a:gd name="T26" fmla="*/ 4 w 36"/>
                  <a:gd name="T27" fmla="*/ 54 h 96"/>
                  <a:gd name="T28" fmla="*/ 4 w 36"/>
                  <a:gd name="T29" fmla="*/ 54 h 96"/>
                  <a:gd name="T30" fmla="*/ 4 w 36"/>
                  <a:gd name="T31" fmla="*/ 56 h 96"/>
                  <a:gd name="T32" fmla="*/ 2 w 36"/>
                  <a:gd name="T33" fmla="*/ 58 h 96"/>
                  <a:gd name="T34" fmla="*/ 2 w 36"/>
                  <a:gd name="T35" fmla="*/ 60 h 96"/>
                  <a:gd name="T36" fmla="*/ 0 w 36"/>
                  <a:gd name="T37" fmla="*/ 64 h 96"/>
                  <a:gd name="T38" fmla="*/ 0 w 36"/>
                  <a:gd name="T39" fmla="*/ 66 h 96"/>
                  <a:gd name="T40" fmla="*/ 2 w 36"/>
                  <a:gd name="T41" fmla="*/ 70 h 96"/>
                  <a:gd name="T42" fmla="*/ 4 w 36"/>
                  <a:gd name="T43" fmla="*/ 76 h 96"/>
                  <a:gd name="T44" fmla="*/ 6 w 36"/>
                  <a:gd name="T45" fmla="*/ 82 h 96"/>
                  <a:gd name="T46" fmla="*/ 10 w 36"/>
                  <a:gd name="T47" fmla="*/ 88 h 96"/>
                  <a:gd name="T48" fmla="*/ 12 w 36"/>
                  <a:gd name="T49" fmla="*/ 92 h 96"/>
                  <a:gd name="T50" fmla="*/ 14 w 36"/>
                  <a:gd name="T51" fmla="*/ 94 h 96"/>
                  <a:gd name="T52" fmla="*/ 16 w 36"/>
                  <a:gd name="T53" fmla="*/ 96 h 96"/>
                  <a:gd name="T54" fmla="*/ 18 w 36"/>
                  <a:gd name="T55" fmla="*/ 94 h 96"/>
                  <a:gd name="T56" fmla="*/ 22 w 36"/>
                  <a:gd name="T57" fmla="*/ 90 h 96"/>
                  <a:gd name="T58" fmla="*/ 24 w 36"/>
                  <a:gd name="T59" fmla="*/ 88 h 96"/>
                  <a:gd name="T60" fmla="*/ 24 w 36"/>
                  <a:gd name="T61" fmla="*/ 84 h 96"/>
                  <a:gd name="T62" fmla="*/ 24 w 36"/>
                  <a:gd name="T63" fmla="*/ 78 h 96"/>
                  <a:gd name="T64" fmla="*/ 24 w 36"/>
                  <a:gd name="T65" fmla="*/ 72 h 96"/>
                  <a:gd name="T66" fmla="*/ 24 w 36"/>
                  <a:gd name="T67" fmla="*/ 66 h 96"/>
                  <a:gd name="T68" fmla="*/ 24 w 36"/>
                  <a:gd name="T69" fmla="*/ 60 h 96"/>
                  <a:gd name="T70" fmla="*/ 24 w 36"/>
                  <a:gd name="T71" fmla="*/ 56 h 96"/>
                  <a:gd name="T72" fmla="*/ 24 w 36"/>
                  <a:gd name="T73" fmla="*/ 56 h 96"/>
                  <a:gd name="T74" fmla="*/ 30 w 36"/>
                  <a:gd name="T75" fmla="*/ 42 h 96"/>
                  <a:gd name="T76" fmla="*/ 30 w 36"/>
                  <a:gd name="T77" fmla="*/ 40 h 96"/>
                  <a:gd name="T78" fmla="*/ 30 w 36"/>
                  <a:gd name="T79" fmla="*/ 36 h 96"/>
                  <a:gd name="T80" fmla="*/ 30 w 36"/>
                  <a:gd name="T81" fmla="*/ 32 h 96"/>
                  <a:gd name="T82" fmla="*/ 30 w 36"/>
                  <a:gd name="T83" fmla="*/ 28 h 96"/>
                  <a:gd name="T84" fmla="*/ 32 w 36"/>
                  <a:gd name="T85" fmla="*/ 24 h 96"/>
                  <a:gd name="T86" fmla="*/ 32 w 36"/>
                  <a:gd name="T87" fmla="*/ 24 h 96"/>
                  <a:gd name="T88" fmla="*/ 34 w 36"/>
                  <a:gd name="T89" fmla="*/ 22 h 96"/>
                  <a:gd name="T90" fmla="*/ 34 w 36"/>
                  <a:gd name="T91" fmla="*/ 20 h 96"/>
                  <a:gd name="T92" fmla="*/ 34 w 36"/>
                  <a:gd name="T93" fmla="*/ 16 h 96"/>
                  <a:gd name="T94" fmla="*/ 34 w 36"/>
                  <a:gd name="T95" fmla="*/ 10 h 96"/>
                  <a:gd name="T96" fmla="*/ 34 w 36"/>
                  <a:gd name="T97" fmla="*/ 6 h 96"/>
                  <a:gd name="T98" fmla="*/ 34 w 36"/>
                  <a:gd name="T99" fmla="*/ 2 h 96"/>
                  <a:gd name="T100" fmla="*/ 36 w 36"/>
                  <a:gd name="T101" fmla="*/ 0 h 96"/>
                  <a:gd name="T102" fmla="*/ 34 w 36"/>
                  <a:gd name="T103" fmla="*/ 0 h 96"/>
                  <a:gd name="T104" fmla="*/ 32 w 36"/>
                  <a:gd name="T105" fmla="*/ 0 h 96"/>
                  <a:gd name="T106" fmla="*/ 28 w 36"/>
                  <a:gd name="T107" fmla="*/ 2 h 96"/>
                  <a:gd name="T108" fmla="*/ 24 w 36"/>
                  <a:gd name="T109" fmla="*/ 2 h 96"/>
                  <a:gd name="T110" fmla="*/ 20 w 36"/>
                  <a:gd name="T111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6" h="96">
                    <a:moveTo>
                      <a:pt x="20" y="0"/>
                    </a:moveTo>
                    <a:lnTo>
                      <a:pt x="20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2" y="12"/>
                    </a:lnTo>
                    <a:lnTo>
                      <a:pt x="0" y="26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2" y="52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4"/>
                    </a:lnTo>
                    <a:lnTo>
                      <a:pt x="4" y="56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0" y="64"/>
                    </a:lnTo>
                    <a:lnTo>
                      <a:pt x="0" y="66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6" y="82"/>
                    </a:lnTo>
                    <a:lnTo>
                      <a:pt x="10" y="88"/>
                    </a:lnTo>
                    <a:lnTo>
                      <a:pt x="12" y="92"/>
                    </a:lnTo>
                    <a:lnTo>
                      <a:pt x="14" y="94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8"/>
                    </a:lnTo>
                    <a:lnTo>
                      <a:pt x="24" y="84"/>
                    </a:lnTo>
                    <a:lnTo>
                      <a:pt x="24" y="78"/>
                    </a:lnTo>
                    <a:lnTo>
                      <a:pt x="24" y="72"/>
                    </a:lnTo>
                    <a:lnTo>
                      <a:pt x="24" y="66"/>
                    </a:lnTo>
                    <a:lnTo>
                      <a:pt x="24" y="60"/>
                    </a:lnTo>
                    <a:lnTo>
                      <a:pt x="24" y="56"/>
                    </a:lnTo>
                    <a:lnTo>
                      <a:pt x="24" y="56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36"/>
                    </a:lnTo>
                    <a:lnTo>
                      <a:pt x="30" y="32"/>
                    </a:lnTo>
                    <a:lnTo>
                      <a:pt x="30" y="28"/>
                    </a:lnTo>
                    <a:lnTo>
                      <a:pt x="32" y="24"/>
                    </a:lnTo>
                    <a:lnTo>
                      <a:pt x="32" y="24"/>
                    </a:lnTo>
                    <a:lnTo>
                      <a:pt x="34" y="22"/>
                    </a:lnTo>
                    <a:lnTo>
                      <a:pt x="34" y="20"/>
                    </a:lnTo>
                    <a:lnTo>
                      <a:pt x="34" y="16"/>
                    </a:lnTo>
                    <a:lnTo>
                      <a:pt x="34" y="10"/>
                    </a:lnTo>
                    <a:lnTo>
                      <a:pt x="34" y="6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4" y="2"/>
                    </a:lnTo>
                    <a:lnTo>
                      <a:pt x="2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8" name="Freeform 312">
                <a:extLst>
                  <a:ext uri="{FF2B5EF4-FFF2-40B4-BE49-F238E27FC236}">
                    <a16:creationId xmlns:a16="http://schemas.microsoft.com/office/drawing/2014/main" id="{6CE227B0-0C72-430B-8F7C-0012A00979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31" y="2968"/>
                <a:ext cx="32" cy="34"/>
              </a:xfrm>
              <a:custGeom>
                <a:avLst/>
                <a:gdLst>
                  <a:gd name="T0" fmla="*/ 2 w 32"/>
                  <a:gd name="T1" fmla="*/ 28 h 34"/>
                  <a:gd name="T2" fmla="*/ 2 w 32"/>
                  <a:gd name="T3" fmla="*/ 28 h 34"/>
                  <a:gd name="T4" fmla="*/ 0 w 32"/>
                  <a:gd name="T5" fmla="*/ 30 h 34"/>
                  <a:gd name="T6" fmla="*/ 0 w 32"/>
                  <a:gd name="T7" fmla="*/ 30 h 34"/>
                  <a:gd name="T8" fmla="*/ 2 w 32"/>
                  <a:gd name="T9" fmla="*/ 32 h 34"/>
                  <a:gd name="T10" fmla="*/ 4 w 32"/>
                  <a:gd name="T11" fmla="*/ 34 h 34"/>
                  <a:gd name="T12" fmla="*/ 6 w 32"/>
                  <a:gd name="T13" fmla="*/ 32 h 34"/>
                  <a:gd name="T14" fmla="*/ 10 w 32"/>
                  <a:gd name="T15" fmla="*/ 32 h 34"/>
                  <a:gd name="T16" fmla="*/ 12 w 32"/>
                  <a:gd name="T17" fmla="*/ 30 h 34"/>
                  <a:gd name="T18" fmla="*/ 16 w 32"/>
                  <a:gd name="T19" fmla="*/ 26 h 34"/>
                  <a:gd name="T20" fmla="*/ 20 w 32"/>
                  <a:gd name="T21" fmla="*/ 24 h 34"/>
                  <a:gd name="T22" fmla="*/ 22 w 32"/>
                  <a:gd name="T23" fmla="*/ 22 h 34"/>
                  <a:gd name="T24" fmla="*/ 22 w 32"/>
                  <a:gd name="T25" fmla="*/ 22 h 34"/>
                  <a:gd name="T26" fmla="*/ 22 w 32"/>
                  <a:gd name="T27" fmla="*/ 22 h 34"/>
                  <a:gd name="T28" fmla="*/ 24 w 32"/>
                  <a:gd name="T29" fmla="*/ 20 h 34"/>
                  <a:gd name="T30" fmla="*/ 26 w 32"/>
                  <a:gd name="T31" fmla="*/ 16 h 34"/>
                  <a:gd name="T32" fmla="*/ 28 w 32"/>
                  <a:gd name="T33" fmla="*/ 12 h 34"/>
                  <a:gd name="T34" fmla="*/ 30 w 32"/>
                  <a:gd name="T35" fmla="*/ 10 h 34"/>
                  <a:gd name="T36" fmla="*/ 32 w 32"/>
                  <a:gd name="T37" fmla="*/ 6 h 34"/>
                  <a:gd name="T38" fmla="*/ 32 w 32"/>
                  <a:gd name="T39" fmla="*/ 4 h 34"/>
                  <a:gd name="T40" fmla="*/ 32 w 32"/>
                  <a:gd name="T41" fmla="*/ 4 h 34"/>
                  <a:gd name="T42" fmla="*/ 32 w 32"/>
                  <a:gd name="T43" fmla="*/ 2 h 34"/>
                  <a:gd name="T44" fmla="*/ 30 w 32"/>
                  <a:gd name="T45" fmla="*/ 0 h 34"/>
                  <a:gd name="T46" fmla="*/ 28 w 32"/>
                  <a:gd name="T47" fmla="*/ 0 h 34"/>
                  <a:gd name="T48" fmla="*/ 26 w 32"/>
                  <a:gd name="T49" fmla="*/ 0 h 34"/>
                  <a:gd name="T50" fmla="*/ 22 w 32"/>
                  <a:gd name="T51" fmla="*/ 2 h 34"/>
                  <a:gd name="T52" fmla="*/ 20 w 32"/>
                  <a:gd name="T53" fmla="*/ 6 h 34"/>
                  <a:gd name="T54" fmla="*/ 16 w 32"/>
                  <a:gd name="T55" fmla="*/ 10 h 34"/>
                  <a:gd name="T56" fmla="*/ 12 w 32"/>
                  <a:gd name="T57" fmla="*/ 14 h 34"/>
                  <a:gd name="T58" fmla="*/ 8 w 32"/>
                  <a:gd name="T59" fmla="*/ 20 h 34"/>
                  <a:gd name="T60" fmla="*/ 4 w 32"/>
                  <a:gd name="T61" fmla="*/ 24 h 34"/>
                  <a:gd name="T62" fmla="*/ 2 w 32"/>
                  <a:gd name="T63" fmla="*/ 26 h 34"/>
                  <a:gd name="T64" fmla="*/ 2 w 32"/>
                  <a:gd name="T65" fmla="*/ 28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2" h="34">
                    <a:moveTo>
                      <a:pt x="2" y="28"/>
                    </a:moveTo>
                    <a:lnTo>
                      <a:pt x="2" y="28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6" y="32"/>
                    </a:lnTo>
                    <a:lnTo>
                      <a:pt x="10" y="32"/>
                    </a:lnTo>
                    <a:lnTo>
                      <a:pt x="12" y="30"/>
                    </a:lnTo>
                    <a:lnTo>
                      <a:pt x="16" y="26"/>
                    </a:lnTo>
                    <a:lnTo>
                      <a:pt x="20" y="24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2" y="22"/>
                    </a:lnTo>
                    <a:lnTo>
                      <a:pt x="24" y="20"/>
                    </a:lnTo>
                    <a:lnTo>
                      <a:pt x="26" y="16"/>
                    </a:lnTo>
                    <a:lnTo>
                      <a:pt x="28" y="12"/>
                    </a:lnTo>
                    <a:lnTo>
                      <a:pt x="30" y="10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6"/>
                    </a:lnTo>
                    <a:lnTo>
                      <a:pt x="16" y="10"/>
                    </a:lnTo>
                    <a:lnTo>
                      <a:pt x="12" y="14"/>
                    </a:lnTo>
                    <a:lnTo>
                      <a:pt x="8" y="20"/>
                    </a:lnTo>
                    <a:lnTo>
                      <a:pt x="4" y="24"/>
                    </a:lnTo>
                    <a:lnTo>
                      <a:pt x="2" y="26"/>
                    </a:lnTo>
                    <a:lnTo>
                      <a:pt x="2" y="2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49" name="Freeform 313">
                <a:extLst>
                  <a:ext uri="{FF2B5EF4-FFF2-40B4-BE49-F238E27FC236}">
                    <a16:creationId xmlns:a16="http://schemas.microsoft.com/office/drawing/2014/main" id="{20972A3C-4E0C-4140-AF35-8A1A9A79FC7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91" y="2992"/>
                <a:ext cx="60" cy="46"/>
              </a:xfrm>
              <a:custGeom>
                <a:avLst/>
                <a:gdLst>
                  <a:gd name="T0" fmla="*/ 42 w 60"/>
                  <a:gd name="T1" fmla="*/ 2 h 46"/>
                  <a:gd name="T2" fmla="*/ 30 w 60"/>
                  <a:gd name="T3" fmla="*/ 8 h 46"/>
                  <a:gd name="T4" fmla="*/ 20 w 60"/>
                  <a:gd name="T5" fmla="*/ 10 h 46"/>
                  <a:gd name="T6" fmla="*/ 6 w 60"/>
                  <a:gd name="T7" fmla="*/ 16 h 46"/>
                  <a:gd name="T8" fmla="*/ 6 w 60"/>
                  <a:gd name="T9" fmla="*/ 18 h 46"/>
                  <a:gd name="T10" fmla="*/ 4 w 60"/>
                  <a:gd name="T11" fmla="*/ 20 h 46"/>
                  <a:gd name="T12" fmla="*/ 2 w 60"/>
                  <a:gd name="T13" fmla="*/ 22 h 46"/>
                  <a:gd name="T14" fmla="*/ 2 w 60"/>
                  <a:gd name="T15" fmla="*/ 26 h 46"/>
                  <a:gd name="T16" fmla="*/ 0 w 60"/>
                  <a:gd name="T17" fmla="*/ 30 h 46"/>
                  <a:gd name="T18" fmla="*/ 0 w 60"/>
                  <a:gd name="T19" fmla="*/ 32 h 46"/>
                  <a:gd name="T20" fmla="*/ 0 w 60"/>
                  <a:gd name="T21" fmla="*/ 34 h 46"/>
                  <a:gd name="T22" fmla="*/ 2 w 60"/>
                  <a:gd name="T23" fmla="*/ 36 h 46"/>
                  <a:gd name="T24" fmla="*/ 8 w 60"/>
                  <a:gd name="T25" fmla="*/ 34 h 46"/>
                  <a:gd name="T26" fmla="*/ 12 w 60"/>
                  <a:gd name="T27" fmla="*/ 34 h 46"/>
                  <a:gd name="T28" fmla="*/ 16 w 60"/>
                  <a:gd name="T29" fmla="*/ 32 h 46"/>
                  <a:gd name="T30" fmla="*/ 20 w 60"/>
                  <a:gd name="T31" fmla="*/ 32 h 46"/>
                  <a:gd name="T32" fmla="*/ 20 w 60"/>
                  <a:gd name="T33" fmla="*/ 32 h 46"/>
                  <a:gd name="T34" fmla="*/ 20 w 60"/>
                  <a:gd name="T35" fmla="*/ 32 h 46"/>
                  <a:gd name="T36" fmla="*/ 20 w 60"/>
                  <a:gd name="T37" fmla="*/ 34 h 46"/>
                  <a:gd name="T38" fmla="*/ 20 w 60"/>
                  <a:gd name="T39" fmla="*/ 38 h 46"/>
                  <a:gd name="T40" fmla="*/ 22 w 60"/>
                  <a:gd name="T41" fmla="*/ 40 h 46"/>
                  <a:gd name="T42" fmla="*/ 24 w 60"/>
                  <a:gd name="T43" fmla="*/ 42 h 46"/>
                  <a:gd name="T44" fmla="*/ 26 w 60"/>
                  <a:gd name="T45" fmla="*/ 44 h 46"/>
                  <a:gd name="T46" fmla="*/ 30 w 60"/>
                  <a:gd name="T47" fmla="*/ 44 h 46"/>
                  <a:gd name="T48" fmla="*/ 32 w 60"/>
                  <a:gd name="T49" fmla="*/ 46 h 46"/>
                  <a:gd name="T50" fmla="*/ 36 w 60"/>
                  <a:gd name="T51" fmla="*/ 46 h 46"/>
                  <a:gd name="T52" fmla="*/ 40 w 60"/>
                  <a:gd name="T53" fmla="*/ 46 h 46"/>
                  <a:gd name="T54" fmla="*/ 42 w 60"/>
                  <a:gd name="T55" fmla="*/ 46 h 46"/>
                  <a:gd name="T56" fmla="*/ 44 w 60"/>
                  <a:gd name="T57" fmla="*/ 42 h 46"/>
                  <a:gd name="T58" fmla="*/ 44 w 60"/>
                  <a:gd name="T59" fmla="*/ 38 h 46"/>
                  <a:gd name="T60" fmla="*/ 44 w 60"/>
                  <a:gd name="T61" fmla="*/ 34 h 46"/>
                  <a:gd name="T62" fmla="*/ 42 w 60"/>
                  <a:gd name="T63" fmla="*/ 32 h 46"/>
                  <a:gd name="T64" fmla="*/ 42 w 60"/>
                  <a:gd name="T65" fmla="*/ 30 h 46"/>
                  <a:gd name="T66" fmla="*/ 44 w 60"/>
                  <a:gd name="T67" fmla="*/ 28 h 46"/>
                  <a:gd name="T68" fmla="*/ 46 w 60"/>
                  <a:gd name="T69" fmla="*/ 28 h 46"/>
                  <a:gd name="T70" fmla="*/ 48 w 60"/>
                  <a:gd name="T71" fmla="*/ 30 h 46"/>
                  <a:gd name="T72" fmla="*/ 50 w 60"/>
                  <a:gd name="T73" fmla="*/ 32 h 46"/>
                  <a:gd name="T74" fmla="*/ 52 w 60"/>
                  <a:gd name="T75" fmla="*/ 34 h 46"/>
                  <a:gd name="T76" fmla="*/ 54 w 60"/>
                  <a:gd name="T77" fmla="*/ 36 h 46"/>
                  <a:gd name="T78" fmla="*/ 56 w 60"/>
                  <a:gd name="T79" fmla="*/ 34 h 46"/>
                  <a:gd name="T80" fmla="*/ 58 w 60"/>
                  <a:gd name="T81" fmla="*/ 30 h 46"/>
                  <a:gd name="T82" fmla="*/ 60 w 60"/>
                  <a:gd name="T83" fmla="*/ 24 h 46"/>
                  <a:gd name="T84" fmla="*/ 60 w 60"/>
                  <a:gd name="T85" fmla="*/ 20 h 46"/>
                  <a:gd name="T86" fmla="*/ 60 w 60"/>
                  <a:gd name="T87" fmla="*/ 16 h 46"/>
                  <a:gd name="T88" fmla="*/ 58 w 60"/>
                  <a:gd name="T89" fmla="*/ 12 h 46"/>
                  <a:gd name="T90" fmla="*/ 56 w 60"/>
                  <a:gd name="T91" fmla="*/ 8 h 46"/>
                  <a:gd name="T92" fmla="*/ 52 w 60"/>
                  <a:gd name="T93" fmla="*/ 4 h 46"/>
                  <a:gd name="T94" fmla="*/ 48 w 60"/>
                  <a:gd name="T95" fmla="*/ 2 h 46"/>
                  <a:gd name="T96" fmla="*/ 46 w 60"/>
                  <a:gd name="T97" fmla="*/ 0 h 46"/>
                  <a:gd name="T98" fmla="*/ 42 w 60"/>
                  <a:gd name="T99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0" h="46">
                    <a:moveTo>
                      <a:pt x="42" y="2"/>
                    </a:moveTo>
                    <a:lnTo>
                      <a:pt x="30" y="8"/>
                    </a:lnTo>
                    <a:lnTo>
                      <a:pt x="20" y="10"/>
                    </a:lnTo>
                    <a:lnTo>
                      <a:pt x="6" y="16"/>
                    </a:lnTo>
                    <a:lnTo>
                      <a:pt x="6" y="18"/>
                    </a:lnTo>
                    <a:lnTo>
                      <a:pt x="4" y="20"/>
                    </a:lnTo>
                    <a:lnTo>
                      <a:pt x="2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4"/>
                    </a:lnTo>
                    <a:lnTo>
                      <a:pt x="2" y="36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6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20" y="34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4" y="42"/>
                    </a:lnTo>
                    <a:lnTo>
                      <a:pt x="26" y="44"/>
                    </a:lnTo>
                    <a:lnTo>
                      <a:pt x="30" y="44"/>
                    </a:lnTo>
                    <a:lnTo>
                      <a:pt x="32" y="46"/>
                    </a:lnTo>
                    <a:lnTo>
                      <a:pt x="36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4" y="42"/>
                    </a:lnTo>
                    <a:lnTo>
                      <a:pt x="44" y="38"/>
                    </a:lnTo>
                    <a:lnTo>
                      <a:pt x="44" y="34"/>
                    </a:lnTo>
                    <a:lnTo>
                      <a:pt x="42" y="32"/>
                    </a:lnTo>
                    <a:lnTo>
                      <a:pt x="42" y="30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30"/>
                    </a:lnTo>
                    <a:lnTo>
                      <a:pt x="50" y="32"/>
                    </a:lnTo>
                    <a:lnTo>
                      <a:pt x="52" y="34"/>
                    </a:lnTo>
                    <a:lnTo>
                      <a:pt x="54" y="36"/>
                    </a:lnTo>
                    <a:lnTo>
                      <a:pt x="56" y="34"/>
                    </a:lnTo>
                    <a:lnTo>
                      <a:pt x="58" y="30"/>
                    </a:lnTo>
                    <a:lnTo>
                      <a:pt x="60" y="24"/>
                    </a:lnTo>
                    <a:lnTo>
                      <a:pt x="60" y="20"/>
                    </a:lnTo>
                    <a:lnTo>
                      <a:pt x="60" y="16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2" y="4"/>
                    </a:lnTo>
                    <a:lnTo>
                      <a:pt x="48" y="2"/>
                    </a:lnTo>
                    <a:lnTo>
                      <a:pt x="46" y="0"/>
                    </a:lnTo>
                    <a:lnTo>
                      <a:pt x="42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0" name="Freeform 314">
                <a:extLst>
                  <a:ext uri="{FF2B5EF4-FFF2-40B4-BE49-F238E27FC236}">
                    <a16:creationId xmlns:a16="http://schemas.microsoft.com/office/drawing/2014/main" id="{80A9DDF8-3B96-43DF-8FF4-6F9DEDF22C5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49" y="3020"/>
                <a:ext cx="108" cy="96"/>
              </a:xfrm>
              <a:custGeom>
                <a:avLst/>
                <a:gdLst>
                  <a:gd name="T0" fmla="*/ 70 w 108"/>
                  <a:gd name="T1" fmla="*/ 46 h 96"/>
                  <a:gd name="T2" fmla="*/ 90 w 108"/>
                  <a:gd name="T3" fmla="*/ 46 h 96"/>
                  <a:gd name="T4" fmla="*/ 100 w 108"/>
                  <a:gd name="T5" fmla="*/ 44 h 96"/>
                  <a:gd name="T6" fmla="*/ 86 w 108"/>
                  <a:gd name="T7" fmla="*/ 38 h 96"/>
                  <a:gd name="T8" fmla="*/ 108 w 108"/>
                  <a:gd name="T9" fmla="*/ 30 h 96"/>
                  <a:gd name="T10" fmla="*/ 108 w 108"/>
                  <a:gd name="T11" fmla="*/ 26 h 96"/>
                  <a:gd name="T12" fmla="*/ 104 w 108"/>
                  <a:gd name="T13" fmla="*/ 22 h 96"/>
                  <a:gd name="T14" fmla="*/ 98 w 108"/>
                  <a:gd name="T15" fmla="*/ 16 h 96"/>
                  <a:gd name="T16" fmla="*/ 92 w 108"/>
                  <a:gd name="T17" fmla="*/ 10 h 96"/>
                  <a:gd name="T18" fmla="*/ 90 w 108"/>
                  <a:gd name="T19" fmla="*/ 6 h 96"/>
                  <a:gd name="T20" fmla="*/ 88 w 108"/>
                  <a:gd name="T21" fmla="*/ 4 h 96"/>
                  <a:gd name="T22" fmla="*/ 84 w 108"/>
                  <a:gd name="T23" fmla="*/ 0 h 96"/>
                  <a:gd name="T24" fmla="*/ 78 w 108"/>
                  <a:gd name="T25" fmla="*/ 2 h 96"/>
                  <a:gd name="T26" fmla="*/ 72 w 108"/>
                  <a:gd name="T27" fmla="*/ 4 h 96"/>
                  <a:gd name="T28" fmla="*/ 66 w 108"/>
                  <a:gd name="T29" fmla="*/ 10 h 96"/>
                  <a:gd name="T30" fmla="*/ 58 w 108"/>
                  <a:gd name="T31" fmla="*/ 14 h 96"/>
                  <a:gd name="T32" fmla="*/ 48 w 108"/>
                  <a:gd name="T33" fmla="*/ 38 h 96"/>
                  <a:gd name="T34" fmla="*/ 42 w 108"/>
                  <a:gd name="T35" fmla="*/ 40 h 96"/>
                  <a:gd name="T36" fmla="*/ 36 w 108"/>
                  <a:gd name="T37" fmla="*/ 46 h 96"/>
                  <a:gd name="T38" fmla="*/ 30 w 108"/>
                  <a:gd name="T39" fmla="*/ 48 h 96"/>
                  <a:gd name="T40" fmla="*/ 24 w 108"/>
                  <a:gd name="T41" fmla="*/ 54 h 96"/>
                  <a:gd name="T42" fmla="*/ 18 w 108"/>
                  <a:gd name="T43" fmla="*/ 60 h 96"/>
                  <a:gd name="T44" fmla="*/ 16 w 108"/>
                  <a:gd name="T45" fmla="*/ 64 h 96"/>
                  <a:gd name="T46" fmla="*/ 0 w 108"/>
                  <a:gd name="T47" fmla="*/ 88 h 96"/>
                  <a:gd name="T48" fmla="*/ 2 w 108"/>
                  <a:gd name="T49" fmla="*/ 90 h 96"/>
                  <a:gd name="T50" fmla="*/ 10 w 108"/>
                  <a:gd name="T51" fmla="*/ 94 h 96"/>
                  <a:gd name="T52" fmla="*/ 16 w 108"/>
                  <a:gd name="T53" fmla="*/ 96 h 96"/>
                  <a:gd name="T54" fmla="*/ 22 w 108"/>
                  <a:gd name="T55" fmla="*/ 90 h 96"/>
                  <a:gd name="T56" fmla="*/ 24 w 108"/>
                  <a:gd name="T57" fmla="*/ 86 h 96"/>
                  <a:gd name="T58" fmla="*/ 28 w 108"/>
                  <a:gd name="T59" fmla="*/ 82 h 96"/>
                  <a:gd name="T60" fmla="*/ 32 w 108"/>
                  <a:gd name="T61" fmla="*/ 80 h 96"/>
                  <a:gd name="T62" fmla="*/ 46 w 108"/>
                  <a:gd name="T63" fmla="*/ 74 h 96"/>
                  <a:gd name="T64" fmla="*/ 62 w 108"/>
                  <a:gd name="T65" fmla="*/ 56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08" h="96">
                    <a:moveTo>
                      <a:pt x="62" y="56"/>
                    </a:moveTo>
                    <a:lnTo>
                      <a:pt x="70" y="46"/>
                    </a:lnTo>
                    <a:lnTo>
                      <a:pt x="84" y="46"/>
                    </a:lnTo>
                    <a:lnTo>
                      <a:pt x="90" y="46"/>
                    </a:lnTo>
                    <a:lnTo>
                      <a:pt x="96" y="44"/>
                    </a:lnTo>
                    <a:lnTo>
                      <a:pt x="100" y="44"/>
                    </a:lnTo>
                    <a:lnTo>
                      <a:pt x="102" y="42"/>
                    </a:lnTo>
                    <a:lnTo>
                      <a:pt x="86" y="38"/>
                    </a:lnTo>
                    <a:lnTo>
                      <a:pt x="108" y="32"/>
                    </a:lnTo>
                    <a:lnTo>
                      <a:pt x="108" y="30"/>
                    </a:lnTo>
                    <a:lnTo>
                      <a:pt x="108" y="28"/>
                    </a:lnTo>
                    <a:lnTo>
                      <a:pt x="108" y="26"/>
                    </a:lnTo>
                    <a:lnTo>
                      <a:pt x="104" y="24"/>
                    </a:lnTo>
                    <a:lnTo>
                      <a:pt x="104" y="22"/>
                    </a:lnTo>
                    <a:lnTo>
                      <a:pt x="102" y="20"/>
                    </a:lnTo>
                    <a:lnTo>
                      <a:pt x="98" y="16"/>
                    </a:lnTo>
                    <a:lnTo>
                      <a:pt x="96" y="14"/>
                    </a:lnTo>
                    <a:lnTo>
                      <a:pt x="92" y="10"/>
                    </a:lnTo>
                    <a:lnTo>
                      <a:pt x="90" y="8"/>
                    </a:lnTo>
                    <a:lnTo>
                      <a:pt x="90" y="6"/>
                    </a:lnTo>
                    <a:lnTo>
                      <a:pt x="88" y="6"/>
                    </a:lnTo>
                    <a:lnTo>
                      <a:pt x="88" y="4"/>
                    </a:lnTo>
                    <a:lnTo>
                      <a:pt x="86" y="2"/>
                    </a:lnTo>
                    <a:lnTo>
                      <a:pt x="84" y="0"/>
                    </a:lnTo>
                    <a:lnTo>
                      <a:pt x="82" y="0"/>
                    </a:lnTo>
                    <a:lnTo>
                      <a:pt x="78" y="2"/>
                    </a:lnTo>
                    <a:lnTo>
                      <a:pt x="74" y="4"/>
                    </a:lnTo>
                    <a:lnTo>
                      <a:pt x="72" y="4"/>
                    </a:lnTo>
                    <a:lnTo>
                      <a:pt x="70" y="6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8" y="14"/>
                    </a:lnTo>
                    <a:lnTo>
                      <a:pt x="48" y="36"/>
                    </a:lnTo>
                    <a:lnTo>
                      <a:pt x="48" y="38"/>
                    </a:lnTo>
                    <a:lnTo>
                      <a:pt x="46" y="38"/>
                    </a:lnTo>
                    <a:lnTo>
                      <a:pt x="42" y="40"/>
                    </a:lnTo>
                    <a:lnTo>
                      <a:pt x="38" y="44"/>
                    </a:lnTo>
                    <a:lnTo>
                      <a:pt x="36" y="46"/>
                    </a:lnTo>
                    <a:lnTo>
                      <a:pt x="32" y="48"/>
                    </a:lnTo>
                    <a:lnTo>
                      <a:pt x="30" y="48"/>
                    </a:lnTo>
                    <a:lnTo>
                      <a:pt x="26" y="52"/>
                    </a:lnTo>
                    <a:lnTo>
                      <a:pt x="24" y="54"/>
                    </a:lnTo>
                    <a:lnTo>
                      <a:pt x="20" y="58"/>
                    </a:lnTo>
                    <a:lnTo>
                      <a:pt x="18" y="60"/>
                    </a:lnTo>
                    <a:lnTo>
                      <a:pt x="16" y="62"/>
                    </a:lnTo>
                    <a:lnTo>
                      <a:pt x="16" y="64"/>
                    </a:lnTo>
                    <a:lnTo>
                      <a:pt x="8" y="84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90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4" y="96"/>
                    </a:lnTo>
                    <a:lnTo>
                      <a:pt x="16" y="96"/>
                    </a:lnTo>
                    <a:lnTo>
                      <a:pt x="18" y="94"/>
                    </a:lnTo>
                    <a:lnTo>
                      <a:pt x="22" y="90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6" y="84"/>
                    </a:lnTo>
                    <a:lnTo>
                      <a:pt x="28" y="82"/>
                    </a:lnTo>
                    <a:lnTo>
                      <a:pt x="28" y="82"/>
                    </a:lnTo>
                    <a:lnTo>
                      <a:pt x="32" y="80"/>
                    </a:lnTo>
                    <a:lnTo>
                      <a:pt x="38" y="78"/>
                    </a:lnTo>
                    <a:lnTo>
                      <a:pt x="46" y="74"/>
                    </a:lnTo>
                    <a:lnTo>
                      <a:pt x="54" y="70"/>
                    </a:lnTo>
                    <a:lnTo>
                      <a:pt x="62" y="5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1" name="Freeform 315">
                <a:extLst>
                  <a:ext uri="{FF2B5EF4-FFF2-40B4-BE49-F238E27FC236}">
                    <a16:creationId xmlns:a16="http://schemas.microsoft.com/office/drawing/2014/main" id="{E2EC33E4-9436-43C3-B952-D4825AAFD1F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29" y="3062"/>
                <a:ext cx="120" cy="110"/>
              </a:xfrm>
              <a:custGeom>
                <a:avLst/>
                <a:gdLst>
                  <a:gd name="T0" fmla="*/ 102 w 120"/>
                  <a:gd name="T1" fmla="*/ 32 h 110"/>
                  <a:gd name="T2" fmla="*/ 104 w 120"/>
                  <a:gd name="T3" fmla="*/ 34 h 110"/>
                  <a:gd name="T4" fmla="*/ 112 w 120"/>
                  <a:gd name="T5" fmla="*/ 36 h 110"/>
                  <a:gd name="T6" fmla="*/ 120 w 120"/>
                  <a:gd name="T7" fmla="*/ 42 h 110"/>
                  <a:gd name="T8" fmla="*/ 116 w 120"/>
                  <a:gd name="T9" fmla="*/ 46 h 110"/>
                  <a:gd name="T10" fmla="*/ 114 w 120"/>
                  <a:gd name="T11" fmla="*/ 48 h 110"/>
                  <a:gd name="T12" fmla="*/ 106 w 120"/>
                  <a:gd name="T13" fmla="*/ 50 h 110"/>
                  <a:gd name="T14" fmla="*/ 102 w 120"/>
                  <a:gd name="T15" fmla="*/ 54 h 110"/>
                  <a:gd name="T16" fmla="*/ 100 w 120"/>
                  <a:gd name="T17" fmla="*/ 56 h 110"/>
                  <a:gd name="T18" fmla="*/ 94 w 120"/>
                  <a:gd name="T19" fmla="*/ 70 h 110"/>
                  <a:gd name="T20" fmla="*/ 88 w 120"/>
                  <a:gd name="T21" fmla="*/ 76 h 110"/>
                  <a:gd name="T22" fmla="*/ 86 w 120"/>
                  <a:gd name="T23" fmla="*/ 80 h 110"/>
                  <a:gd name="T24" fmla="*/ 84 w 120"/>
                  <a:gd name="T25" fmla="*/ 84 h 110"/>
                  <a:gd name="T26" fmla="*/ 82 w 120"/>
                  <a:gd name="T27" fmla="*/ 94 h 110"/>
                  <a:gd name="T28" fmla="*/ 78 w 120"/>
                  <a:gd name="T29" fmla="*/ 102 h 110"/>
                  <a:gd name="T30" fmla="*/ 74 w 120"/>
                  <a:gd name="T31" fmla="*/ 106 h 110"/>
                  <a:gd name="T32" fmla="*/ 66 w 120"/>
                  <a:gd name="T33" fmla="*/ 108 h 110"/>
                  <a:gd name="T34" fmla="*/ 60 w 120"/>
                  <a:gd name="T35" fmla="*/ 100 h 110"/>
                  <a:gd name="T36" fmla="*/ 50 w 120"/>
                  <a:gd name="T37" fmla="*/ 98 h 110"/>
                  <a:gd name="T38" fmla="*/ 46 w 120"/>
                  <a:gd name="T39" fmla="*/ 96 h 110"/>
                  <a:gd name="T40" fmla="*/ 40 w 120"/>
                  <a:gd name="T41" fmla="*/ 96 h 110"/>
                  <a:gd name="T42" fmla="*/ 34 w 120"/>
                  <a:gd name="T43" fmla="*/ 96 h 110"/>
                  <a:gd name="T44" fmla="*/ 26 w 120"/>
                  <a:gd name="T45" fmla="*/ 94 h 110"/>
                  <a:gd name="T46" fmla="*/ 22 w 120"/>
                  <a:gd name="T47" fmla="*/ 90 h 110"/>
                  <a:gd name="T48" fmla="*/ 16 w 120"/>
                  <a:gd name="T49" fmla="*/ 86 h 110"/>
                  <a:gd name="T50" fmla="*/ 6 w 120"/>
                  <a:gd name="T51" fmla="*/ 82 h 110"/>
                  <a:gd name="T52" fmla="*/ 0 w 120"/>
                  <a:gd name="T53" fmla="*/ 78 h 110"/>
                  <a:gd name="T54" fmla="*/ 0 w 120"/>
                  <a:gd name="T55" fmla="*/ 74 h 110"/>
                  <a:gd name="T56" fmla="*/ 4 w 120"/>
                  <a:gd name="T57" fmla="*/ 72 h 110"/>
                  <a:gd name="T58" fmla="*/ 2 w 120"/>
                  <a:gd name="T59" fmla="*/ 60 h 110"/>
                  <a:gd name="T60" fmla="*/ 2 w 120"/>
                  <a:gd name="T61" fmla="*/ 52 h 110"/>
                  <a:gd name="T62" fmla="*/ 6 w 120"/>
                  <a:gd name="T63" fmla="*/ 44 h 110"/>
                  <a:gd name="T64" fmla="*/ 8 w 120"/>
                  <a:gd name="T65" fmla="*/ 42 h 110"/>
                  <a:gd name="T66" fmla="*/ 20 w 120"/>
                  <a:gd name="T67" fmla="*/ 46 h 110"/>
                  <a:gd name="T68" fmla="*/ 22 w 120"/>
                  <a:gd name="T69" fmla="*/ 48 h 110"/>
                  <a:gd name="T70" fmla="*/ 28 w 120"/>
                  <a:gd name="T71" fmla="*/ 52 h 110"/>
                  <a:gd name="T72" fmla="*/ 36 w 120"/>
                  <a:gd name="T73" fmla="*/ 52 h 110"/>
                  <a:gd name="T74" fmla="*/ 44 w 120"/>
                  <a:gd name="T75" fmla="*/ 44 h 110"/>
                  <a:gd name="T76" fmla="*/ 48 w 120"/>
                  <a:gd name="T77" fmla="*/ 42 h 110"/>
                  <a:gd name="T78" fmla="*/ 56 w 120"/>
                  <a:gd name="T79" fmla="*/ 38 h 110"/>
                  <a:gd name="T80" fmla="*/ 62 w 120"/>
                  <a:gd name="T81" fmla="*/ 34 h 110"/>
                  <a:gd name="T82" fmla="*/ 70 w 120"/>
                  <a:gd name="T83" fmla="*/ 30 h 110"/>
                  <a:gd name="T84" fmla="*/ 74 w 120"/>
                  <a:gd name="T85" fmla="*/ 28 h 110"/>
                  <a:gd name="T86" fmla="*/ 90 w 120"/>
                  <a:gd name="T87" fmla="*/ 4 h 110"/>
                  <a:gd name="T88" fmla="*/ 94 w 120"/>
                  <a:gd name="T89" fmla="*/ 4 h 110"/>
                  <a:gd name="T90" fmla="*/ 106 w 120"/>
                  <a:gd name="T91" fmla="*/ 4 h 110"/>
                  <a:gd name="T92" fmla="*/ 116 w 120"/>
                  <a:gd name="T93" fmla="*/ 2 h 110"/>
                  <a:gd name="T94" fmla="*/ 120 w 120"/>
                  <a:gd name="T95" fmla="*/ 2 h 110"/>
                  <a:gd name="T96" fmla="*/ 116 w 120"/>
                  <a:gd name="T97" fmla="*/ 6 h 110"/>
                  <a:gd name="T98" fmla="*/ 108 w 120"/>
                  <a:gd name="T99" fmla="*/ 12 h 110"/>
                  <a:gd name="T100" fmla="*/ 102 w 120"/>
                  <a:gd name="T101" fmla="*/ 2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0" h="110">
                    <a:moveTo>
                      <a:pt x="102" y="28"/>
                    </a:moveTo>
                    <a:lnTo>
                      <a:pt x="102" y="32"/>
                    </a:lnTo>
                    <a:lnTo>
                      <a:pt x="102" y="34"/>
                    </a:lnTo>
                    <a:lnTo>
                      <a:pt x="104" y="34"/>
                    </a:lnTo>
                    <a:lnTo>
                      <a:pt x="106" y="34"/>
                    </a:lnTo>
                    <a:lnTo>
                      <a:pt x="112" y="36"/>
                    </a:lnTo>
                    <a:lnTo>
                      <a:pt x="116" y="38"/>
                    </a:lnTo>
                    <a:lnTo>
                      <a:pt x="120" y="42"/>
                    </a:lnTo>
                    <a:lnTo>
                      <a:pt x="118" y="44"/>
                    </a:lnTo>
                    <a:lnTo>
                      <a:pt x="116" y="46"/>
                    </a:lnTo>
                    <a:lnTo>
                      <a:pt x="114" y="48"/>
                    </a:lnTo>
                    <a:lnTo>
                      <a:pt x="114" y="48"/>
                    </a:lnTo>
                    <a:lnTo>
                      <a:pt x="108" y="48"/>
                    </a:lnTo>
                    <a:lnTo>
                      <a:pt x="106" y="50"/>
                    </a:lnTo>
                    <a:lnTo>
                      <a:pt x="102" y="52"/>
                    </a:lnTo>
                    <a:lnTo>
                      <a:pt x="102" y="54"/>
                    </a:lnTo>
                    <a:lnTo>
                      <a:pt x="100" y="56"/>
                    </a:lnTo>
                    <a:lnTo>
                      <a:pt x="100" y="56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0" y="74"/>
                    </a:lnTo>
                    <a:lnTo>
                      <a:pt x="88" y="76"/>
                    </a:lnTo>
                    <a:lnTo>
                      <a:pt x="86" y="78"/>
                    </a:lnTo>
                    <a:lnTo>
                      <a:pt x="86" y="80"/>
                    </a:lnTo>
                    <a:lnTo>
                      <a:pt x="84" y="82"/>
                    </a:lnTo>
                    <a:lnTo>
                      <a:pt x="84" y="84"/>
                    </a:lnTo>
                    <a:lnTo>
                      <a:pt x="82" y="90"/>
                    </a:lnTo>
                    <a:lnTo>
                      <a:pt x="82" y="94"/>
                    </a:lnTo>
                    <a:lnTo>
                      <a:pt x="80" y="98"/>
                    </a:lnTo>
                    <a:lnTo>
                      <a:pt x="78" y="102"/>
                    </a:lnTo>
                    <a:lnTo>
                      <a:pt x="76" y="104"/>
                    </a:lnTo>
                    <a:lnTo>
                      <a:pt x="74" y="106"/>
                    </a:lnTo>
                    <a:lnTo>
                      <a:pt x="70" y="108"/>
                    </a:lnTo>
                    <a:lnTo>
                      <a:pt x="66" y="108"/>
                    </a:lnTo>
                    <a:lnTo>
                      <a:pt x="64" y="110"/>
                    </a:lnTo>
                    <a:lnTo>
                      <a:pt x="60" y="100"/>
                    </a:lnTo>
                    <a:lnTo>
                      <a:pt x="50" y="100"/>
                    </a:lnTo>
                    <a:lnTo>
                      <a:pt x="50" y="98"/>
                    </a:lnTo>
                    <a:lnTo>
                      <a:pt x="50" y="96"/>
                    </a:lnTo>
                    <a:lnTo>
                      <a:pt x="46" y="96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4" y="96"/>
                    </a:lnTo>
                    <a:lnTo>
                      <a:pt x="30" y="96"/>
                    </a:lnTo>
                    <a:lnTo>
                      <a:pt x="26" y="94"/>
                    </a:lnTo>
                    <a:lnTo>
                      <a:pt x="24" y="92"/>
                    </a:lnTo>
                    <a:lnTo>
                      <a:pt x="22" y="90"/>
                    </a:lnTo>
                    <a:lnTo>
                      <a:pt x="20" y="88"/>
                    </a:lnTo>
                    <a:lnTo>
                      <a:pt x="16" y="86"/>
                    </a:lnTo>
                    <a:lnTo>
                      <a:pt x="12" y="84"/>
                    </a:lnTo>
                    <a:lnTo>
                      <a:pt x="6" y="82"/>
                    </a:lnTo>
                    <a:lnTo>
                      <a:pt x="2" y="80"/>
                    </a:lnTo>
                    <a:lnTo>
                      <a:pt x="0" y="78"/>
                    </a:lnTo>
                    <a:lnTo>
                      <a:pt x="0" y="76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4" y="72"/>
                    </a:lnTo>
                    <a:lnTo>
                      <a:pt x="4" y="72"/>
                    </a:lnTo>
                    <a:lnTo>
                      <a:pt x="2" y="60"/>
                    </a:lnTo>
                    <a:lnTo>
                      <a:pt x="2" y="56"/>
                    </a:lnTo>
                    <a:lnTo>
                      <a:pt x="2" y="52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28" y="42"/>
                    </a:lnTo>
                    <a:lnTo>
                      <a:pt x="20" y="46"/>
                    </a:lnTo>
                    <a:lnTo>
                      <a:pt x="20" y="46"/>
                    </a:lnTo>
                    <a:lnTo>
                      <a:pt x="22" y="48"/>
                    </a:lnTo>
                    <a:lnTo>
                      <a:pt x="26" y="50"/>
                    </a:lnTo>
                    <a:lnTo>
                      <a:pt x="28" y="52"/>
                    </a:lnTo>
                    <a:lnTo>
                      <a:pt x="32" y="54"/>
                    </a:lnTo>
                    <a:lnTo>
                      <a:pt x="36" y="52"/>
                    </a:lnTo>
                    <a:lnTo>
                      <a:pt x="40" y="50"/>
                    </a:lnTo>
                    <a:lnTo>
                      <a:pt x="44" y="44"/>
                    </a:lnTo>
                    <a:lnTo>
                      <a:pt x="44" y="44"/>
                    </a:lnTo>
                    <a:lnTo>
                      <a:pt x="48" y="42"/>
                    </a:lnTo>
                    <a:lnTo>
                      <a:pt x="50" y="38"/>
                    </a:lnTo>
                    <a:lnTo>
                      <a:pt x="56" y="38"/>
                    </a:lnTo>
                    <a:lnTo>
                      <a:pt x="58" y="36"/>
                    </a:lnTo>
                    <a:lnTo>
                      <a:pt x="62" y="34"/>
                    </a:lnTo>
                    <a:lnTo>
                      <a:pt x="66" y="32"/>
                    </a:lnTo>
                    <a:lnTo>
                      <a:pt x="70" y="30"/>
                    </a:lnTo>
                    <a:lnTo>
                      <a:pt x="72" y="28"/>
                    </a:lnTo>
                    <a:lnTo>
                      <a:pt x="74" y="28"/>
                    </a:lnTo>
                    <a:lnTo>
                      <a:pt x="82" y="14"/>
                    </a:lnTo>
                    <a:lnTo>
                      <a:pt x="90" y="4"/>
                    </a:lnTo>
                    <a:lnTo>
                      <a:pt x="90" y="4"/>
                    </a:lnTo>
                    <a:lnTo>
                      <a:pt x="94" y="4"/>
                    </a:lnTo>
                    <a:lnTo>
                      <a:pt x="100" y="4"/>
                    </a:lnTo>
                    <a:lnTo>
                      <a:pt x="106" y="4"/>
                    </a:lnTo>
                    <a:lnTo>
                      <a:pt x="112" y="4"/>
                    </a:lnTo>
                    <a:lnTo>
                      <a:pt x="116" y="2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18" y="4"/>
                    </a:lnTo>
                    <a:lnTo>
                      <a:pt x="116" y="6"/>
                    </a:lnTo>
                    <a:lnTo>
                      <a:pt x="112" y="8"/>
                    </a:lnTo>
                    <a:lnTo>
                      <a:pt x="108" y="12"/>
                    </a:lnTo>
                    <a:lnTo>
                      <a:pt x="102" y="14"/>
                    </a:lnTo>
                    <a:lnTo>
                      <a:pt x="102" y="2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2" name="Freeform 316">
                <a:extLst>
                  <a:ext uri="{FF2B5EF4-FFF2-40B4-BE49-F238E27FC236}">
                    <a16:creationId xmlns:a16="http://schemas.microsoft.com/office/drawing/2014/main" id="{38BD5C79-C798-4A6F-BDAA-FA99673535B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633" y="3146"/>
                <a:ext cx="128" cy="108"/>
              </a:xfrm>
              <a:custGeom>
                <a:avLst/>
                <a:gdLst>
                  <a:gd name="T0" fmla="*/ 78 w 128"/>
                  <a:gd name="T1" fmla="*/ 40 h 108"/>
                  <a:gd name="T2" fmla="*/ 78 w 128"/>
                  <a:gd name="T3" fmla="*/ 38 h 108"/>
                  <a:gd name="T4" fmla="*/ 76 w 128"/>
                  <a:gd name="T5" fmla="*/ 36 h 108"/>
                  <a:gd name="T6" fmla="*/ 72 w 128"/>
                  <a:gd name="T7" fmla="*/ 36 h 108"/>
                  <a:gd name="T8" fmla="*/ 70 w 128"/>
                  <a:gd name="T9" fmla="*/ 34 h 108"/>
                  <a:gd name="T10" fmla="*/ 68 w 128"/>
                  <a:gd name="T11" fmla="*/ 32 h 108"/>
                  <a:gd name="T12" fmla="*/ 62 w 128"/>
                  <a:gd name="T13" fmla="*/ 28 h 108"/>
                  <a:gd name="T14" fmla="*/ 58 w 128"/>
                  <a:gd name="T15" fmla="*/ 24 h 108"/>
                  <a:gd name="T16" fmla="*/ 52 w 128"/>
                  <a:gd name="T17" fmla="*/ 20 h 108"/>
                  <a:gd name="T18" fmla="*/ 46 w 128"/>
                  <a:gd name="T19" fmla="*/ 16 h 108"/>
                  <a:gd name="T20" fmla="*/ 42 w 128"/>
                  <a:gd name="T21" fmla="*/ 12 h 108"/>
                  <a:gd name="T22" fmla="*/ 40 w 128"/>
                  <a:gd name="T23" fmla="*/ 10 h 108"/>
                  <a:gd name="T24" fmla="*/ 38 w 128"/>
                  <a:gd name="T25" fmla="*/ 10 h 108"/>
                  <a:gd name="T26" fmla="*/ 34 w 128"/>
                  <a:gd name="T27" fmla="*/ 10 h 108"/>
                  <a:gd name="T28" fmla="*/ 26 w 128"/>
                  <a:gd name="T29" fmla="*/ 8 h 108"/>
                  <a:gd name="T30" fmla="*/ 14 w 128"/>
                  <a:gd name="T31" fmla="*/ 4 h 108"/>
                  <a:gd name="T32" fmla="*/ 4 w 128"/>
                  <a:gd name="T33" fmla="*/ 0 h 108"/>
                  <a:gd name="T34" fmla="*/ 0 w 128"/>
                  <a:gd name="T35" fmla="*/ 80 h 108"/>
                  <a:gd name="T36" fmla="*/ 12 w 128"/>
                  <a:gd name="T37" fmla="*/ 86 h 108"/>
                  <a:gd name="T38" fmla="*/ 28 w 128"/>
                  <a:gd name="T39" fmla="*/ 80 h 108"/>
                  <a:gd name="T40" fmla="*/ 28 w 128"/>
                  <a:gd name="T41" fmla="*/ 78 h 108"/>
                  <a:gd name="T42" fmla="*/ 28 w 128"/>
                  <a:gd name="T43" fmla="*/ 76 h 108"/>
                  <a:gd name="T44" fmla="*/ 30 w 128"/>
                  <a:gd name="T45" fmla="*/ 74 h 108"/>
                  <a:gd name="T46" fmla="*/ 34 w 128"/>
                  <a:gd name="T47" fmla="*/ 72 h 108"/>
                  <a:gd name="T48" fmla="*/ 38 w 128"/>
                  <a:gd name="T49" fmla="*/ 68 h 108"/>
                  <a:gd name="T50" fmla="*/ 42 w 128"/>
                  <a:gd name="T51" fmla="*/ 68 h 108"/>
                  <a:gd name="T52" fmla="*/ 46 w 128"/>
                  <a:gd name="T53" fmla="*/ 66 h 108"/>
                  <a:gd name="T54" fmla="*/ 52 w 128"/>
                  <a:gd name="T55" fmla="*/ 68 h 108"/>
                  <a:gd name="T56" fmla="*/ 76 w 128"/>
                  <a:gd name="T57" fmla="*/ 82 h 108"/>
                  <a:gd name="T58" fmla="*/ 86 w 128"/>
                  <a:gd name="T59" fmla="*/ 94 h 108"/>
                  <a:gd name="T60" fmla="*/ 104 w 128"/>
                  <a:gd name="T61" fmla="*/ 102 h 108"/>
                  <a:gd name="T62" fmla="*/ 126 w 128"/>
                  <a:gd name="T63" fmla="*/ 108 h 108"/>
                  <a:gd name="T64" fmla="*/ 128 w 128"/>
                  <a:gd name="T65" fmla="*/ 108 h 108"/>
                  <a:gd name="T66" fmla="*/ 128 w 128"/>
                  <a:gd name="T67" fmla="*/ 106 h 108"/>
                  <a:gd name="T68" fmla="*/ 128 w 128"/>
                  <a:gd name="T69" fmla="*/ 104 h 108"/>
                  <a:gd name="T70" fmla="*/ 128 w 128"/>
                  <a:gd name="T71" fmla="*/ 100 h 108"/>
                  <a:gd name="T72" fmla="*/ 126 w 128"/>
                  <a:gd name="T73" fmla="*/ 98 h 108"/>
                  <a:gd name="T74" fmla="*/ 124 w 128"/>
                  <a:gd name="T75" fmla="*/ 94 h 108"/>
                  <a:gd name="T76" fmla="*/ 120 w 128"/>
                  <a:gd name="T77" fmla="*/ 92 h 108"/>
                  <a:gd name="T78" fmla="*/ 116 w 128"/>
                  <a:gd name="T79" fmla="*/ 88 h 108"/>
                  <a:gd name="T80" fmla="*/ 110 w 128"/>
                  <a:gd name="T81" fmla="*/ 84 h 108"/>
                  <a:gd name="T82" fmla="*/ 106 w 128"/>
                  <a:gd name="T83" fmla="*/ 80 h 108"/>
                  <a:gd name="T84" fmla="*/ 102 w 128"/>
                  <a:gd name="T85" fmla="*/ 76 h 108"/>
                  <a:gd name="T86" fmla="*/ 98 w 128"/>
                  <a:gd name="T87" fmla="*/ 72 h 108"/>
                  <a:gd name="T88" fmla="*/ 96 w 128"/>
                  <a:gd name="T89" fmla="*/ 70 h 108"/>
                  <a:gd name="T90" fmla="*/ 96 w 128"/>
                  <a:gd name="T91" fmla="*/ 70 h 108"/>
                  <a:gd name="T92" fmla="*/ 80 w 128"/>
                  <a:gd name="T93" fmla="*/ 60 h 108"/>
                  <a:gd name="T94" fmla="*/ 96 w 128"/>
                  <a:gd name="T95" fmla="*/ 54 h 108"/>
                  <a:gd name="T96" fmla="*/ 92 w 128"/>
                  <a:gd name="T97" fmla="*/ 46 h 108"/>
                  <a:gd name="T98" fmla="*/ 90 w 128"/>
                  <a:gd name="T99" fmla="*/ 46 h 108"/>
                  <a:gd name="T100" fmla="*/ 88 w 128"/>
                  <a:gd name="T101" fmla="*/ 44 h 108"/>
                  <a:gd name="T102" fmla="*/ 84 w 128"/>
                  <a:gd name="T103" fmla="*/ 44 h 108"/>
                  <a:gd name="T104" fmla="*/ 80 w 128"/>
                  <a:gd name="T105" fmla="*/ 42 h 108"/>
                  <a:gd name="T106" fmla="*/ 78 w 128"/>
                  <a:gd name="T107" fmla="*/ 42 h 108"/>
                  <a:gd name="T108" fmla="*/ 78 w 128"/>
                  <a:gd name="T109" fmla="*/ 4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8" h="108">
                    <a:moveTo>
                      <a:pt x="78" y="40"/>
                    </a:moveTo>
                    <a:lnTo>
                      <a:pt x="78" y="38"/>
                    </a:lnTo>
                    <a:lnTo>
                      <a:pt x="76" y="36"/>
                    </a:lnTo>
                    <a:lnTo>
                      <a:pt x="72" y="36"/>
                    </a:lnTo>
                    <a:lnTo>
                      <a:pt x="70" y="34"/>
                    </a:lnTo>
                    <a:lnTo>
                      <a:pt x="68" y="32"/>
                    </a:lnTo>
                    <a:lnTo>
                      <a:pt x="62" y="28"/>
                    </a:lnTo>
                    <a:lnTo>
                      <a:pt x="58" y="24"/>
                    </a:lnTo>
                    <a:lnTo>
                      <a:pt x="52" y="20"/>
                    </a:lnTo>
                    <a:lnTo>
                      <a:pt x="46" y="16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26" y="8"/>
                    </a:lnTo>
                    <a:lnTo>
                      <a:pt x="14" y="4"/>
                    </a:lnTo>
                    <a:lnTo>
                      <a:pt x="4" y="0"/>
                    </a:lnTo>
                    <a:lnTo>
                      <a:pt x="0" y="80"/>
                    </a:lnTo>
                    <a:lnTo>
                      <a:pt x="12" y="86"/>
                    </a:lnTo>
                    <a:lnTo>
                      <a:pt x="28" y="80"/>
                    </a:lnTo>
                    <a:lnTo>
                      <a:pt x="28" y="78"/>
                    </a:lnTo>
                    <a:lnTo>
                      <a:pt x="28" y="76"/>
                    </a:lnTo>
                    <a:lnTo>
                      <a:pt x="30" y="74"/>
                    </a:lnTo>
                    <a:lnTo>
                      <a:pt x="34" y="72"/>
                    </a:lnTo>
                    <a:lnTo>
                      <a:pt x="38" y="68"/>
                    </a:lnTo>
                    <a:lnTo>
                      <a:pt x="42" y="68"/>
                    </a:lnTo>
                    <a:lnTo>
                      <a:pt x="46" y="66"/>
                    </a:lnTo>
                    <a:lnTo>
                      <a:pt x="52" y="68"/>
                    </a:lnTo>
                    <a:lnTo>
                      <a:pt x="76" y="82"/>
                    </a:lnTo>
                    <a:lnTo>
                      <a:pt x="86" y="94"/>
                    </a:lnTo>
                    <a:lnTo>
                      <a:pt x="104" y="102"/>
                    </a:lnTo>
                    <a:lnTo>
                      <a:pt x="126" y="108"/>
                    </a:lnTo>
                    <a:lnTo>
                      <a:pt x="128" y="108"/>
                    </a:lnTo>
                    <a:lnTo>
                      <a:pt x="128" y="106"/>
                    </a:lnTo>
                    <a:lnTo>
                      <a:pt x="128" y="104"/>
                    </a:lnTo>
                    <a:lnTo>
                      <a:pt x="128" y="100"/>
                    </a:lnTo>
                    <a:lnTo>
                      <a:pt x="126" y="98"/>
                    </a:lnTo>
                    <a:lnTo>
                      <a:pt x="124" y="94"/>
                    </a:lnTo>
                    <a:lnTo>
                      <a:pt x="120" y="92"/>
                    </a:lnTo>
                    <a:lnTo>
                      <a:pt x="116" y="88"/>
                    </a:lnTo>
                    <a:lnTo>
                      <a:pt x="110" y="84"/>
                    </a:lnTo>
                    <a:lnTo>
                      <a:pt x="106" y="80"/>
                    </a:lnTo>
                    <a:lnTo>
                      <a:pt x="102" y="76"/>
                    </a:lnTo>
                    <a:lnTo>
                      <a:pt x="98" y="72"/>
                    </a:lnTo>
                    <a:lnTo>
                      <a:pt x="96" y="70"/>
                    </a:lnTo>
                    <a:lnTo>
                      <a:pt x="96" y="70"/>
                    </a:lnTo>
                    <a:lnTo>
                      <a:pt x="80" y="60"/>
                    </a:lnTo>
                    <a:lnTo>
                      <a:pt x="96" y="54"/>
                    </a:lnTo>
                    <a:lnTo>
                      <a:pt x="92" y="46"/>
                    </a:lnTo>
                    <a:lnTo>
                      <a:pt x="90" y="46"/>
                    </a:lnTo>
                    <a:lnTo>
                      <a:pt x="88" y="44"/>
                    </a:lnTo>
                    <a:lnTo>
                      <a:pt x="84" y="44"/>
                    </a:lnTo>
                    <a:lnTo>
                      <a:pt x="80" y="42"/>
                    </a:lnTo>
                    <a:lnTo>
                      <a:pt x="78" y="42"/>
                    </a:lnTo>
                    <a:lnTo>
                      <a:pt x="78" y="4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3" name="Freeform 317">
                <a:extLst>
                  <a:ext uri="{FF2B5EF4-FFF2-40B4-BE49-F238E27FC236}">
                    <a16:creationId xmlns:a16="http://schemas.microsoft.com/office/drawing/2014/main" id="{11B5DE6F-74DB-4980-912F-1B247445140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513" y="3118"/>
                <a:ext cx="122" cy="108"/>
              </a:xfrm>
              <a:custGeom>
                <a:avLst/>
                <a:gdLst>
                  <a:gd name="T0" fmla="*/ 122 w 122"/>
                  <a:gd name="T1" fmla="*/ 28 h 108"/>
                  <a:gd name="T2" fmla="*/ 114 w 122"/>
                  <a:gd name="T3" fmla="*/ 24 h 108"/>
                  <a:gd name="T4" fmla="*/ 102 w 122"/>
                  <a:gd name="T5" fmla="*/ 18 h 108"/>
                  <a:gd name="T6" fmla="*/ 92 w 122"/>
                  <a:gd name="T7" fmla="*/ 14 h 108"/>
                  <a:gd name="T8" fmla="*/ 80 w 122"/>
                  <a:gd name="T9" fmla="*/ 14 h 108"/>
                  <a:gd name="T10" fmla="*/ 72 w 122"/>
                  <a:gd name="T11" fmla="*/ 20 h 108"/>
                  <a:gd name="T12" fmla="*/ 72 w 122"/>
                  <a:gd name="T13" fmla="*/ 20 h 108"/>
                  <a:gd name="T14" fmla="*/ 72 w 122"/>
                  <a:gd name="T15" fmla="*/ 24 h 108"/>
                  <a:gd name="T16" fmla="*/ 72 w 122"/>
                  <a:gd name="T17" fmla="*/ 28 h 108"/>
                  <a:gd name="T18" fmla="*/ 70 w 122"/>
                  <a:gd name="T19" fmla="*/ 32 h 108"/>
                  <a:gd name="T20" fmla="*/ 70 w 122"/>
                  <a:gd name="T21" fmla="*/ 36 h 108"/>
                  <a:gd name="T22" fmla="*/ 66 w 122"/>
                  <a:gd name="T23" fmla="*/ 40 h 108"/>
                  <a:gd name="T24" fmla="*/ 64 w 122"/>
                  <a:gd name="T25" fmla="*/ 42 h 108"/>
                  <a:gd name="T26" fmla="*/ 58 w 122"/>
                  <a:gd name="T27" fmla="*/ 42 h 108"/>
                  <a:gd name="T28" fmla="*/ 52 w 122"/>
                  <a:gd name="T29" fmla="*/ 42 h 108"/>
                  <a:gd name="T30" fmla="*/ 48 w 122"/>
                  <a:gd name="T31" fmla="*/ 40 h 108"/>
                  <a:gd name="T32" fmla="*/ 42 w 122"/>
                  <a:gd name="T33" fmla="*/ 38 h 108"/>
                  <a:gd name="T34" fmla="*/ 40 w 122"/>
                  <a:gd name="T35" fmla="*/ 32 h 108"/>
                  <a:gd name="T36" fmla="*/ 38 w 122"/>
                  <a:gd name="T37" fmla="*/ 28 h 108"/>
                  <a:gd name="T38" fmla="*/ 34 w 122"/>
                  <a:gd name="T39" fmla="*/ 22 h 108"/>
                  <a:gd name="T40" fmla="*/ 34 w 122"/>
                  <a:gd name="T41" fmla="*/ 18 h 108"/>
                  <a:gd name="T42" fmla="*/ 32 w 122"/>
                  <a:gd name="T43" fmla="*/ 14 h 108"/>
                  <a:gd name="T44" fmla="*/ 32 w 122"/>
                  <a:gd name="T45" fmla="*/ 12 h 108"/>
                  <a:gd name="T46" fmla="*/ 30 w 122"/>
                  <a:gd name="T47" fmla="*/ 12 h 108"/>
                  <a:gd name="T48" fmla="*/ 28 w 122"/>
                  <a:gd name="T49" fmla="*/ 10 h 108"/>
                  <a:gd name="T50" fmla="*/ 26 w 122"/>
                  <a:gd name="T51" fmla="*/ 6 h 108"/>
                  <a:gd name="T52" fmla="*/ 22 w 122"/>
                  <a:gd name="T53" fmla="*/ 4 h 108"/>
                  <a:gd name="T54" fmla="*/ 18 w 122"/>
                  <a:gd name="T55" fmla="*/ 2 h 108"/>
                  <a:gd name="T56" fmla="*/ 12 w 122"/>
                  <a:gd name="T57" fmla="*/ 0 h 108"/>
                  <a:gd name="T58" fmla="*/ 8 w 122"/>
                  <a:gd name="T59" fmla="*/ 2 h 108"/>
                  <a:gd name="T60" fmla="*/ 2 w 122"/>
                  <a:gd name="T61" fmla="*/ 4 h 108"/>
                  <a:gd name="T62" fmla="*/ 2 w 122"/>
                  <a:gd name="T63" fmla="*/ 6 h 108"/>
                  <a:gd name="T64" fmla="*/ 0 w 122"/>
                  <a:gd name="T65" fmla="*/ 8 h 108"/>
                  <a:gd name="T66" fmla="*/ 0 w 122"/>
                  <a:gd name="T67" fmla="*/ 10 h 108"/>
                  <a:gd name="T68" fmla="*/ 2 w 122"/>
                  <a:gd name="T69" fmla="*/ 14 h 108"/>
                  <a:gd name="T70" fmla="*/ 6 w 122"/>
                  <a:gd name="T71" fmla="*/ 18 h 108"/>
                  <a:gd name="T72" fmla="*/ 10 w 122"/>
                  <a:gd name="T73" fmla="*/ 26 h 108"/>
                  <a:gd name="T74" fmla="*/ 12 w 122"/>
                  <a:gd name="T75" fmla="*/ 32 h 108"/>
                  <a:gd name="T76" fmla="*/ 14 w 122"/>
                  <a:gd name="T77" fmla="*/ 38 h 108"/>
                  <a:gd name="T78" fmla="*/ 14 w 122"/>
                  <a:gd name="T79" fmla="*/ 42 h 108"/>
                  <a:gd name="T80" fmla="*/ 16 w 122"/>
                  <a:gd name="T81" fmla="*/ 46 h 108"/>
                  <a:gd name="T82" fmla="*/ 18 w 122"/>
                  <a:gd name="T83" fmla="*/ 48 h 108"/>
                  <a:gd name="T84" fmla="*/ 20 w 122"/>
                  <a:gd name="T85" fmla="*/ 50 h 108"/>
                  <a:gd name="T86" fmla="*/ 24 w 122"/>
                  <a:gd name="T87" fmla="*/ 50 h 108"/>
                  <a:gd name="T88" fmla="*/ 28 w 122"/>
                  <a:gd name="T89" fmla="*/ 48 h 108"/>
                  <a:gd name="T90" fmla="*/ 34 w 122"/>
                  <a:gd name="T91" fmla="*/ 48 h 108"/>
                  <a:gd name="T92" fmla="*/ 38 w 122"/>
                  <a:gd name="T93" fmla="*/ 50 h 108"/>
                  <a:gd name="T94" fmla="*/ 42 w 122"/>
                  <a:gd name="T95" fmla="*/ 52 h 108"/>
                  <a:gd name="T96" fmla="*/ 46 w 122"/>
                  <a:gd name="T97" fmla="*/ 54 h 108"/>
                  <a:gd name="T98" fmla="*/ 50 w 122"/>
                  <a:gd name="T99" fmla="*/ 54 h 108"/>
                  <a:gd name="T100" fmla="*/ 56 w 122"/>
                  <a:gd name="T101" fmla="*/ 56 h 108"/>
                  <a:gd name="T102" fmla="*/ 62 w 122"/>
                  <a:gd name="T103" fmla="*/ 56 h 108"/>
                  <a:gd name="T104" fmla="*/ 68 w 122"/>
                  <a:gd name="T105" fmla="*/ 58 h 108"/>
                  <a:gd name="T106" fmla="*/ 70 w 122"/>
                  <a:gd name="T107" fmla="*/ 58 h 108"/>
                  <a:gd name="T108" fmla="*/ 72 w 122"/>
                  <a:gd name="T109" fmla="*/ 58 h 108"/>
                  <a:gd name="T110" fmla="*/ 88 w 122"/>
                  <a:gd name="T111" fmla="*/ 72 h 108"/>
                  <a:gd name="T112" fmla="*/ 98 w 122"/>
                  <a:gd name="T113" fmla="*/ 90 h 108"/>
                  <a:gd name="T114" fmla="*/ 114 w 122"/>
                  <a:gd name="T115" fmla="*/ 104 h 108"/>
                  <a:gd name="T116" fmla="*/ 118 w 122"/>
                  <a:gd name="T117" fmla="*/ 108 h 108"/>
                  <a:gd name="T118" fmla="*/ 122 w 122"/>
                  <a:gd name="T119" fmla="*/ 28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2" h="108">
                    <a:moveTo>
                      <a:pt x="122" y="28"/>
                    </a:moveTo>
                    <a:lnTo>
                      <a:pt x="114" y="24"/>
                    </a:lnTo>
                    <a:lnTo>
                      <a:pt x="102" y="18"/>
                    </a:lnTo>
                    <a:lnTo>
                      <a:pt x="92" y="14"/>
                    </a:lnTo>
                    <a:lnTo>
                      <a:pt x="80" y="14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4"/>
                    </a:lnTo>
                    <a:lnTo>
                      <a:pt x="72" y="28"/>
                    </a:lnTo>
                    <a:lnTo>
                      <a:pt x="70" y="32"/>
                    </a:lnTo>
                    <a:lnTo>
                      <a:pt x="70" y="36"/>
                    </a:lnTo>
                    <a:lnTo>
                      <a:pt x="66" y="40"/>
                    </a:lnTo>
                    <a:lnTo>
                      <a:pt x="64" y="42"/>
                    </a:lnTo>
                    <a:lnTo>
                      <a:pt x="58" y="42"/>
                    </a:lnTo>
                    <a:lnTo>
                      <a:pt x="52" y="42"/>
                    </a:lnTo>
                    <a:lnTo>
                      <a:pt x="48" y="40"/>
                    </a:lnTo>
                    <a:lnTo>
                      <a:pt x="42" y="38"/>
                    </a:lnTo>
                    <a:lnTo>
                      <a:pt x="40" y="32"/>
                    </a:lnTo>
                    <a:lnTo>
                      <a:pt x="38" y="28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4"/>
                    </a:lnTo>
                    <a:lnTo>
                      <a:pt x="32" y="12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6" y="6"/>
                    </a:lnTo>
                    <a:lnTo>
                      <a:pt x="22" y="4"/>
                    </a:lnTo>
                    <a:lnTo>
                      <a:pt x="18" y="2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18"/>
                    </a:lnTo>
                    <a:lnTo>
                      <a:pt x="10" y="26"/>
                    </a:lnTo>
                    <a:lnTo>
                      <a:pt x="12" y="32"/>
                    </a:lnTo>
                    <a:lnTo>
                      <a:pt x="14" y="38"/>
                    </a:lnTo>
                    <a:lnTo>
                      <a:pt x="14" y="42"/>
                    </a:lnTo>
                    <a:lnTo>
                      <a:pt x="16" y="46"/>
                    </a:lnTo>
                    <a:lnTo>
                      <a:pt x="18" y="48"/>
                    </a:lnTo>
                    <a:lnTo>
                      <a:pt x="20" y="50"/>
                    </a:lnTo>
                    <a:lnTo>
                      <a:pt x="24" y="50"/>
                    </a:lnTo>
                    <a:lnTo>
                      <a:pt x="28" y="48"/>
                    </a:lnTo>
                    <a:lnTo>
                      <a:pt x="34" y="48"/>
                    </a:lnTo>
                    <a:lnTo>
                      <a:pt x="38" y="50"/>
                    </a:lnTo>
                    <a:lnTo>
                      <a:pt x="42" y="52"/>
                    </a:lnTo>
                    <a:lnTo>
                      <a:pt x="46" y="54"/>
                    </a:lnTo>
                    <a:lnTo>
                      <a:pt x="50" y="54"/>
                    </a:lnTo>
                    <a:lnTo>
                      <a:pt x="56" y="56"/>
                    </a:lnTo>
                    <a:lnTo>
                      <a:pt x="62" y="56"/>
                    </a:lnTo>
                    <a:lnTo>
                      <a:pt x="68" y="58"/>
                    </a:lnTo>
                    <a:lnTo>
                      <a:pt x="70" y="58"/>
                    </a:lnTo>
                    <a:lnTo>
                      <a:pt x="72" y="58"/>
                    </a:lnTo>
                    <a:lnTo>
                      <a:pt x="88" y="72"/>
                    </a:lnTo>
                    <a:lnTo>
                      <a:pt x="98" y="90"/>
                    </a:lnTo>
                    <a:lnTo>
                      <a:pt x="114" y="104"/>
                    </a:lnTo>
                    <a:lnTo>
                      <a:pt x="118" y="108"/>
                    </a:lnTo>
                    <a:lnTo>
                      <a:pt x="122" y="2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4" name="Freeform 318">
                <a:extLst>
                  <a:ext uri="{FF2B5EF4-FFF2-40B4-BE49-F238E27FC236}">
                    <a16:creationId xmlns:a16="http://schemas.microsoft.com/office/drawing/2014/main" id="{6386F4CF-E6C0-47DC-8A4F-A5DE2953AFB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285" y="3296"/>
                <a:ext cx="508" cy="408"/>
              </a:xfrm>
              <a:custGeom>
                <a:avLst/>
                <a:gdLst>
                  <a:gd name="T0" fmla="*/ 98 w 508"/>
                  <a:gd name="T1" fmla="*/ 124 h 408"/>
                  <a:gd name="T2" fmla="*/ 110 w 508"/>
                  <a:gd name="T3" fmla="*/ 100 h 408"/>
                  <a:gd name="T4" fmla="*/ 128 w 508"/>
                  <a:gd name="T5" fmla="*/ 86 h 408"/>
                  <a:gd name="T6" fmla="*/ 134 w 508"/>
                  <a:gd name="T7" fmla="*/ 70 h 408"/>
                  <a:gd name="T8" fmla="*/ 170 w 508"/>
                  <a:gd name="T9" fmla="*/ 48 h 408"/>
                  <a:gd name="T10" fmla="*/ 190 w 508"/>
                  <a:gd name="T11" fmla="*/ 60 h 408"/>
                  <a:gd name="T12" fmla="*/ 202 w 508"/>
                  <a:gd name="T13" fmla="*/ 56 h 408"/>
                  <a:gd name="T14" fmla="*/ 196 w 508"/>
                  <a:gd name="T15" fmla="*/ 44 h 408"/>
                  <a:gd name="T16" fmla="*/ 204 w 508"/>
                  <a:gd name="T17" fmla="*/ 28 h 408"/>
                  <a:gd name="T18" fmla="*/ 230 w 508"/>
                  <a:gd name="T19" fmla="*/ 18 h 408"/>
                  <a:gd name="T20" fmla="*/ 222 w 508"/>
                  <a:gd name="T21" fmla="*/ 8 h 408"/>
                  <a:gd name="T22" fmla="*/ 238 w 508"/>
                  <a:gd name="T23" fmla="*/ 0 h 408"/>
                  <a:gd name="T24" fmla="*/ 246 w 508"/>
                  <a:gd name="T25" fmla="*/ 8 h 408"/>
                  <a:gd name="T26" fmla="*/ 252 w 508"/>
                  <a:gd name="T27" fmla="*/ 12 h 408"/>
                  <a:gd name="T28" fmla="*/ 256 w 508"/>
                  <a:gd name="T29" fmla="*/ 4 h 408"/>
                  <a:gd name="T30" fmla="*/ 268 w 508"/>
                  <a:gd name="T31" fmla="*/ 20 h 408"/>
                  <a:gd name="T32" fmla="*/ 298 w 508"/>
                  <a:gd name="T33" fmla="*/ 18 h 408"/>
                  <a:gd name="T34" fmla="*/ 300 w 508"/>
                  <a:gd name="T35" fmla="*/ 32 h 408"/>
                  <a:gd name="T36" fmla="*/ 286 w 508"/>
                  <a:gd name="T37" fmla="*/ 52 h 408"/>
                  <a:gd name="T38" fmla="*/ 326 w 508"/>
                  <a:gd name="T39" fmla="*/ 82 h 408"/>
                  <a:gd name="T40" fmla="*/ 344 w 508"/>
                  <a:gd name="T41" fmla="*/ 78 h 408"/>
                  <a:gd name="T42" fmla="*/ 358 w 508"/>
                  <a:gd name="T43" fmla="*/ 10 h 408"/>
                  <a:gd name="T44" fmla="*/ 364 w 508"/>
                  <a:gd name="T45" fmla="*/ 0 h 408"/>
                  <a:gd name="T46" fmla="*/ 378 w 508"/>
                  <a:gd name="T47" fmla="*/ 20 h 408"/>
                  <a:gd name="T48" fmla="*/ 376 w 508"/>
                  <a:gd name="T49" fmla="*/ 36 h 408"/>
                  <a:gd name="T50" fmla="*/ 390 w 508"/>
                  <a:gd name="T51" fmla="*/ 42 h 408"/>
                  <a:gd name="T52" fmla="*/ 404 w 508"/>
                  <a:gd name="T53" fmla="*/ 66 h 408"/>
                  <a:gd name="T54" fmla="*/ 412 w 508"/>
                  <a:gd name="T55" fmla="*/ 80 h 408"/>
                  <a:gd name="T56" fmla="*/ 424 w 508"/>
                  <a:gd name="T57" fmla="*/ 100 h 408"/>
                  <a:gd name="T58" fmla="*/ 454 w 508"/>
                  <a:gd name="T59" fmla="*/ 136 h 408"/>
                  <a:gd name="T60" fmla="*/ 506 w 508"/>
                  <a:gd name="T61" fmla="*/ 210 h 408"/>
                  <a:gd name="T62" fmla="*/ 508 w 508"/>
                  <a:gd name="T63" fmla="*/ 272 h 408"/>
                  <a:gd name="T64" fmla="*/ 488 w 508"/>
                  <a:gd name="T65" fmla="*/ 294 h 408"/>
                  <a:gd name="T66" fmla="*/ 472 w 508"/>
                  <a:gd name="T67" fmla="*/ 332 h 408"/>
                  <a:gd name="T68" fmla="*/ 460 w 508"/>
                  <a:gd name="T69" fmla="*/ 352 h 408"/>
                  <a:gd name="T70" fmla="*/ 460 w 508"/>
                  <a:gd name="T71" fmla="*/ 384 h 408"/>
                  <a:gd name="T72" fmla="*/ 414 w 508"/>
                  <a:gd name="T73" fmla="*/ 408 h 408"/>
                  <a:gd name="T74" fmla="*/ 394 w 508"/>
                  <a:gd name="T75" fmla="*/ 392 h 408"/>
                  <a:gd name="T76" fmla="*/ 376 w 508"/>
                  <a:gd name="T77" fmla="*/ 396 h 408"/>
                  <a:gd name="T78" fmla="*/ 344 w 508"/>
                  <a:gd name="T79" fmla="*/ 388 h 408"/>
                  <a:gd name="T80" fmla="*/ 274 w 508"/>
                  <a:gd name="T81" fmla="*/ 318 h 408"/>
                  <a:gd name="T82" fmla="*/ 214 w 508"/>
                  <a:gd name="T83" fmla="*/ 294 h 408"/>
                  <a:gd name="T84" fmla="*/ 134 w 508"/>
                  <a:gd name="T85" fmla="*/ 326 h 408"/>
                  <a:gd name="T86" fmla="*/ 120 w 508"/>
                  <a:gd name="T87" fmla="*/ 340 h 408"/>
                  <a:gd name="T88" fmla="*/ 80 w 508"/>
                  <a:gd name="T89" fmla="*/ 338 h 408"/>
                  <a:gd name="T90" fmla="*/ 64 w 508"/>
                  <a:gd name="T91" fmla="*/ 352 h 408"/>
                  <a:gd name="T92" fmla="*/ 36 w 508"/>
                  <a:gd name="T93" fmla="*/ 350 h 408"/>
                  <a:gd name="T94" fmla="*/ 30 w 508"/>
                  <a:gd name="T95" fmla="*/ 340 h 408"/>
                  <a:gd name="T96" fmla="*/ 20 w 508"/>
                  <a:gd name="T97" fmla="*/ 342 h 408"/>
                  <a:gd name="T98" fmla="*/ 26 w 508"/>
                  <a:gd name="T99" fmla="*/ 326 h 408"/>
                  <a:gd name="T100" fmla="*/ 24 w 508"/>
                  <a:gd name="T101" fmla="*/ 284 h 408"/>
                  <a:gd name="T102" fmla="*/ 4 w 508"/>
                  <a:gd name="T103" fmla="*/ 228 h 408"/>
                  <a:gd name="T104" fmla="*/ 4 w 508"/>
                  <a:gd name="T105" fmla="*/ 194 h 408"/>
                  <a:gd name="T106" fmla="*/ 12 w 508"/>
                  <a:gd name="T107" fmla="*/ 154 h 408"/>
                  <a:gd name="T108" fmla="*/ 30 w 508"/>
                  <a:gd name="T109" fmla="*/ 138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508" h="408">
                    <a:moveTo>
                      <a:pt x="30" y="138"/>
                    </a:moveTo>
                    <a:lnTo>
                      <a:pt x="60" y="136"/>
                    </a:lnTo>
                    <a:lnTo>
                      <a:pt x="92" y="130"/>
                    </a:lnTo>
                    <a:lnTo>
                      <a:pt x="92" y="130"/>
                    </a:lnTo>
                    <a:lnTo>
                      <a:pt x="94" y="128"/>
                    </a:lnTo>
                    <a:lnTo>
                      <a:pt x="98" y="124"/>
                    </a:lnTo>
                    <a:lnTo>
                      <a:pt x="100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8" y="108"/>
                    </a:lnTo>
                    <a:lnTo>
                      <a:pt x="110" y="104"/>
                    </a:lnTo>
                    <a:lnTo>
                      <a:pt x="110" y="100"/>
                    </a:lnTo>
                    <a:lnTo>
                      <a:pt x="110" y="96"/>
                    </a:lnTo>
                    <a:lnTo>
                      <a:pt x="112" y="92"/>
                    </a:lnTo>
                    <a:lnTo>
                      <a:pt x="114" y="88"/>
                    </a:lnTo>
                    <a:lnTo>
                      <a:pt x="118" y="86"/>
                    </a:lnTo>
                    <a:lnTo>
                      <a:pt x="122" y="86"/>
                    </a:lnTo>
                    <a:lnTo>
                      <a:pt x="128" y="86"/>
                    </a:lnTo>
                    <a:lnTo>
                      <a:pt x="128" y="84"/>
                    </a:lnTo>
                    <a:lnTo>
                      <a:pt x="128" y="82"/>
                    </a:lnTo>
                    <a:lnTo>
                      <a:pt x="128" y="80"/>
                    </a:lnTo>
                    <a:lnTo>
                      <a:pt x="130" y="76"/>
                    </a:lnTo>
                    <a:lnTo>
                      <a:pt x="130" y="72"/>
                    </a:lnTo>
                    <a:lnTo>
                      <a:pt x="134" y="70"/>
                    </a:lnTo>
                    <a:lnTo>
                      <a:pt x="136" y="70"/>
                    </a:lnTo>
                    <a:lnTo>
                      <a:pt x="140" y="66"/>
                    </a:lnTo>
                    <a:lnTo>
                      <a:pt x="146" y="56"/>
                    </a:lnTo>
                    <a:lnTo>
                      <a:pt x="156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2" y="50"/>
                    </a:lnTo>
                    <a:lnTo>
                      <a:pt x="176" y="52"/>
                    </a:lnTo>
                    <a:lnTo>
                      <a:pt x="180" y="54"/>
                    </a:lnTo>
                    <a:lnTo>
                      <a:pt x="182" y="56"/>
                    </a:lnTo>
                    <a:lnTo>
                      <a:pt x="186" y="58"/>
                    </a:lnTo>
                    <a:lnTo>
                      <a:pt x="190" y="60"/>
                    </a:lnTo>
                    <a:lnTo>
                      <a:pt x="194" y="60"/>
                    </a:lnTo>
                    <a:lnTo>
                      <a:pt x="196" y="60"/>
                    </a:lnTo>
                    <a:lnTo>
                      <a:pt x="198" y="62"/>
                    </a:lnTo>
                    <a:lnTo>
                      <a:pt x="198" y="60"/>
                    </a:lnTo>
                    <a:lnTo>
                      <a:pt x="200" y="58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2"/>
                    </a:lnTo>
                    <a:lnTo>
                      <a:pt x="200" y="50"/>
                    </a:lnTo>
                    <a:lnTo>
                      <a:pt x="198" y="48"/>
                    </a:lnTo>
                    <a:lnTo>
                      <a:pt x="196" y="46"/>
                    </a:lnTo>
                    <a:lnTo>
                      <a:pt x="196" y="44"/>
                    </a:lnTo>
                    <a:lnTo>
                      <a:pt x="198" y="42"/>
                    </a:lnTo>
                    <a:lnTo>
                      <a:pt x="202" y="40"/>
                    </a:lnTo>
                    <a:lnTo>
                      <a:pt x="204" y="32"/>
                    </a:lnTo>
                    <a:lnTo>
                      <a:pt x="202" y="32"/>
                    </a:lnTo>
                    <a:lnTo>
                      <a:pt x="204" y="30"/>
                    </a:lnTo>
                    <a:lnTo>
                      <a:pt x="204" y="28"/>
                    </a:lnTo>
                    <a:lnTo>
                      <a:pt x="206" y="24"/>
                    </a:lnTo>
                    <a:lnTo>
                      <a:pt x="208" y="22"/>
                    </a:lnTo>
                    <a:lnTo>
                      <a:pt x="212" y="20"/>
                    </a:lnTo>
                    <a:lnTo>
                      <a:pt x="228" y="20"/>
                    </a:lnTo>
                    <a:lnTo>
                      <a:pt x="228" y="18"/>
                    </a:lnTo>
                    <a:lnTo>
                      <a:pt x="230" y="18"/>
                    </a:lnTo>
                    <a:lnTo>
                      <a:pt x="232" y="16"/>
                    </a:lnTo>
                    <a:lnTo>
                      <a:pt x="232" y="14"/>
                    </a:lnTo>
                    <a:lnTo>
                      <a:pt x="232" y="10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2" y="8"/>
                    </a:lnTo>
                    <a:lnTo>
                      <a:pt x="224" y="6"/>
                    </a:lnTo>
                    <a:lnTo>
                      <a:pt x="224" y="4"/>
                    </a:lnTo>
                    <a:lnTo>
                      <a:pt x="228" y="2"/>
                    </a:lnTo>
                    <a:lnTo>
                      <a:pt x="232" y="0"/>
                    </a:lnTo>
                    <a:lnTo>
                      <a:pt x="234" y="0"/>
                    </a:lnTo>
                    <a:lnTo>
                      <a:pt x="238" y="0"/>
                    </a:lnTo>
                    <a:lnTo>
                      <a:pt x="242" y="0"/>
                    </a:lnTo>
                    <a:lnTo>
                      <a:pt x="244" y="0"/>
                    </a:lnTo>
                    <a:lnTo>
                      <a:pt x="246" y="2"/>
                    </a:lnTo>
                    <a:lnTo>
                      <a:pt x="248" y="2"/>
                    </a:lnTo>
                    <a:lnTo>
                      <a:pt x="246" y="6"/>
                    </a:lnTo>
                    <a:lnTo>
                      <a:pt x="246" y="8"/>
                    </a:lnTo>
                    <a:lnTo>
                      <a:pt x="244" y="8"/>
                    </a:lnTo>
                    <a:lnTo>
                      <a:pt x="244" y="10"/>
                    </a:lnTo>
                    <a:lnTo>
                      <a:pt x="244" y="10"/>
                    </a:lnTo>
                    <a:lnTo>
                      <a:pt x="246" y="10"/>
                    </a:lnTo>
                    <a:lnTo>
                      <a:pt x="248" y="12"/>
                    </a:lnTo>
                    <a:lnTo>
                      <a:pt x="252" y="12"/>
                    </a:lnTo>
                    <a:lnTo>
                      <a:pt x="252" y="12"/>
                    </a:lnTo>
                    <a:lnTo>
                      <a:pt x="254" y="10"/>
                    </a:lnTo>
                    <a:lnTo>
                      <a:pt x="254" y="8"/>
                    </a:lnTo>
                    <a:lnTo>
                      <a:pt x="254" y="6"/>
                    </a:lnTo>
                    <a:lnTo>
                      <a:pt x="254" y="4"/>
                    </a:lnTo>
                    <a:lnTo>
                      <a:pt x="256" y="4"/>
                    </a:lnTo>
                    <a:lnTo>
                      <a:pt x="258" y="4"/>
                    </a:lnTo>
                    <a:lnTo>
                      <a:pt x="262" y="6"/>
                    </a:lnTo>
                    <a:lnTo>
                      <a:pt x="264" y="12"/>
                    </a:lnTo>
                    <a:lnTo>
                      <a:pt x="266" y="16"/>
                    </a:lnTo>
                    <a:lnTo>
                      <a:pt x="268" y="18"/>
                    </a:lnTo>
                    <a:lnTo>
                      <a:pt x="268" y="20"/>
                    </a:lnTo>
                    <a:lnTo>
                      <a:pt x="280" y="14"/>
                    </a:lnTo>
                    <a:lnTo>
                      <a:pt x="282" y="14"/>
                    </a:lnTo>
                    <a:lnTo>
                      <a:pt x="284" y="14"/>
                    </a:lnTo>
                    <a:lnTo>
                      <a:pt x="290" y="14"/>
                    </a:lnTo>
                    <a:lnTo>
                      <a:pt x="294" y="16"/>
                    </a:lnTo>
                    <a:lnTo>
                      <a:pt x="298" y="18"/>
                    </a:lnTo>
                    <a:lnTo>
                      <a:pt x="300" y="20"/>
                    </a:lnTo>
                    <a:lnTo>
                      <a:pt x="302" y="24"/>
                    </a:lnTo>
                    <a:lnTo>
                      <a:pt x="304" y="28"/>
                    </a:lnTo>
                    <a:lnTo>
                      <a:pt x="302" y="30"/>
                    </a:lnTo>
                    <a:lnTo>
                      <a:pt x="302" y="32"/>
                    </a:lnTo>
                    <a:lnTo>
                      <a:pt x="300" y="32"/>
                    </a:lnTo>
                    <a:lnTo>
                      <a:pt x="298" y="34"/>
                    </a:lnTo>
                    <a:lnTo>
                      <a:pt x="294" y="36"/>
                    </a:lnTo>
                    <a:lnTo>
                      <a:pt x="292" y="40"/>
                    </a:lnTo>
                    <a:lnTo>
                      <a:pt x="290" y="44"/>
                    </a:lnTo>
                    <a:lnTo>
                      <a:pt x="288" y="48"/>
                    </a:lnTo>
                    <a:lnTo>
                      <a:pt x="286" y="52"/>
                    </a:lnTo>
                    <a:lnTo>
                      <a:pt x="286" y="54"/>
                    </a:lnTo>
                    <a:lnTo>
                      <a:pt x="290" y="56"/>
                    </a:lnTo>
                    <a:lnTo>
                      <a:pt x="298" y="62"/>
                    </a:lnTo>
                    <a:lnTo>
                      <a:pt x="308" y="70"/>
                    </a:lnTo>
                    <a:lnTo>
                      <a:pt x="318" y="76"/>
                    </a:lnTo>
                    <a:lnTo>
                      <a:pt x="326" y="82"/>
                    </a:lnTo>
                    <a:lnTo>
                      <a:pt x="330" y="82"/>
                    </a:lnTo>
                    <a:lnTo>
                      <a:pt x="330" y="84"/>
                    </a:lnTo>
                    <a:lnTo>
                      <a:pt x="334" y="84"/>
                    </a:lnTo>
                    <a:lnTo>
                      <a:pt x="336" y="84"/>
                    </a:lnTo>
                    <a:lnTo>
                      <a:pt x="340" y="82"/>
                    </a:lnTo>
                    <a:lnTo>
                      <a:pt x="344" y="78"/>
                    </a:lnTo>
                    <a:lnTo>
                      <a:pt x="348" y="70"/>
                    </a:lnTo>
                    <a:lnTo>
                      <a:pt x="352" y="58"/>
                    </a:lnTo>
                    <a:lnTo>
                      <a:pt x="354" y="48"/>
                    </a:lnTo>
                    <a:lnTo>
                      <a:pt x="356" y="42"/>
                    </a:lnTo>
                    <a:lnTo>
                      <a:pt x="358" y="12"/>
                    </a:lnTo>
                    <a:lnTo>
                      <a:pt x="358" y="10"/>
                    </a:lnTo>
                    <a:lnTo>
                      <a:pt x="358" y="10"/>
                    </a:lnTo>
                    <a:lnTo>
                      <a:pt x="358" y="6"/>
                    </a:lnTo>
                    <a:lnTo>
                      <a:pt x="358" y="4"/>
                    </a:lnTo>
                    <a:lnTo>
                      <a:pt x="360" y="2"/>
                    </a:lnTo>
                    <a:lnTo>
                      <a:pt x="360" y="0"/>
                    </a:lnTo>
                    <a:lnTo>
                      <a:pt x="364" y="0"/>
                    </a:lnTo>
                    <a:lnTo>
                      <a:pt x="368" y="0"/>
                    </a:lnTo>
                    <a:lnTo>
                      <a:pt x="372" y="4"/>
                    </a:lnTo>
                    <a:lnTo>
                      <a:pt x="376" y="6"/>
                    </a:lnTo>
                    <a:lnTo>
                      <a:pt x="376" y="12"/>
                    </a:lnTo>
                    <a:lnTo>
                      <a:pt x="378" y="16"/>
                    </a:lnTo>
                    <a:lnTo>
                      <a:pt x="378" y="20"/>
                    </a:lnTo>
                    <a:lnTo>
                      <a:pt x="378" y="22"/>
                    </a:lnTo>
                    <a:lnTo>
                      <a:pt x="378" y="24"/>
                    </a:lnTo>
                    <a:lnTo>
                      <a:pt x="376" y="24"/>
                    </a:lnTo>
                    <a:lnTo>
                      <a:pt x="376" y="28"/>
                    </a:lnTo>
                    <a:lnTo>
                      <a:pt x="376" y="32"/>
                    </a:lnTo>
                    <a:lnTo>
                      <a:pt x="376" y="36"/>
                    </a:lnTo>
                    <a:lnTo>
                      <a:pt x="378" y="40"/>
                    </a:lnTo>
                    <a:lnTo>
                      <a:pt x="378" y="42"/>
                    </a:lnTo>
                    <a:lnTo>
                      <a:pt x="382" y="42"/>
                    </a:lnTo>
                    <a:lnTo>
                      <a:pt x="384" y="42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4"/>
                    </a:lnTo>
                    <a:lnTo>
                      <a:pt x="394" y="46"/>
                    </a:lnTo>
                    <a:lnTo>
                      <a:pt x="396" y="50"/>
                    </a:lnTo>
                    <a:lnTo>
                      <a:pt x="398" y="56"/>
                    </a:lnTo>
                    <a:lnTo>
                      <a:pt x="402" y="62"/>
                    </a:lnTo>
                    <a:lnTo>
                      <a:pt x="404" y="66"/>
                    </a:lnTo>
                    <a:lnTo>
                      <a:pt x="408" y="68"/>
                    </a:lnTo>
                    <a:lnTo>
                      <a:pt x="408" y="68"/>
                    </a:lnTo>
                    <a:lnTo>
                      <a:pt x="408" y="70"/>
                    </a:lnTo>
                    <a:lnTo>
                      <a:pt x="410" y="72"/>
                    </a:lnTo>
                    <a:lnTo>
                      <a:pt x="410" y="76"/>
                    </a:lnTo>
                    <a:lnTo>
                      <a:pt x="412" y="80"/>
                    </a:lnTo>
                    <a:lnTo>
                      <a:pt x="414" y="84"/>
                    </a:lnTo>
                    <a:lnTo>
                      <a:pt x="416" y="88"/>
                    </a:lnTo>
                    <a:lnTo>
                      <a:pt x="416" y="92"/>
                    </a:lnTo>
                    <a:lnTo>
                      <a:pt x="418" y="94"/>
                    </a:lnTo>
                    <a:lnTo>
                      <a:pt x="420" y="98"/>
                    </a:lnTo>
                    <a:lnTo>
                      <a:pt x="424" y="100"/>
                    </a:lnTo>
                    <a:lnTo>
                      <a:pt x="426" y="104"/>
                    </a:lnTo>
                    <a:lnTo>
                      <a:pt x="430" y="108"/>
                    </a:lnTo>
                    <a:lnTo>
                      <a:pt x="434" y="112"/>
                    </a:lnTo>
                    <a:lnTo>
                      <a:pt x="436" y="114"/>
                    </a:lnTo>
                    <a:lnTo>
                      <a:pt x="436" y="114"/>
                    </a:lnTo>
                    <a:lnTo>
                      <a:pt x="454" y="136"/>
                    </a:lnTo>
                    <a:lnTo>
                      <a:pt x="454" y="144"/>
                    </a:lnTo>
                    <a:lnTo>
                      <a:pt x="488" y="170"/>
                    </a:lnTo>
                    <a:lnTo>
                      <a:pt x="490" y="174"/>
                    </a:lnTo>
                    <a:lnTo>
                      <a:pt x="496" y="182"/>
                    </a:lnTo>
                    <a:lnTo>
                      <a:pt x="502" y="194"/>
                    </a:lnTo>
                    <a:lnTo>
                      <a:pt x="506" y="210"/>
                    </a:lnTo>
                    <a:lnTo>
                      <a:pt x="506" y="224"/>
                    </a:lnTo>
                    <a:lnTo>
                      <a:pt x="508" y="240"/>
                    </a:lnTo>
                    <a:lnTo>
                      <a:pt x="508" y="256"/>
                    </a:lnTo>
                    <a:lnTo>
                      <a:pt x="508" y="26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8" y="276"/>
                    </a:lnTo>
                    <a:lnTo>
                      <a:pt x="504" y="280"/>
                    </a:lnTo>
                    <a:lnTo>
                      <a:pt x="502" y="284"/>
                    </a:lnTo>
                    <a:lnTo>
                      <a:pt x="498" y="288"/>
                    </a:lnTo>
                    <a:lnTo>
                      <a:pt x="494" y="292"/>
                    </a:lnTo>
                    <a:lnTo>
                      <a:pt x="488" y="294"/>
                    </a:lnTo>
                    <a:lnTo>
                      <a:pt x="480" y="312"/>
                    </a:lnTo>
                    <a:lnTo>
                      <a:pt x="480" y="312"/>
                    </a:lnTo>
                    <a:lnTo>
                      <a:pt x="478" y="316"/>
                    </a:lnTo>
                    <a:lnTo>
                      <a:pt x="476" y="322"/>
                    </a:lnTo>
                    <a:lnTo>
                      <a:pt x="474" y="326"/>
                    </a:lnTo>
                    <a:lnTo>
                      <a:pt x="472" y="332"/>
                    </a:lnTo>
                    <a:lnTo>
                      <a:pt x="470" y="336"/>
                    </a:lnTo>
                    <a:lnTo>
                      <a:pt x="466" y="338"/>
                    </a:lnTo>
                    <a:lnTo>
                      <a:pt x="462" y="340"/>
                    </a:lnTo>
                    <a:lnTo>
                      <a:pt x="460" y="344"/>
                    </a:lnTo>
                    <a:lnTo>
                      <a:pt x="460" y="346"/>
                    </a:lnTo>
                    <a:lnTo>
                      <a:pt x="460" y="352"/>
                    </a:lnTo>
                    <a:lnTo>
                      <a:pt x="462" y="358"/>
                    </a:lnTo>
                    <a:lnTo>
                      <a:pt x="464" y="364"/>
                    </a:lnTo>
                    <a:lnTo>
                      <a:pt x="466" y="370"/>
                    </a:lnTo>
                    <a:lnTo>
                      <a:pt x="466" y="376"/>
                    </a:lnTo>
                    <a:lnTo>
                      <a:pt x="464" y="380"/>
                    </a:lnTo>
                    <a:lnTo>
                      <a:pt x="460" y="384"/>
                    </a:lnTo>
                    <a:lnTo>
                      <a:pt x="452" y="388"/>
                    </a:lnTo>
                    <a:lnTo>
                      <a:pt x="440" y="394"/>
                    </a:lnTo>
                    <a:lnTo>
                      <a:pt x="430" y="402"/>
                    </a:lnTo>
                    <a:lnTo>
                      <a:pt x="420" y="406"/>
                    </a:lnTo>
                    <a:lnTo>
                      <a:pt x="416" y="408"/>
                    </a:lnTo>
                    <a:lnTo>
                      <a:pt x="414" y="408"/>
                    </a:lnTo>
                    <a:lnTo>
                      <a:pt x="412" y="406"/>
                    </a:lnTo>
                    <a:lnTo>
                      <a:pt x="408" y="404"/>
                    </a:lnTo>
                    <a:lnTo>
                      <a:pt x="402" y="400"/>
                    </a:lnTo>
                    <a:lnTo>
                      <a:pt x="398" y="396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2" y="392"/>
                    </a:lnTo>
                    <a:lnTo>
                      <a:pt x="390" y="392"/>
                    </a:lnTo>
                    <a:lnTo>
                      <a:pt x="386" y="394"/>
                    </a:lnTo>
                    <a:lnTo>
                      <a:pt x="384" y="396"/>
                    </a:lnTo>
                    <a:lnTo>
                      <a:pt x="380" y="396"/>
                    </a:lnTo>
                    <a:lnTo>
                      <a:pt x="376" y="396"/>
                    </a:lnTo>
                    <a:lnTo>
                      <a:pt x="372" y="396"/>
                    </a:lnTo>
                    <a:lnTo>
                      <a:pt x="368" y="394"/>
                    </a:lnTo>
                    <a:lnTo>
                      <a:pt x="366" y="394"/>
                    </a:lnTo>
                    <a:lnTo>
                      <a:pt x="364" y="392"/>
                    </a:lnTo>
                    <a:lnTo>
                      <a:pt x="346" y="392"/>
                    </a:lnTo>
                    <a:lnTo>
                      <a:pt x="344" y="388"/>
                    </a:lnTo>
                    <a:lnTo>
                      <a:pt x="338" y="380"/>
                    </a:lnTo>
                    <a:lnTo>
                      <a:pt x="334" y="366"/>
                    </a:lnTo>
                    <a:lnTo>
                      <a:pt x="330" y="354"/>
                    </a:lnTo>
                    <a:lnTo>
                      <a:pt x="318" y="334"/>
                    </a:lnTo>
                    <a:lnTo>
                      <a:pt x="292" y="332"/>
                    </a:lnTo>
                    <a:lnTo>
                      <a:pt x="274" y="318"/>
                    </a:lnTo>
                    <a:lnTo>
                      <a:pt x="272" y="316"/>
                    </a:lnTo>
                    <a:lnTo>
                      <a:pt x="266" y="310"/>
                    </a:lnTo>
                    <a:lnTo>
                      <a:pt x="256" y="304"/>
                    </a:lnTo>
                    <a:lnTo>
                      <a:pt x="240" y="296"/>
                    </a:lnTo>
                    <a:lnTo>
                      <a:pt x="220" y="292"/>
                    </a:lnTo>
                    <a:lnTo>
                      <a:pt x="214" y="294"/>
                    </a:lnTo>
                    <a:lnTo>
                      <a:pt x="204" y="296"/>
                    </a:lnTo>
                    <a:lnTo>
                      <a:pt x="190" y="300"/>
                    </a:lnTo>
                    <a:lnTo>
                      <a:pt x="178" y="304"/>
                    </a:lnTo>
                    <a:lnTo>
                      <a:pt x="144" y="324"/>
                    </a:lnTo>
                    <a:lnTo>
                      <a:pt x="136" y="324"/>
                    </a:lnTo>
                    <a:lnTo>
                      <a:pt x="134" y="326"/>
                    </a:lnTo>
                    <a:lnTo>
                      <a:pt x="134" y="328"/>
                    </a:lnTo>
                    <a:lnTo>
                      <a:pt x="132" y="332"/>
                    </a:lnTo>
                    <a:lnTo>
                      <a:pt x="130" y="334"/>
                    </a:lnTo>
                    <a:lnTo>
                      <a:pt x="128" y="338"/>
                    </a:lnTo>
                    <a:lnTo>
                      <a:pt x="124" y="340"/>
                    </a:lnTo>
                    <a:lnTo>
                      <a:pt x="120" y="340"/>
                    </a:lnTo>
                    <a:lnTo>
                      <a:pt x="116" y="340"/>
                    </a:lnTo>
                    <a:lnTo>
                      <a:pt x="110" y="340"/>
                    </a:lnTo>
                    <a:lnTo>
                      <a:pt x="106" y="340"/>
                    </a:lnTo>
                    <a:lnTo>
                      <a:pt x="104" y="338"/>
                    </a:lnTo>
                    <a:lnTo>
                      <a:pt x="102" y="338"/>
                    </a:lnTo>
                    <a:lnTo>
                      <a:pt x="80" y="338"/>
                    </a:lnTo>
                    <a:lnTo>
                      <a:pt x="78" y="338"/>
                    </a:lnTo>
                    <a:lnTo>
                      <a:pt x="76" y="340"/>
                    </a:lnTo>
                    <a:lnTo>
                      <a:pt x="74" y="342"/>
                    </a:lnTo>
                    <a:lnTo>
                      <a:pt x="70" y="344"/>
                    </a:lnTo>
                    <a:lnTo>
                      <a:pt x="68" y="346"/>
                    </a:lnTo>
                    <a:lnTo>
                      <a:pt x="64" y="352"/>
                    </a:lnTo>
                    <a:lnTo>
                      <a:pt x="60" y="352"/>
                    </a:lnTo>
                    <a:lnTo>
                      <a:pt x="52" y="352"/>
                    </a:lnTo>
                    <a:lnTo>
                      <a:pt x="48" y="352"/>
                    </a:lnTo>
                    <a:lnTo>
                      <a:pt x="44" y="352"/>
                    </a:lnTo>
                    <a:lnTo>
                      <a:pt x="40" y="352"/>
                    </a:lnTo>
                    <a:lnTo>
                      <a:pt x="36" y="350"/>
                    </a:lnTo>
                    <a:lnTo>
                      <a:pt x="34" y="350"/>
                    </a:lnTo>
                    <a:lnTo>
                      <a:pt x="32" y="348"/>
                    </a:lnTo>
                    <a:lnTo>
                      <a:pt x="32" y="346"/>
                    </a:lnTo>
                    <a:lnTo>
                      <a:pt x="32" y="342"/>
                    </a:lnTo>
                    <a:lnTo>
                      <a:pt x="32" y="342"/>
                    </a:lnTo>
                    <a:lnTo>
                      <a:pt x="30" y="340"/>
                    </a:lnTo>
                    <a:lnTo>
                      <a:pt x="30" y="342"/>
                    </a:lnTo>
                    <a:lnTo>
                      <a:pt x="28" y="342"/>
                    </a:lnTo>
                    <a:lnTo>
                      <a:pt x="26" y="344"/>
                    </a:lnTo>
                    <a:lnTo>
                      <a:pt x="24" y="344"/>
                    </a:lnTo>
                    <a:lnTo>
                      <a:pt x="22" y="344"/>
                    </a:lnTo>
                    <a:lnTo>
                      <a:pt x="20" y="342"/>
                    </a:lnTo>
                    <a:lnTo>
                      <a:pt x="18" y="342"/>
                    </a:lnTo>
                    <a:lnTo>
                      <a:pt x="16" y="338"/>
                    </a:lnTo>
                    <a:lnTo>
                      <a:pt x="16" y="336"/>
                    </a:lnTo>
                    <a:lnTo>
                      <a:pt x="16" y="332"/>
                    </a:lnTo>
                    <a:lnTo>
                      <a:pt x="20" y="330"/>
                    </a:lnTo>
                    <a:lnTo>
                      <a:pt x="26" y="326"/>
                    </a:lnTo>
                    <a:lnTo>
                      <a:pt x="30" y="300"/>
                    </a:lnTo>
                    <a:lnTo>
                      <a:pt x="30" y="300"/>
                    </a:lnTo>
                    <a:lnTo>
                      <a:pt x="28" y="296"/>
                    </a:lnTo>
                    <a:lnTo>
                      <a:pt x="28" y="292"/>
                    </a:lnTo>
                    <a:lnTo>
                      <a:pt x="26" y="288"/>
                    </a:lnTo>
                    <a:lnTo>
                      <a:pt x="24" y="284"/>
                    </a:lnTo>
                    <a:lnTo>
                      <a:pt x="22" y="280"/>
                    </a:lnTo>
                    <a:lnTo>
                      <a:pt x="22" y="278"/>
                    </a:lnTo>
                    <a:lnTo>
                      <a:pt x="18" y="272"/>
                    </a:lnTo>
                    <a:lnTo>
                      <a:pt x="12" y="258"/>
                    </a:lnTo>
                    <a:lnTo>
                      <a:pt x="8" y="242"/>
                    </a:lnTo>
                    <a:lnTo>
                      <a:pt x="4" y="228"/>
                    </a:lnTo>
                    <a:lnTo>
                      <a:pt x="4" y="218"/>
                    </a:lnTo>
                    <a:lnTo>
                      <a:pt x="8" y="214"/>
                    </a:lnTo>
                    <a:lnTo>
                      <a:pt x="8" y="208"/>
                    </a:lnTo>
                    <a:lnTo>
                      <a:pt x="8" y="202"/>
                    </a:lnTo>
                    <a:lnTo>
                      <a:pt x="6" y="196"/>
                    </a:lnTo>
                    <a:lnTo>
                      <a:pt x="4" y="194"/>
                    </a:lnTo>
                    <a:lnTo>
                      <a:pt x="2" y="188"/>
                    </a:lnTo>
                    <a:lnTo>
                      <a:pt x="0" y="178"/>
                    </a:lnTo>
                    <a:lnTo>
                      <a:pt x="0" y="168"/>
                    </a:lnTo>
                    <a:lnTo>
                      <a:pt x="4" y="160"/>
                    </a:lnTo>
                    <a:lnTo>
                      <a:pt x="8" y="158"/>
                    </a:lnTo>
                    <a:lnTo>
                      <a:pt x="12" y="154"/>
                    </a:lnTo>
                    <a:lnTo>
                      <a:pt x="16" y="150"/>
                    </a:lnTo>
                    <a:lnTo>
                      <a:pt x="20" y="148"/>
                    </a:lnTo>
                    <a:lnTo>
                      <a:pt x="24" y="144"/>
                    </a:lnTo>
                    <a:lnTo>
                      <a:pt x="28" y="140"/>
                    </a:lnTo>
                    <a:lnTo>
                      <a:pt x="30" y="138"/>
                    </a:lnTo>
                    <a:lnTo>
                      <a:pt x="30" y="13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5" name="Freeform 319">
                <a:extLst>
                  <a:ext uri="{FF2B5EF4-FFF2-40B4-BE49-F238E27FC236}">
                    <a16:creationId xmlns:a16="http://schemas.microsoft.com/office/drawing/2014/main" id="{8E84450C-1AED-4137-AD68-5482F9D487C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353" y="3084"/>
                <a:ext cx="82" cy="96"/>
              </a:xfrm>
              <a:custGeom>
                <a:avLst/>
                <a:gdLst>
                  <a:gd name="T0" fmla="*/ 10 w 82"/>
                  <a:gd name="T1" fmla="*/ 92 h 96"/>
                  <a:gd name="T2" fmla="*/ 8 w 82"/>
                  <a:gd name="T3" fmla="*/ 86 h 96"/>
                  <a:gd name="T4" fmla="*/ 8 w 82"/>
                  <a:gd name="T5" fmla="*/ 78 h 96"/>
                  <a:gd name="T6" fmla="*/ 10 w 82"/>
                  <a:gd name="T7" fmla="*/ 68 h 96"/>
                  <a:gd name="T8" fmla="*/ 12 w 82"/>
                  <a:gd name="T9" fmla="*/ 62 h 96"/>
                  <a:gd name="T10" fmla="*/ 10 w 82"/>
                  <a:gd name="T11" fmla="*/ 56 h 96"/>
                  <a:gd name="T12" fmla="*/ 6 w 82"/>
                  <a:gd name="T13" fmla="*/ 52 h 96"/>
                  <a:gd name="T14" fmla="*/ 2 w 82"/>
                  <a:gd name="T15" fmla="*/ 52 h 96"/>
                  <a:gd name="T16" fmla="*/ 0 w 82"/>
                  <a:gd name="T17" fmla="*/ 46 h 96"/>
                  <a:gd name="T18" fmla="*/ 4 w 82"/>
                  <a:gd name="T19" fmla="*/ 38 h 96"/>
                  <a:gd name="T20" fmla="*/ 8 w 82"/>
                  <a:gd name="T21" fmla="*/ 32 h 96"/>
                  <a:gd name="T22" fmla="*/ 8 w 82"/>
                  <a:gd name="T23" fmla="*/ 30 h 96"/>
                  <a:gd name="T24" fmla="*/ 8 w 82"/>
                  <a:gd name="T25" fmla="*/ 24 h 96"/>
                  <a:gd name="T26" fmla="*/ 10 w 82"/>
                  <a:gd name="T27" fmla="*/ 18 h 96"/>
                  <a:gd name="T28" fmla="*/ 14 w 82"/>
                  <a:gd name="T29" fmla="*/ 18 h 96"/>
                  <a:gd name="T30" fmla="*/ 18 w 82"/>
                  <a:gd name="T31" fmla="*/ 16 h 96"/>
                  <a:gd name="T32" fmla="*/ 20 w 82"/>
                  <a:gd name="T33" fmla="*/ 12 h 96"/>
                  <a:gd name="T34" fmla="*/ 24 w 82"/>
                  <a:gd name="T35" fmla="*/ 8 h 96"/>
                  <a:gd name="T36" fmla="*/ 34 w 82"/>
                  <a:gd name="T37" fmla="*/ 2 h 96"/>
                  <a:gd name="T38" fmla="*/ 44 w 82"/>
                  <a:gd name="T39" fmla="*/ 0 h 96"/>
                  <a:gd name="T40" fmla="*/ 52 w 82"/>
                  <a:gd name="T41" fmla="*/ 0 h 96"/>
                  <a:gd name="T42" fmla="*/ 62 w 82"/>
                  <a:gd name="T43" fmla="*/ 2 h 96"/>
                  <a:gd name="T44" fmla="*/ 68 w 82"/>
                  <a:gd name="T45" fmla="*/ 4 h 96"/>
                  <a:gd name="T46" fmla="*/ 72 w 82"/>
                  <a:gd name="T47" fmla="*/ 6 h 96"/>
                  <a:gd name="T48" fmla="*/ 76 w 82"/>
                  <a:gd name="T49" fmla="*/ 6 h 96"/>
                  <a:gd name="T50" fmla="*/ 78 w 82"/>
                  <a:gd name="T51" fmla="*/ 4 h 96"/>
                  <a:gd name="T52" fmla="*/ 82 w 82"/>
                  <a:gd name="T53" fmla="*/ 10 h 96"/>
                  <a:gd name="T54" fmla="*/ 82 w 82"/>
                  <a:gd name="T55" fmla="*/ 18 h 96"/>
                  <a:gd name="T56" fmla="*/ 74 w 82"/>
                  <a:gd name="T57" fmla="*/ 22 h 96"/>
                  <a:gd name="T58" fmla="*/ 68 w 82"/>
                  <a:gd name="T59" fmla="*/ 22 h 96"/>
                  <a:gd name="T60" fmla="*/ 64 w 82"/>
                  <a:gd name="T61" fmla="*/ 16 h 96"/>
                  <a:gd name="T62" fmla="*/ 60 w 82"/>
                  <a:gd name="T63" fmla="*/ 12 h 96"/>
                  <a:gd name="T64" fmla="*/ 54 w 82"/>
                  <a:gd name="T65" fmla="*/ 8 h 96"/>
                  <a:gd name="T66" fmla="*/ 46 w 82"/>
                  <a:gd name="T67" fmla="*/ 6 h 96"/>
                  <a:gd name="T68" fmla="*/ 36 w 82"/>
                  <a:gd name="T69" fmla="*/ 10 h 96"/>
                  <a:gd name="T70" fmla="*/ 26 w 82"/>
                  <a:gd name="T71" fmla="*/ 16 h 96"/>
                  <a:gd name="T72" fmla="*/ 22 w 82"/>
                  <a:gd name="T73" fmla="*/ 22 h 96"/>
                  <a:gd name="T74" fmla="*/ 22 w 82"/>
                  <a:gd name="T75" fmla="*/ 28 h 96"/>
                  <a:gd name="T76" fmla="*/ 20 w 82"/>
                  <a:gd name="T77" fmla="*/ 34 h 96"/>
                  <a:gd name="T78" fmla="*/ 20 w 82"/>
                  <a:gd name="T79" fmla="*/ 38 h 96"/>
                  <a:gd name="T80" fmla="*/ 24 w 82"/>
                  <a:gd name="T81" fmla="*/ 38 h 96"/>
                  <a:gd name="T82" fmla="*/ 34 w 82"/>
                  <a:gd name="T83" fmla="*/ 36 h 96"/>
                  <a:gd name="T84" fmla="*/ 42 w 82"/>
                  <a:gd name="T85" fmla="*/ 34 h 96"/>
                  <a:gd name="T86" fmla="*/ 44 w 82"/>
                  <a:gd name="T87" fmla="*/ 30 h 96"/>
                  <a:gd name="T88" fmla="*/ 50 w 82"/>
                  <a:gd name="T89" fmla="*/ 28 h 96"/>
                  <a:gd name="T90" fmla="*/ 54 w 82"/>
                  <a:gd name="T91" fmla="*/ 28 h 96"/>
                  <a:gd name="T92" fmla="*/ 54 w 82"/>
                  <a:gd name="T93" fmla="*/ 32 h 96"/>
                  <a:gd name="T94" fmla="*/ 54 w 82"/>
                  <a:gd name="T95" fmla="*/ 36 h 96"/>
                  <a:gd name="T96" fmla="*/ 50 w 82"/>
                  <a:gd name="T97" fmla="*/ 38 h 96"/>
                  <a:gd name="T98" fmla="*/ 42 w 82"/>
                  <a:gd name="T99" fmla="*/ 40 h 96"/>
                  <a:gd name="T100" fmla="*/ 36 w 82"/>
                  <a:gd name="T101" fmla="*/ 44 h 96"/>
                  <a:gd name="T102" fmla="*/ 32 w 82"/>
                  <a:gd name="T103" fmla="*/ 44 h 96"/>
                  <a:gd name="T104" fmla="*/ 32 w 82"/>
                  <a:gd name="T105" fmla="*/ 46 h 96"/>
                  <a:gd name="T106" fmla="*/ 32 w 82"/>
                  <a:gd name="T107" fmla="*/ 50 h 96"/>
                  <a:gd name="T108" fmla="*/ 36 w 82"/>
                  <a:gd name="T109" fmla="*/ 52 h 96"/>
                  <a:gd name="T110" fmla="*/ 42 w 82"/>
                  <a:gd name="T111" fmla="*/ 58 h 96"/>
                  <a:gd name="T112" fmla="*/ 46 w 82"/>
                  <a:gd name="T113" fmla="*/ 66 h 96"/>
                  <a:gd name="T114" fmla="*/ 46 w 82"/>
                  <a:gd name="T115" fmla="*/ 70 h 96"/>
                  <a:gd name="T116" fmla="*/ 62 w 82"/>
                  <a:gd name="T117" fmla="*/ 90 h 96"/>
                  <a:gd name="T118" fmla="*/ 38 w 82"/>
                  <a:gd name="T119" fmla="*/ 96 h 96"/>
                  <a:gd name="T120" fmla="*/ 34 w 82"/>
                  <a:gd name="T121" fmla="*/ 64 h 96"/>
                  <a:gd name="T122" fmla="*/ 28 w 82"/>
                  <a:gd name="T123" fmla="*/ 58 h 96"/>
                  <a:gd name="T124" fmla="*/ 24 w 82"/>
                  <a:gd name="T125" fmla="*/ 78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2" h="96">
                    <a:moveTo>
                      <a:pt x="16" y="88"/>
                    </a:moveTo>
                    <a:lnTo>
                      <a:pt x="10" y="92"/>
                    </a:lnTo>
                    <a:lnTo>
                      <a:pt x="10" y="90"/>
                    </a:lnTo>
                    <a:lnTo>
                      <a:pt x="8" y="86"/>
                    </a:lnTo>
                    <a:lnTo>
                      <a:pt x="8" y="82"/>
                    </a:lnTo>
                    <a:lnTo>
                      <a:pt x="8" y="78"/>
                    </a:lnTo>
                    <a:lnTo>
                      <a:pt x="8" y="72"/>
                    </a:lnTo>
                    <a:lnTo>
                      <a:pt x="10" y="68"/>
                    </a:lnTo>
                    <a:lnTo>
                      <a:pt x="12" y="64"/>
                    </a:lnTo>
                    <a:lnTo>
                      <a:pt x="12" y="62"/>
                    </a:lnTo>
                    <a:lnTo>
                      <a:pt x="12" y="58"/>
                    </a:lnTo>
                    <a:lnTo>
                      <a:pt x="10" y="56"/>
                    </a:lnTo>
                    <a:lnTo>
                      <a:pt x="8" y="54"/>
                    </a:lnTo>
                    <a:lnTo>
                      <a:pt x="6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0" y="50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8"/>
                    </a:lnTo>
                    <a:lnTo>
                      <a:pt x="6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8" y="30"/>
                    </a:lnTo>
                    <a:lnTo>
                      <a:pt x="8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4" y="16"/>
                    </a:lnTo>
                    <a:lnTo>
                      <a:pt x="14" y="18"/>
                    </a:lnTo>
                    <a:lnTo>
                      <a:pt x="16" y="18"/>
                    </a:lnTo>
                    <a:lnTo>
                      <a:pt x="18" y="16"/>
                    </a:lnTo>
                    <a:lnTo>
                      <a:pt x="20" y="16"/>
                    </a:lnTo>
                    <a:lnTo>
                      <a:pt x="20" y="12"/>
                    </a:lnTo>
                    <a:lnTo>
                      <a:pt x="22" y="10"/>
                    </a:lnTo>
                    <a:lnTo>
                      <a:pt x="24" y="8"/>
                    </a:lnTo>
                    <a:lnTo>
                      <a:pt x="30" y="4"/>
                    </a:lnTo>
                    <a:lnTo>
                      <a:pt x="34" y="2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52" y="0"/>
                    </a:lnTo>
                    <a:lnTo>
                      <a:pt x="56" y="0"/>
                    </a:lnTo>
                    <a:lnTo>
                      <a:pt x="62" y="2"/>
                    </a:lnTo>
                    <a:lnTo>
                      <a:pt x="68" y="4"/>
                    </a:lnTo>
                    <a:lnTo>
                      <a:pt x="68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80" y="6"/>
                    </a:lnTo>
                    <a:lnTo>
                      <a:pt x="82" y="10"/>
                    </a:lnTo>
                    <a:lnTo>
                      <a:pt x="82" y="14"/>
                    </a:lnTo>
                    <a:lnTo>
                      <a:pt x="82" y="18"/>
                    </a:lnTo>
                    <a:lnTo>
                      <a:pt x="78" y="20"/>
                    </a:lnTo>
                    <a:lnTo>
                      <a:pt x="74" y="22"/>
                    </a:lnTo>
                    <a:lnTo>
                      <a:pt x="72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4" y="16"/>
                    </a:lnTo>
                    <a:lnTo>
                      <a:pt x="62" y="14"/>
                    </a:lnTo>
                    <a:lnTo>
                      <a:pt x="60" y="12"/>
                    </a:lnTo>
                    <a:lnTo>
                      <a:pt x="58" y="10"/>
                    </a:lnTo>
                    <a:lnTo>
                      <a:pt x="54" y="8"/>
                    </a:lnTo>
                    <a:lnTo>
                      <a:pt x="50" y="8"/>
                    </a:lnTo>
                    <a:lnTo>
                      <a:pt x="46" y="6"/>
                    </a:lnTo>
                    <a:lnTo>
                      <a:pt x="40" y="8"/>
                    </a:lnTo>
                    <a:lnTo>
                      <a:pt x="36" y="10"/>
                    </a:lnTo>
                    <a:lnTo>
                      <a:pt x="30" y="14"/>
                    </a:lnTo>
                    <a:lnTo>
                      <a:pt x="26" y="16"/>
                    </a:lnTo>
                    <a:lnTo>
                      <a:pt x="24" y="18"/>
                    </a:lnTo>
                    <a:lnTo>
                      <a:pt x="22" y="22"/>
                    </a:lnTo>
                    <a:lnTo>
                      <a:pt x="22" y="24"/>
                    </a:lnTo>
                    <a:lnTo>
                      <a:pt x="22" y="28"/>
                    </a:lnTo>
                    <a:lnTo>
                      <a:pt x="22" y="30"/>
                    </a:lnTo>
                    <a:lnTo>
                      <a:pt x="20" y="34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20" y="38"/>
                    </a:lnTo>
                    <a:lnTo>
                      <a:pt x="24" y="38"/>
                    </a:lnTo>
                    <a:lnTo>
                      <a:pt x="28" y="36"/>
                    </a:lnTo>
                    <a:lnTo>
                      <a:pt x="34" y="36"/>
                    </a:lnTo>
                    <a:lnTo>
                      <a:pt x="40" y="36"/>
                    </a:lnTo>
                    <a:lnTo>
                      <a:pt x="42" y="34"/>
                    </a:lnTo>
                    <a:lnTo>
                      <a:pt x="44" y="32"/>
                    </a:lnTo>
                    <a:lnTo>
                      <a:pt x="44" y="30"/>
                    </a:lnTo>
                    <a:lnTo>
                      <a:pt x="48" y="28"/>
                    </a:lnTo>
                    <a:lnTo>
                      <a:pt x="50" y="28"/>
                    </a:lnTo>
                    <a:lnTo>
                      <a:pt x="52" y="28"/>
                    </a:lnTo>
                    <a:lnTo>
                      <a:pt x="54" y="28"/>
                    </a:lnTo>
                    <a:lnTo>
                      <a:pt x="54" y="30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2" y="38"/>
                    </a:lnTo>
                    <a:lnTo>
                      <a:pt x="50" y="38"/>
                    </a:lnTo>
                    <a:lnTo>
                      <a:pt x="46" y="40"/>
                    </a:lnTo>
                    <a:lnTo>
                      <a:pt x="42" y="40"/>
                    </a:lnTo>
                    <a:lnTo>
                      <a:pt x="38" y="42"/>
                    </a:lnTo>
                    <a:lnTo>
                      <a:pt x="36" y="44"/>
                    </a:lnTo>
                    <a:lnTo>
                      <a:pt x="32" y="44"/>
                    </a:lnTo>
                    <a:lnTo>
                      <a:pt x="32" y="44"/>
                    </a:lnTo>
                    <a:lnTo>
                      <a:pt x="32" y="46"/>
                    </a:lnTo>
                    <a:lnTo>
                      <a:pt x="32" y="46"/>
                    </a:lnTo>
                    <a:lnTo>
                      <a:pt x="30" y="48"/>
                    </a:lnTo>
                    <a:lnTo>
                      <a:pt x="32" y="50"/>
                    </a:lnTo>
                    <a:lnTo>
                      <a:pt x="32" y="50"/>
                    </a:lnTo>
                    <a:lnTo>
                      <a:pt x="36" y="52"/>
                    </a:lnTo>
                    <a:lnTo>
                      <a:pt x="40" y="54"/>
                    </a:lnTo>
                    <a:lnTo>
                      <a:pt x="42" y="58"/>
                    </a:lnTo>
                    <a:lnTo>
                      <a:pt x="44" y="62"/>
                    </a:lnTo>
                    <a:lnTo>
                      <a:pt x="46" y="66"/>
                    </a:lnTo>
                    <a:lnTo>
                      <a:pt x="46" y="68"/>
                    </a:lnTo>
                    <a:lnTo>
                      <a:pt x="46" y="70"/>
                    </a:lnTo>
                    <a:lnTo>
                      <a:pt x="58" y="76"/>
                    </a:lnTo>
                    <a:lnTo>
                      <a:pt x="62" y="90"/>
                    </a:lnTo>
                    <a:lnTo>
                      <a:pt x="46" y="92"/>
                    </a:lnTo>
                    <a:lnTo>
                      <a:pt x="38" y="96"/>
                    </a:lnTo>
                    <a:lnTo>
                      <a:pt x="34" y="80"/>
                    </a:lnTo>
                    <a:lnTo>
                      <a:pt x="34" y="64"/>
                    </a:lnTo>
                    <a:lnTo>
                      <a:pt x="32" y="62"/>
                    </a:lnTo>
                    <a:lnTo>
                      <a:pt x="28" y="58"/>
                    </a:lnTo>
                    <a:lnTo>
                      <a:pt x="24" y="58"/>
                    </a:lnTo>
                    <a:lnTo>
                      <a:pt x="24" y="78"/>
                    </a:lnTo>
                    <a:lnTo>
                      <a:pt x="16" y="8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6" name="Freeform 320">
                <a:extLst>
                  <a:ext uri="{FF2B5EF4-FFF2-40B4-BE49-F238E27FC236}">
                    <a16:creationId xmlns:a16="http://schemas.microsoft.com/office/drawing/2014/main" id="{FC9FC064-599D-47B7-941A-D01324B38C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047" y="3042"/>
                <a:ext cx="136" cy="148"/>
              </a:xfrm>
              <a:custGeom>
                <a:avLst/>
                <a:gdLst>
                  <a:gd name="T0" fmla="*/ 2 w 136"/>
                  <a:gd name="T1" fmla="*/ 2 h 148"/>
                  <a:gd name="T2" fmla="*/ 8 w 136"/>
                  <a:gd name="T3" fmla="*/ 4 h 148"/>
                  <a:gd name="T4" fmla="*/ 18 w 136"/>
                  <a:gd name="T5" fmla="*/ 2 h 148"/>
                  <a:gd name="T6" fmla="*/ 24 w 136"/>
                  <a:gd name="T7" fmla="*/ 0 h 148"/>
                  <a:gd name="T8" fmla="*/ 32 w 136"/>
                  <a:gd name="T9" fmla="*/ 4 h 148"/>
                  <a:gd name="T10" fmla="*/ 38 w 136"/>
                  <a:gd name="T11" fmla="*/ 14 h 148"/>
                  <a:gd name="T12" fmla="*/ 42 w 136"/>
                  <a:gd name="T13" fmla="*/ 18 h 148"/>
                  <a:gd name="T14" fmla="*/ 42 w 136"/>
                  <a:gd name="T15" fmla="*/ 20 h 148"/>
                  <a:gd name="T16" fmla="*/ 66 w 136"/>
                  <a:gd name="T17" fmla="*/ 42 h 148"/>
                  <a:gd name="T18" fmla="*/ 72 w 136"/>
                  <a:gd name="T19" fmla="*/ 42 h 148"/>
                  <a:gd name="T20" fmla="*/ 92 w 136"/>
                  <a:gd name="T21" fmla="*/ 60 h 148"/>
                  <a:gd name="T22" fmla="*/ 110 w 136"/>
                  <a:gd name="T23" fmla="*/ 74 h 148"/>
                  <a:gd name="T24" fmla="*/ 108 w 136"/>
                  <a:gd name="T25" fmla="*/ 74 h 148"/>
                  <a:gd name="T26" fmla="*/ 104 w 136"/>
                  <a:gd name="T27" fmla="*/ 76 h 148"/>
                  <a:gd name="T28" fmla="*/ 104 w 136"/>
                  <a:gd name="T29" fmla="*/ 78 h 148"/>
                  <a:gd name="T30" fmla="*/ 114 w 136"/>
                  <a:gd name="T31" fmla="*/ 88 h 148"/>
                  <a:gd name="T32" fmla="*/ 126 w 136"/>
                  <a:gd name="T33" fmla="*/ 100 h 148"/>
                  <a:gd name="T34" fmla="*/ 128 w 136"/>
                  <a:gd name="T35" fmla="*/ 102 h 148"/>
                  <a:gd name="T36" fmla="*/ 132 w 136"/>
                  <a:gd name="T37" fmla="*/ 108 h 148"/>
                  <a:gd name="T38" fmla="*/ 136 w 136"/>
                  <a:gd name="T39" fmla="*/ 116 h 148"/>
                  <a:gd name="T40" fmla="*/ 134 w 136"/>
                  <a:gd name="T41" fmla="*/ 116 h 148"/>
                  <a:gd name="T42" fmla="*/ 134 w 136"/>
                  <a:gd name="T43" fmla="*/ 120 h 148"/>
                  <a:gd name="T44" fmla="*/ 136 w 136"/>
                  <a:gd name="T45" fmla="*/ 128 h 148"/>
                  <a:gd name="T46" fmla="*/ 136 w 136"/>
                  <a:gd name="T47" fmla="*/ 132 h 148"/>
                  <a:gd name="T48" fmla="*/ 136 w 136"/>
                  <a:gd name="T49" fmla="*/ 140 h 148"/>
                  <a:gd name="T50" fmla="*/ 132 w 136"/>
                  <a:gd name="T51" fmla="*/ 146 h 148"/>
                  <a:gd name="T52" fmla="*/ 126 w 136"/>
                  <a:gd name="T53" fmla="*/ 148 h 148"/>
                  <a:gd name="T54" fmla="*/ 122 w 136"/>
                  <a:gd name="T55" fmla="*/ 148 h 148"/>
                  <a:gd name="T56" fmla="*/ 100 w 136"/>
                  <a:gd name="T57" fmla="*/ 138 h 148"/>
                  <a:gd name="T58" fmla="*/ 82 w 136"/>
                  <a:gd name="T59" fmla="*/ 116 h 148"/>
                  <a:gd name="T60" fmla="*/ 62 w 136"/>
                  <a:gd name="T61" fmla="*/ 88 h 148"/>
                  <a:gd name="T62" fmla="*/ 52 w 136"/>
                  <a:gd name="T63" fmla="*/ 68 h 148"/>
                  <a:gd name="T64" fmla="*/ 44 w 136"/>
                  <a:gd name="T65" fmla="*/ 60 h 148"/>
                  <a:gd name="T66" fmla="*/ 40 w 136"/>
                  <a:gd name="T67" fmla="*/ 54 h 148"/>
                  <a:gd name="T68" fmla="*/ 34 w 136"/>
                  <a:gd name="T69" fmla="*/ 46 h 148"/>
                  <a:gd name="T70" fmla="*/ 14 w 136"/>
                  <a:gd name="T71" fmla="*/ 18 h 148"/>
                  <a:gd name="T72" fmla="*/ 12 w 136"/>
                  <a:gd name="T73" fmla="*/ 16 h 148"/>
                  <a:gd name="T74" fmla="*/ 6 w 136"/>
                  <a:gd name="T75" fmla="*/ 12 h 148"/>
                  <a:gd name="T76" fmla="*/ 0 w 136"/>
                  <a:gd name="T77" fmla="*/ 6 h 148"/>
                  <a:gd name="T78" fmla="*/ 0 w 136"/>
                  <a:gd name="T79" fmla="*/ 0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6" h="148">
                    <a:moveTo>
                      <a:pt x="0" y="0"/>
                    </a:moveTo>
                    <a:lnTo>
                      <a:pt x="2" y="2"/>
                    </a:lnTo>
                    <a:lnTo>
                      <a:pt x="4" y="2"/>
                    </a:lnTo>
                    <a:lnTo>
                      <a:pt x="8" y="4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4" y="0"/>
                    </a:lnTo>
                    <a:lnTo>
                      <a:pt x="28" y="2"/>
                    </a:lnTo>
                    <a:lnTo>
                      <a:pt x="32" y="4"/>
                    </a:lnTo>
                    <a:lnTo>
                      <a:pt x="36" y="8"/>
                    </a:lnTo>
                    <a:lnTo>
                      <a:pt x="38" y="14"/>
                    </a:lnTo>
                    <a:lnTo>
                      <a:pt x="40" y="16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42" y="20"/>
                    </a:lnTo>
                    <a:lnTo>
                      <a:pt x="66" y="42"/>
                    </a:lnTo>
                    <a:lnTo>
                      <a:pt x="68" y="40"/>
                    </a:lnTo>
                    <a:lnTo>
                      <a:pt x="72" y="42"/>
                    </a:lnTo>
                    <a:lnTo>
                      <a:pt x="82" y="50"/>
                    </a:lnTo>
                    <a:lnTo>
                      <a:pt x="92" y="60"/>
                    </a:lnTo>
                    <a:lnTo>
                      <a:pt x="104" y="68"/>
                    </a:lnTo>
                    <a:lnTo>
                      <a:pt x="110" y="74"/>
                    </a:lnTo>
                    <a:lnTo>
                      <a:pt x="108" y="74"/>
                    </a:lnTo>
                    <a:lnTo>
                      <a:pt x="108" y="74"/>
                    </a:lnTo>
                    <a:lnTo>
                      <a:pt x="106" y="74"/>
                    </a:lnTo>
                    <a:lnTo>
                      <a:pt x="104" y="76"/>
                    </a:lnTo>
                    <a:lnTo>
                      <a:pt x="102" y="76"/>
                    </a:lnTo>
                    <a:lnTo>
                      <a:pt x="104" y="78"/>
                    </a:lnTo>
                    <a:lnTo>
                      <a:pt x="106" y="82"/>
                    </a:lnTo>
                    <a:lnTo>
                      <a:pt x="114" y="88"/>
                    </a:lnTo>
                    <a:lnTo>
                      <a:pt x="114" y="100"/>
                    </a:lnTo>
                    <a:lnTo>
                      <a:pt x="126" y="100"/>
                    </a:lnTo>
                    <a:lnTo>
                      <a:pt x="126" y="100"/>
                    </a:lnTo>
                    <a:lnTo>
                      <a:pt x="128" y="102"/>
                    </a:lnTo>
                    <a:lnTo>
                      <a:pt x="130" y="104"/>
                    </a:lnTo>
                    <a:lnTo>
                      <a:pt x="132" y="108"/>
                    </a:lnTo>
                    <a:lnTo>
                      <a:pt x="134" y="112"/>
                    </a:lnTo>
                    <a:lnTo>
                      <a:pt x="136" y="116"/>
                    </a:lnTo>
                    <a:lnTo>
                      <a:pt x="136" y="116"/>
                    </a:lnTo>
                    <a:lnTo>
                      <a:pt x="134" y="116"/>
                    </a:lnTo>
                    <a:lnTo>
                      <a:pt x="134" y="118"/>
                    </a:lnTo>
                    <a:lnTo>
                      <a:pt x="134" y="120"/>
                    </a:lnTo>
                    <a:lnTo>
                      <a:pt x="134" y="124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6" y="132"/>
                    </a:lnTo>
                    <a:lnTo>
                      <a:pt x="136" y="136"/>
                    </a:lnTo>
                    <a:lnTo>
                      <a:pt x="136" y="140"/>
                    </a:lnTo>
                    <a:lnTo>
                      <a:pt x="134" y="144"/>
                    </a:lnTo>
                    <a:lnTo>
                      <a:pt x="132" y="146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2" y="148"/>
                    </a:lnTo>
                    <a:lnTo>
                      <a:pt x="122" y="148"/>
                    </a:lnTo>
                    <a:lnTo>
                      <a:pt x="102" y="142"/>
                    </a:lnTo>
                    <a:lnTo>
                      <a:pt x="100" y="138"/>
                    </a:lnTo>
                    <a:lnTo>
                      <a:pt x="92" y="128"/>
                    </a:lnTo>
                    <a:lnTo>
                      <a:pt x="82" y="116"/>
                    </a:lnTo>
                    <a:lnTo>
                      <a:pt x="72" y="102"/>
                    </a:lnTo>
                    <a:lnTo>
                      <a:pt x="62" y="88"/>
                    </a:lnTo>
                    <a:lnTo>
                      <a:pt x="56" y="78"/>
                    </a:lnTo>
                    <a:lnTo>
                      <a:pt x="52" y="68"/>
                    </a:lnTo>
                    <a:lnTo>
                      <a:pt x="44" y="62"/>
                    </a:lnTo>
                    <a:lnTo>
                      <a:pt x="44" y="60"/>
                    </a:lnTo>
                    <a:lnTo>
                      <a:pt x="42" y="58"/>
                    </a:lnTo>
                    <a:lnTo>
                      <a:pt x="40" y="54"/>
                    </a:lnTo>
                    <a:lnTo>
                      <a:pt x="38" y="50"/>
                    </a:lnTo>
                    <a:lnTo>
                      <a:pt x="34" y="46"/>
                    </a:lnTo>
                    <a:lnTo>
                      <a:pt x="32" y="42"/>
                    </a:lnTo>
                    <a:lnTo>
                      <a:pt x="14" y="18"/>
                    </a:lnTo>
                    <a:lnTo>
                      <a:pt x="14" y="18"/>
                    </a:lnTo>
                    <a:lnTo>
                      <a:pt x="12" y="16"/>
                    </a:lnTo>
                    <a:lnTo>
                      <a:pt x="8" y="14"/>
                    </a:lnTo>
                    <a:lnTo>
                      <a:pt x="6" y="12"/>
                    </a:lnTo>
                    <a:lnTo>
                      <a:pt x="2" y="8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7" name="Freeform 321">
                <a:extLst>
                  <a:ext uri="{FF2B5EF4-FFF2-40B4-BE49-F238E27FC236}">
                    <a16:creationId xmlns:a16="http://schemas.microsoft.com/office/drawing/2014/main" id="{49A8F0BC-1B05-4938-AAB4-413F317392D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2179" y="3194"/>
                <a:ext cx="116" cy="32"/>
              </a:xfrm>
              <a:custGeom>
                <a:avLst/>
                <a:gdLst>
                  <a:gd name="T0" fmla="*/ 50 w 116"/>
                  <a:gd name="T1" fmla="*/ 22 h 32"/>
                  <a:gd name="T2" fmla="*/ 22 w 116"/>
                  <a:gd name="T3" fmla="*/ 22 h 32"/>
                  <a:gd name="T4" fmla="*/ 0 w 116"/>
                  <a:gd name="T5" fmla="*/ 10 h 32"/>
                  <a:gd name="T6" fmla="*/ 2 w 116"/>
                  <a:gd name="T7" fmla="*/ 4 h 32"/>
                  <a:gd name="T8" fmla="*/ 2 w 116"/>
                  <a:gd name="T9" fmla="*/ 4 h 32"/>
                  <a:gd name="T10" fmla="*/ 6 w 116"/>
                  <a:gd name="T11" fmla="*/ 2 h 32"/>
                  <a:gd name="T12" fmla="*/ 10 w 116"/>
                  <a:gd name="T13" fmla="*/ 0 h 32"/>
                  <a:gd name="T14" fmla="*/ 14 w 116"/>
                  <a:gd name="T15" fmla="*/ 0 h 32"/>
                  <a:gd name="T16" fmla="*/ 20 w 116"/>
                  <a:gd name="T17" fmla="*/ 0 h 32"/>
                  <a:gd name="T18" fmla="*/ 26 w 116"/>
                  <a:gd name="T19" fmla="*/ 0 h 32"/>
                  <a:gd name="T20" fmla="*/ 56 w 116"/>
                  <a:gd name="T21" fmla="*/ 8 h 32"/>
                  <a:gd name="T22" fmla="*/ 58 w 116"/>
                  <a:gd name="T23" fmla="*/ 8 h 32"/>
                  <a:gd name="T24" fmla="*/ 62 w 116"/>
                  <a:gd name="T25" fmla="*/ 6 h 32"/>
                  <a:gd name="T26" fmla="*/ 66 w 116"/>
                  <a:gd name="T27" fmla="*/ 6 h 32"/>
                  <a:gd name="T28" fmla="*/ 72 w 116"/>
                  <a:gd name="T29" fmla="*/ 6 h 32"/>
                  <a:gd name="T30" fmla="*/ 80 w 116"/>
                  <a:gd name="T31" fmla="*/ 6 h 32"/>
                  <a:gd name="T32" fmla="*/ 84 w 116"/>
                  <a:gd name="T33" fmla="*/ 8 h 32"/>
                  <a:gd name="T34" fmla="*/ 90 w 116"/>
                  <a:gd name="T35" fmla="*/ 12 h 32"/>
                  <a:gd name="T36" fmla="*/ 96 w 116"/>
                  <a:gd name="T37" fmla="*/ 14 h 32"/>
                  <a:gd name="T38" fmla="*/ 102 w 116"/>
                  <a:gd name="T39" fmla="*/ 16 h 32"/>
                  <a:gd name="T40" fmla="*/ 108 w 116"/>
                  <a:gd name="T41" fmla="*/ 18 h 32"/>
                  <a:gd name="T42" fmla="*/ 110 w 116"/>
                  <a:gd name="T43" fmla="*/ 20 h 32"/>
                  <a:gd name="T44" fmla="*/ 112 w 116"/>
                  <a:gd name="T45" fmla="*/ 20 h 32"/>
                  <a:gd name="T46" fmla="*/ 112 w 116"/>
                  <a:gd name="T47" fmla="*/ 20 h 32"/>
                  <a:gd name="T48" fmla="*/ 114 w 116"/>
                  <a:gd name="T49" fmla="*/ 22 h 32"/>
                  <a:gd name="T50" fmla="*/ 114 w 116"/>
                  <a:gd name="T51" fmla="*/ 24 h 32"/>
                  <a:gd name="T52" fmla="*/ 116 w 116"/>
                  <a:gd name="T53" fmla="*/ 28 h 32"/>
                  <a:gd name="T54" fmla="*/ 114 w 116"/>
                  <a:gd name="T55" fmla="*/ 30 h 32"/>
                  <a:gd name="T56" fmla="*/ 114 w 116"/>
                  <a:gd name="T57" fmla="*/ 32 h 32"/>
                  <a:gd name="T58" fmla="*/ 110 w 116"/>
                  <a:gd name="T59" fmla="*/ 32 h 32"/>
                  <a:gd name="T60" fmla="*/ 100 w 116"/>
                  <a:gd name="T61" fmla="*/ 32 h 32"/>
                  <a:gd name="T62" fmla="*/ 88 w 116"/>
                  <a:gd name="T63" fmla="*/ 30 h 32"/>
                  <a:gd name="T64" fmla="*/ 76 w 116"/>
                  <a:gd name="T65" fmla="*/ 30 h 32"/>
                  <a:gd name="T66" fmla="*/ 72 w 116"/>
                  <a:gd name="T67" fmla="*/ 28 h 32"/>
                  <a:gd name="T68" fmla="*/ 50 w 116"/>
                  <a:gd name="T69" fmla="*/ 2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6" h="32">
                    <a:moveTo>
                      <a:pt x="50" y="22"/>
                    </a:moveTo>
                    <a:lnTo>
                      <a:pt x="22" y="22"/>
                    </a:lnTo>
                    <a:lnTo>
                      <a:pt x="0" y="10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20" y="0"/>
                    </a:lnTo>
                    <a:lnTo>
                      <a:pt x="26" y="0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62" y="6"/>
                    </a:lnTo>
                    <a:lnTo>
                      <a:pt x="66" y="6"/>
                    </a:lnTo>
                    <a:lnTo>
                      <a:pt x="72" y="6"/>
                    </a:lnTo>
                    <a:lnTo>
                      <a:pt x="80" y="6"/>
                    </a:lnTo>
                    <a:lnTo>
                      <a:pt x="84" y="8"/>
                    </a:lnTo>
                    <a:lnTo>
                      <a:pt x="90" y="12"/>
                    </a:lnTo>
                    <a:lnTo>
                      <a:pt x="96" y="14"/>
                    </a:lnTo>
                    <a:lnTo>
                      <a:pt x="102" y="16"/>
                    </a:lnTo>
                    <a:lnTo>
                      <a:pt x="108" y="18"/>
                    </a:lnTo>
                    <a:lnTo>
                      <a:pt x="110" y="20"/>
                    </a:lnTo>
                    <a:lnTo>
                      <a:pt x="112" y="20"/>
                    </a:lnTo>
                    <a:lnTo>
                      <a:pt x="112" y="20"/>
                    </a:lnTo>
                    <a:lnTo>
                      <a:pt x="114" y="22"/>
                    </a:lnTo>
                    <a:lnTo>
                      <a:pt x="114" y="24"/>
                    </a:lnTo>
                    <a:lnTo>
                      <a:pt x="116" y="28"/>
                    </a:lnTo>
                    <a:lnTo>
                      <a:pt x="114" y="30"/>
                    </a:lnTo>
                    <a:lnTo>
                      <a:pt x="114" y="32"/>
                    </a:lnTo>
                    <a:lnTo>
                      <a:pt x="110" y="32"/>
                    </a:lnTo>
                    <a:lnTo>
                      <a:pt x="100" y="32"/>
                    </a:lnTo>
                    <a:lnTo>
                      <a:pt x="88" y="30"/>
                    </a:lnTo>
                    <a:lnTo>
                      <a:pt x="76" y="30"/>
                    </a:lnTo>
                    <a:lnTo>
                      <a:pt x="72" y="28"/>
                    </a:lnTo>
                    <a:lnTo>
                      <a:pt x="50" y="2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8" name="Freeform 322">
                <a:extLst>
                  <a:ext uri="{FF2B5EF4-FFF2-40B4-BE49-F238E27FC236}">
                    <a16:creationId xmlns:a16="http://schemas.microsoft.com/office/drawing/2014/main" id="{020448BB-7274-402F-8096-5328D07697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51" y="3258"/>
                <a:ext cx="176" cy="204"/>
              </a:xfrm>
              <a:custGeom>
                <a:avLst/>
                <a:gdLst>
                  <a:gd name="T0" fmla="*/ 2 w 176"/>
                  <a:gd name="T1" fmla="*/ 94 h 204"/>
                  <a:gd name="T2" fmla="*/ 8 w 176"/>
                  <a:gd name="T3" fmla="*/ 90 h 204"/>
                  <a:gd name="T4" fmla="*/ 22 w 176"/>
                  <a:gd name="T5" fmla="*/ 84 h 204"/>
                  <a:gd name="T6" fmla="*/ 28 w 176"/>
                  <a:gd name="T7" fmla="*/ 80 h 204"/>
                  <a:gd name="T8" fmla="*/ 26 w 176"/>
                  <a:gd name="T9" fmla="*/ 70 h 204"/>
                  <a:gd name="T10" fmla="*/ 24 w 176"/>
                  <a:gd name="T11" fmla="*/ 66 h 204"/>
                  <a:gd name="T12" fmla="*/ 24 w 176"/>
                  <a:gd name="T13" fmla="*/ 52 h 204"/>
                  <a:gd name="T14" fmla="*/ 28 w 176"/>
                  <a:gd name="T15" fmla="*/ 44 h 204"/>
                  <a:gd name="T16" fmla="*/ 26 w 176"/>
                  <a:gd name="T17" fmla="*/ 36 h 204"/>
                  <a:gd name="T18" fmla="*/ 34 w 176"/>
                  <a:gd name="T19" fmla="*/ 18 h 204"/>
                  <a:gd name="T20" fmla="*/ 42 w 176"/>
                  <a:gd name="T21" fmla="*/ 16 h 204"/>
                  <a:gd name="T22" fmla="*/ 48 w 176"/>
                  <a:gd name="T23" fmla="*/ 8 h 204"/>
                  <a:gd name="T24" fmla="*/ 58 w 176"/>
                  <a:gd name="T25" fmla="*/ 4 h 204"/>
                  <a:gd name="T26" fmla="*/ 64 w 176"/>
                  <a:gd name="T27" fmla="*/ 6 h 204"/>
                  <a:gd name="T28" fmla="*/ 68 w 176"/>
                  <a:gd name="T29" fmla="*/ 0 h 204"/>
                  <a:gd name="T30" fmla="*/ 74 w 176"/>
                  <a:gd name="T31" fmla="*/ 2 h 204"/>
                  <a:gd name="T32" fmla="*/ 72 w 176"/>
                  <a:gd name="T33" fmla="*/ 20 h 204"/>
                  <a:gd name="T34" fmla="*/ 98 w 176"/>
                  <a:gd name="T35" fmla="*/ 46 h 204"/>
                  <a:gd name="T36" fmla="*/ 110 w 176"/>
                  <a:gd name="T37" fmla="*/ 48 h 204"/>
                  <a:gd name="T38" fmla="*/ 118 w 176"/>
                  <a:gd name="T39" fmla="*/ 60 h 204"/>
                  <a:gd name="T40" fmla="*/ 128 w 176"/>
                  <a:gd name="T41" fmla="*/ 66 h 204"/>
                  <a:gd name="T42" fmla="*/ 140 w 176"/>
                  <a:gd name="T43" fmla="*/ 78 h 204"/>
                  <a:gd name="T44" fmla="*/ 166 w 176"/>
                  <a:gd name="T45" fmla="*/ 90 h 204"/>
                  <a:gd name="T46" fmla="*/ 166 w 176"/>
                  <a:gd name="T47" fmla="*/ 98 h 204"/>
                  <a:gd name="T48" fmla="*/ 168 w 176"/>
                  <a:gd name="T49" fmla="*/ 104 h 204"/>
                  <a:gd name="T50" fmla="*/ 174 w 176"/>
                  <a:gd name="T51" fmla="*/ 108 h 204"/>
                  <a:gd name="T52" fmla="*/ 176 w 176"/>
                  <a:gd name="T53" fmla="*/ 120 h 204"/>
                  <a:gd name="T54" fmla="*/ 174 w 176"/>
                  <a:gd name="T55" fmla="*/ 156 h 204"/>
                  <a:gd name="T56" fmla="*/ 162 w 176"/>
                  <a:gd name="T57" fmla="*/ 152 h 204"/>
                  <a:gd name="T58" fmla="*/ 132 w 176"/>
                  <a:gd name="T59" fmla="*/ 150 h 204"/>
                  <a:gd name="T60" fmla="*/ 112 w 176"/>
                  <a:gd name="T61" fmla="*/ 180 h 204"/>
                  <a:gd name="T62" fmla="*/ 106 w 176"/>
                  <a:gd name="T63" fmla="*/ 190 h 204"/>
                  <a:gd name="T64" fmla="*/ 98 w 176"/>
                  <a:gd name="T65" fmla="*/ 186 h 204"/>
                  <a:gd name="T66" fmla="*/ 84 w 176"/>
                  <a:gd name="T67" fmla="*/ 200 h 204"/>
                  <a:gd name="T68" fmla="*/ 82 w 176"/>
                  <a:gd name="T69" fmla="*/ 194 h 204"/>
                  <a:gd name="T70" fmla="*/ 76 w 176"/>
                  <a:gd name="T71" fmla="*/ 188 h 204"/>
                  <a:gd name="T72" fmla="*/ 56 w 176"/>
                  <a:gd name="T73" fmla="*/ 188 h 204"/>
                  <a:gd name="T74" fmla="*/ 50 w 176"/>
                  <a:gd name="T75" fmla="*/ 198 h 204"/>
                  <a:gd name="T76" fmla="*/ 46 w 176"/>
                  <a:gd name="T77" fmla="*/ 202 h 204"/>
                  <a:gd name="T78" fmla="*/ 40 w 176"/>
                  <a:gd name="T79" fmla="*/ 204 h 204"/>
                  <a:gd name="T80" fmla="*/ 30 w 176"/>
                  <a:gd name="T81" fmla="*/ 160 h 204"/>
                  <a:gd name="T82" fmla="*/ 30 w 176"/>
                  <a:gd name="T83" fmla="*/ 150 h 204"/>
                  <a:gd name="T84" fmla="*/ 24 w 176"/>
                  <a:gd name="T85" fmla="*/ 138 h 204"/>
                  <a:gd name="T86" fmla="*/ 10 w 176"/>
                  <a:gd name="T87" fmla="*/ 118 h 204"/>
                  <a:gd name="T88" fmla="*/ 2 w 176"/>
                  <a:gd name="T89" fmla="*/ 102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6" h="204">
                    <a:moveTo>
                      <a:pt x="0" y="96"/>
                    </a:moveTo>
                    <a:lnTo>
                      <a:pt x="2" y="94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6" y="92"/>
                    </a:lnTo>
                    <a:lnTo>
                      <a:pt x="8" y="90"/>
                    </a:lnTo>
                    <a:lnTo>
                      <a:pt x="12" y="88"/>
                    </a:lnTo>
                    <a:lnTo>
                      <a:pt x="18" y="86"/>
                    </a:lnTo>
                    <a:lnTo>
                      <a:pt x="22" y="84"/>
                    </a:lnTo>
                    <a:lnTo>
                      <a:pt x="24" y="84"/>
                    </a:lnTo>
                    <a:lnTo>
                      <a:pt x="26" y="82"/>
                    </a:lnTo>
                    <a:lnTo>
                      <a:pt x="28" y="80"/>
                    </a:lnTo>
                    <a:lnTo>
                      <a:pt x="28" y="76"/>
                    </a:lnTo>
                    <a:lnTo>
                      <a:pt x="28" y="74"/>
                    </a:lnTo>
                    <a:lnTo>
                      <a:pt x="26" y="70"/>
                    </a:lnTo>
                    <a:lnTo>
                      <a:pt x="26" y="68"/>
                    </a:lnTo>
                    <a:lnTo>
                      <a:pt x="24" y="68"/>
                    </a:lnTo>
                    <a:lnTo>
                      <a:pt x="24" y="66"/>
                    </a:lnTo>
                    <a:lnTo>
                      <a:pt x="24" y="62"/>
                    </a:lnTo>
                    <a:lnTo>
                      <a:pt x="24" y="56"/>
                    </a:lnTo>
                    <a:lnTo>
                      <a:pt x="24" y="52"/>
                    </a:lnTo>
                    <a:lnTo>
                      <a:pt x="26" y="48"/>
                    </a:lnTo>
                    <a:lnTo>
                      <a:pt x="26" y="46"/>
                    </a:lnTo>
                    <a:lnTo>
                      <a:pt x="28" y="44"/>
                    </a:lnTo>
                    <a:lnTo>
                      <a:pt x="28" y="40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6" y="36"/>
                    </a:lnTo>
                    <a:lnTo>
                      <a:pt x="16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42" y="16"/>
                    </a:lnTo>
                    <a:lnTo>
                      <a:pt x="44" y="12"/>
                    </a:lnTo>
                    <a:lnTo>
                      <a:pt x="46" y="10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4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6" y="4"/>
                    </a:lnTo>
                    <a:lnTo>
                      <a:pt x="66" y="2"/>
                    </a:lnTo>
                    <a:lnTo>
                      <a:pt x="68" y="0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4" y="2"/>
                    </a:lnTo>
                    <a:lnTo>
                      <a:pt x="74" y="6"/>
                    </a:lnTo>
                    <a:lnTo>
                      <a:pt x="72" y="10"/>
                    </a:lnTo>
                    <a:lnTo>
                      <a:pt x="72" y="20"/>
                    </a:lnTo>
                    <a:lnTo>
                      <a:pt x="76" y="32"/>
                    </a:lnTo>
                    <a:lnTo>
                      <a:pt x="86" y="42"/>
                    </a:lnTo>
                    <a:lnTo>
                      <a:pt x="98" y="46"/>
                    </a:lnTo>
                    <a:lnTo>
                      <a:pt x="108" y="44"/>
                    </a:lnTo>
                    <a:lnTo>
                      <a:pt x="108" y="46"/>
                    </a:lnTo>
                    <a:lnTo>
                      <a:pt x="110" y="48"/>
                    </a:lnTo>
                    <a:lnTo>
                      <a:pt x="112" y="52"/>
                    </a:lnTo>
                    <a:lnTo>
                      <a:pt x="114" y="56"/>
                    </a:lnTo>
                    <a:lnTo>
                      <a:pt x="118" y="60"/>
                    </a:lnTo>
                    <a:lnTo>
                      <a:pt x="124" y="62"/>
                    </a:lnTo>
                    <a:lnTo>
                      <a:pt x="124" y="62"/>
                    </a:lnTo>
                    <a:lnTo>
                      <a:pt x="128" y="66"/>
                    </a:lnTo>
                    <a:lnTo>
                      <a:pt x="132" y="68"/>
                    </a:lnTo>
                    <a:lnTo>
                      <a:pt x="136" y="72"/>
                    </a:lnTo>
                    <a:lnTo>
                      <a:pt x="140" y="78"/>
                    </a:lnTo>
                    <a:lnTo>
                      <a:pt x="142" y="82"/>
                    </a:lnTo>
                    <a:lnTo>
                      <a:pt x="144" y="88"/>
                    </a:lnTo>
                    <a:lnTo>
                      <a:pt x="166" y="90"/>
                    </a:lnTo>
                    <a:lnTo>
                      <a:pt x="166" y="92"/>
                    </a:lnTo>
                    <a:lnTo>
                      <a:pt x="166" y="94"/>
                    </a:lnTo>
                    <a:lnTo>
                      <a:pt x="166" y="98"/>
                    </a:lnTo>
                    <a:lnTo>
                      <a:pt x="166" y="102"/>
                    </a:lnTo>
                    <a:lnTo>
                      <a:pt x="168" y="104"/>
                    </a:lnTo>
                    <a:lnTo>
                      <a:pt x="168" y="104"/>
                    </a:lnTo>
                    <a:lnTo>
                      <a:pt x="170" y="106"/>
                    </a:lnTo>
                    <a:lnTo>
                      <a:pt x="172" y="106"/>
                    </a:lnTo>
                    <a:lnTo>
                      <a:pt x="174" y="108"/>
                    </a:lnTo>
                    <a:lnTo>
                      <a:pt x="176" y="112"/>
                    </a:lnTo>
                    <a:lnTo>
                      <a:pt x="176" y="116"/>
                    </a:lnTo>
                    <a:lnTo>
                      <a:pt x="176" y="120"/>
                    </a:lnTo>
                    <a:lnTo>
                      <a:pt x="176" y="132"/>
                    </a:lnTo>
                    <a:lnTo>
                      <a:pt x="176" y="144"/>
                    </a:lnTo>
                    <a:lnTo>
                      <a:pt x="174" y="156"/>
                    </a:lnTo>
                    <a:lnTo>
                      <a:pt x="172" y="162"/>
                    </a:lnTo>
                    <a:lnTo>
                      <a:pt x="170" y="160"/>
                    </a:lnTo>
                    <a:lnTo>
                      <a:pt x="162" y="152"/>
                    </a:lnTo>
                    <a:lnTo>
                      <a:pt x="150" y="148"/>
                    </a:lnTo>
                    <a:lnTo>
                      <a:pt x="136" y="148"/>
                    </a:lnTo>
                    <a:lnTo>
                      <a:pt x="132" y="150"/>
                    </a:lnTo>
                    <a:lnTo>
                      <a:pt x="126" y="158"/>
                    </a:lnTo>
                    <a:lnTo>
                      <a:pt x="116" y="168"/>
                    </a:lnTo>
                    <a:lnTo>
                      <a:pt x="112" y="180"/>
                    </a:lnTo>
                    <a:lnTo>
                      <a:pt x="108" y="192"/>
                    </a:lnTo>
                    <a:lnTo>
                      <a:pt x="108" y="190"/>
                    </a:lnTo>
                    <a:lnTo>
                      <a:pt x="106" y="190"/>
                    </a:lnTo>
                    <a:lnTo>
                      <a:pt x="104" y="188"/>
                    </a:lnTo>
                    <a:lnTo>
                      <a:pt x="102" y="186"/>
                    </a:lnTo>
                    <a:lnTo>
                      <a:pt x="98" y="186"/>
                    </a:lnTo>
                    <a:lnTo>
                      <a:pt x="94" y="188"/>
                    </a:lnTo>
                    <a:lnTo>
                      <a:pt x="88" y="192"/>
                    </a:lnTo>
                    <a:lnTo>
                      <a:pt x="84" y="200"/>
                    </a:lnTo>
                    <a:lnTo>
                      <a:pt x="84" y="200"/>
                    </a:lnTo>
                    <a:lnTo>
                      <a:pt x="82" y="196"/>
                    </a:lnTo>
                    <a:lnTo>
                      <a:pt x="82" y="194"/>
                    </a:lnTo>
                    <a:lnTo>
                      <a:pt x="80" y="192"/>
                    </a:lnTo>
                    <a:lnTo>
                      <a:pt x="78" y="188"/>
                    </a:lnTo>
                    <a:lnTo>
                      <a:pt x="76" y="188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6" y="188"/>
                    </a:lnTo>
                    <a:lnTo>
                      <a:pt x="54" y="192"/>
                    </a:lnTo>
                    <a:lnTo>
                      <a:pt x="52" y="194"/>
                    </a:lnTo>
                    <a:lnTo>
                      <a:pt x="50" y="198"/>
                    </a:lnTo>
                    <a:lnTo>
                      <a:pt x="48" y="198"/>
                    </a:lnTo>
                    <a:lnTo>
                      <a:pt x="46" y="200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0" y="204"/>
                    </a:lnTo>
                    <a:lnTo>
                      <a:pt x="38" y="202"/>
                    </a:lnTo>
                    <a:lnTo>
                      <a:pt x="34" y="180"/>
                    </a:lnTo>
                    <a:lnTo>
                      <a:pt x="30" y="160"/>
                    </a:lnTo>
                    <a:lnTo>
                      <a:pt x="30" y="158"/>
                    </a:lnTo>
                    <a:lnTo>
                      <a:pt x="30" y="154"/>
                    </a:lnTo>
                    <a:lnTo>
                      <a:pt x="30" y="150"/>
                    </a:lnTo>
                    <a:lnTo>
                      <a:pt x="28" y="144"/>
                    </a:lnTo>
                    <a:lnTo>
                      <a:pt x="26" y="140"/>
                    </a:lnTo>
                    <a:lnTo>
                      <a:pt x="24" y="138"/>
                    </a:lnTo>
                    <a:lnTo>
                      <a:pt x="12" y="122"/>
                    </a:lnTo>
                    <a:lnTo>
                      <a:pt x="12" y="120"/>
                    </a:lnTo>
                    <a:lnTo>
                      <a:pt x="10" y="118"/>
                    </a:lnTo>
                    <a:lnTo>
                      <a:pt x="6" y="114"/>
                    </a:lnTo>
                    <a:lnTo>
                      <a:pt x="4" y="108"/>
                    </a:lnTo>
                    <a:lnTo>
                      <a:pt x="2" y="102"/>
                    </a:lnTo>
                    <a:lnTo>
                      <a:pt x="0" y="9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59" name="Freeform 323">
                <a:extLst>
                  <a:ext uri="{FF2B5EF4-FFF2-40B4-BE49-F238E27FC236}">
                    <a16:creationId xmlns:a16="http://schemas.microsoft.com/office/drawing/2014/main" id="{D04F0D11-E177-4E1F-B96A-B764CAD1CE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1" y="3118"/>
                <a:ext cx="178" cy="244"/>
              </a:xfrm>
              <a:custGeom>
                <a:avLst/>
                <a:gdLst>
                  <a:gd name="T0" fmla="*/ 72 w 178"/>
                  <a:gd name="T1" fmla="*/ 216 h 244"/>
                  <a:gd name="T2" fmla="*/ 68 w 178"/>
                  <a:gd name="T3" fmla="*/ 200 h 244"/>
                  <a:gd name="T4" fmla="*/ 58 w 178"/>
                  <a:gd name="T5" fmla="*/ 176 h 244"/>
                  <a:gd name="T6" fmla="*/ 46 w 178"/>
                  <a:gd name="T7" fmla="*/ 148 h 244"/>
                  <a:gd name="T8" fmla="*/ 18 w 178"/>
                  <a:gd name="T9" fmla="*/ 108 h 244"/>
                  <a:gd name="T10" fmla="*/ 4 w 178"/>
                  <a:gd name="T11" fmla="*/ 90 h 244"/>
                  <a:gd name="T12" fmla="*/ 6 w 178"/>
                  <a:gd name="T13" fmla="*/ 84 h 244"/>
                  <a:gd name="T14" fmla="*/ 4 w 178"/>
                  <a:gd name="T15" fmla="*/ 78 h 244"/>
                  <a:gd name="T16" fmla="*/ 0 w 178"/>
                  <a:gd name="T17" fmla="*/ 74 h 244"/>
                  <a:gd name="T18" fmla="*/ 6 w 178"/>
                  <a:gd name="T19" fmla="*/ 64 h 244"/>
                  <a:gd name="T20" fmla="*/ 14 w 178"/>
                  <a:gd name="T21" fmla="*/ 64 h 244"/>
                  <a:gd name="T22" fmla="*/ 28 w 178"/>
                  <a:gd name="T23" fmla="*/ 68 h 244"/>
                  <a:gd name="T24" fmla="*/ 36 w 178"/>
                  <a:gd name="T25" fmla="*/ 66 h 244"/>
                  <a:gd name="T26" fmla="*/ 38 w 178"/>
                  <a:gd name="T27" fmla="*/ 62 h 244"/>
                  <a:gd name="T28" fmla="*/ 42 w 178"/>
                  <a:gd name="T29" fmla="*/ 54 h 244"/>
                  <a:gd name="T30" fmla="*/ 46 w 178"/>
                  <a:gd name="T31" fmla="*/ 48 h 244"/>
                  <a:gd name="T32" fmla="*/ 60 w 178"/>
                  <a:gd name="T33" fmla="*/ 44 h 244"/>
                  <a:gd name="T34" fmla="*/ 82 w 178"/>
                  <a:gd name="T35" fmla="*/ 18 h 244"/>
                  <a:gd name="T36" fmla="*/ 82 w 178"/>
                  <a:gd name="T37" fmla="*/ 8 h 244"/>
                  <a:gd name="T38" fmla="*/ 88 w 178"/>
                  <a:gd name="T39" fmla="*/ 4 h 244"/>
                  <a:gd name="T40" fmla="*/ 100 w 178"/>
                  <a:gd name="T41" fmla="*/ 8 h 244"/>
                  <a:gd name="T42" fmla="*/ 116 w 178"/>
                  <a:gd name="T43" fmla="*/ 14 h 244"/>
                  <a:gd name="T44" fmla="*/ 124 w 178"/>
                  <a:gd name="T45" fmla="*/ 22 h 244"/>
                  <a:gd name="T46" fmla="*/ 126 w 178"/>
                  <a:gd name="T47" fmla="*/ 28 h 244"/>
                  <a:gd name="T48" fmla="*/ 134 w 178"/>
                  <a:gd name="T49" fmla="*/ 36 h 244"/>
                  <a:gd name="T50" fmla="*/ 146 w 178"/>
                  <a:gd name="T51" fmla="*/ 36 h 244"/>
                  <a:gd name="T52" fmla="*/ 158 w 178"/>
                  <a:gd name="T53" fmla="*/ 38 h 244"/>
                  <a:gd name="T54" fmla="*/ 162 w 178"/>
                  <a:gd name="T55" fmla="*/ 42 h 244"/>
                  <a:gd name="T56" fmla="*/ 162 w 178"/>
                  <a:gd name="T57" fmla="*/ 60 h 244"/>
                  <a:gd name="T58" fmla="*/ 156 w 178"/>
                  <a:gd name="T59" fmla="*/ 66 h 244"/>
                  <a:gd name="T60" fmla="*/ 148 w 178"/>
                  <a:gd name="T61" fmla="*/ 64 h 244"/>
                  <a:gd name="T62" fmla="*/ 142 w 178"/>
                  <a:gd name="T63" fmla="*/ 66 h 244"/>
                  <a:gd name="T64" fmla="*/ 128 w 178"/>
                  <a:gd name="T65" fmla="*/ 72 h 244"/>
                  <a:gd name="T66" fmla="*/ 122 w 178"/>
                  <a:gd name="T67" fmla="*/ 82 h 244"/>
                  <a:gd name="T68" fmla="*/ 118 w 178"/>
                  <a:gd name="T69" fmla="*/ 92 h 244"/>
                  <a:gd name="T70" fmla="*/ 114 w 178"/>
                  <a:gd name="T71" fmla="*/ 98 h 244"/>
                  <a:gd name="T72" fmla="*/ 110 w 178"/>
                  <a:gd name="T73" fmla="*/ 116 h 244"/>
                  <a:gd name="T74" fmla="*/ 114 w 178"/>
                  <a:gd name="T75" fmla="*/ 126 h 244"/>
                  <a:gd name="T76" fmla="*/ 116 w 178"/>
                  <a:gd name="T77" fmla="*/ 134 h 244"/>
                  <a:gd name="T78" fmla="*/ 118 w 178"/>
                  <a:gd name="T79" fmla="*/ 134 h 244"/>
                  <a:gd name="T80" fmla="*/ 126 w 178"/>
                  <a:gd name="T81" fmla="*/ 134 h 244"/>
                  <a:gd name="T82" fmla="*/ 126 w 178"/>
                  <a:gd name="T83" fmla="*/ 136 h 244"/>
                  <a:gd name="T84" fmla="*/ 138 w 178"/>
                  <a:gd name="T85" fmla="*/ 140 h 244"/>
                  <a:gd name="T86" fmla="*/ 142 w 178"/>
                  <a:gd name="T87" fmla="*/ 140 h 244"/>
                  <a:gd name="T88" fmla="*/ 150 w 178"/>
                  <a:gd name="T89" fmla="*/ 134 h 244"/>
                  <a:gd name="T90" fmla="*/ 152 w 178"/>
                  <a:gd name="T91" fmla="*/ 156 h 244"/>
                  <a:gd name="T92" fmla="*/ 156 w 178"/>
                  <a:gd name="T93" fmla="*/ 158 h 244"/>
                  <a:gd name="T94" fmla="*/ 164 w 178"/>
                  <a:gd name="T95" fmla="*/ 160 h 244"/>
                  <a:gd name="T96" fmla="*/ 176 w 178"/>
                  <a:gd name="T97" fmla="*/ 176 h 244"/>
                  <a:gd name="T98" fmla="*/ 178 w 178"/>
                  <a:gd name="T99" fmla="*/ 184 h 244"/>
                  <a:gd name="T100" fmla="*/ 174 w 178"/>
                  <a:gd name="T101" fmla="*/ 192 h 244"/>
                  <a:gd name="T102" fmla="*/ 174 w 178"/>
                  <a:gd name="T103" fmla="*/ 206 h 244"/>
                  <a:gd name="T104" fmla="*/ 176 w 178"/>
                  <a:gd name="T105" fmla="*/ 210 h 244"/>
                  <a:gd name="T106" fmla="*/ 178 w 178"/>
                  <a:gd name="T107" fmla="*/ 220 h 244"/>
                  <a:gd name="T108" fmla="*/ 170 w 178"/>
                  <a:gd name="T109" fmla="*/ 224 h 244"/>
                  <a:gd name="T110" fmla="*/ 156 w 178"/>
                  <a:gd name="T111" fmla="*/ 230 h 244"/>
                  <a:gd name="T112" fmla="*/ 148 w 178"/>
                  <a:gd name="T113" fmla="*/ 238 h 244"/>
                  <a:gd name="T114" fmla="*/ 132 w 178"/>
                  <a:gd name="T115" fmla="*/ 244 h 244"/>
                  <a:gd name="T116" fmla="*/ 120 w 178"/>
                  <a:gd name="T117" fmla="*/ 244 h 244"/>
                  <a:gd name="T118" fmla="*/ 112 w 178"/>
                  <a:gd name="T119" fmla="*/ 240 h 244"/>
                  <a:gd name="T120" fmla="*/ 98 w 178"/>
                  <a:gd name="T121" fmla="*/ 234 h 244"/>
                  <a:gd name="T122" fmla="*/ 82 w 178"/>
                  <a:gd name="T123" fmla="*/ 226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244">
                    <a:moveTo>
                      <a:pt x="82" y="226"/>
                    </a:moveTo>
                    <a:lnTo>
                      <a:pt x="76" y="222"/>
                    </a:lnTo>
                    <a:lnTo>
                      <a:pt x="72" y="216"/>
                    </a:lnTo>
                    <a:lnTo>
                      <a:pt x="70" y="210"/>
                    </a:lnTo>
                    <a:lnTo>
                      <a:pt x="68" y="204"/>
                    </a:lnTo>
                    <a:lnTo>
                      <a:pt x="68" y="200"/>
                    </a:lnTo>
                    <a:lnTo>
                      <a:pt x="66" y="196"/>
                    </a:lnTo>
                    <a:lnTo>
                      <a:pt x="64" y="190"/>
                    </a:lnTo>
                    <a:lnTo>
                      <a:pt x="58" y="176"/>
                    </a:lnTo>
                    <a:lnTo>
                      <a:pt x="52" y="164"/>
                    </a:lnTo>
                    <a:lnTo>
                      <a:pt x="48" y="152"/>
                    </a:lnTo>
                    <a:lnTo>
                      <a:pt x="46" y="148"/>
                    </a:lnTo>
                    <a:lnTo>
                      <a:pt x="40" y="136"/>
                    </a:lnTo>
                    <a:lnTo>
                      <a:pt x="30" y="122"/>
                    </a:lnTo>
                    <a:lnTo>
                      <a:pt x="18" y="108"/>
                    </a:lnTo>
                    <a:lnTo>
                      <a:pt x="10" y="98"/>
                    </a:lnTo>
                    <a:lnTo>
                      <a:pt x="6" y="94"/>
                    </a:lnTo>
                    <a:lnTo>
                      <a:pt x="4" y="90"/>
                    </a:lnTo>
                    <a:lnTo>
                      <a:pt x="4" y="86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6" y="84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0" y="74"/>
                    </a:lnTo>
                    <a:lnTo>
                      <a:pt x="2" y="68"/>
                    </a:lnTo>
                    <a:lnTo>
                      <a:pt x="4" y="66"/>
                    </a:lnTo>
                    <a:lnTo>
                      <a:pt x="6" y="64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4" y="64"/>
                    </a:lnTo>
                    <a:lnTo>
                      <a:pt x="16" y="66"/>
                    </a:lnTo>
                    <a:lnTo>
                      <a:pt x="26" y="66"/>
                    </a:lnTo>
                    <a:lnTo>
                      <a:pt x="28" y="68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6" y="64"/>
                    </a:lnTo>
                    <a:lnTo>
                      <a:pt x="36" y="64"/>
                    </a:lnTo>
                    <a:lnTo>
                      <a:pt x="38" y="62"/>
                    </a:lnTo>
                    <a:lnTo>
                      <a:pt x="40" y="60"/>
                    </a:lnTo>
                    <a:lnTo>
                      <a:pt x="40" y="56"/>
                    </a:lnTo>
                    <a:lnTo>
                      <a:pt x="42" y="54"/>
                    </a:lnTo>
                    <a:lnTo>
                      <a:pt x="42" y="54"/>
                    </a:lnTo>
                    <a:lnTo>
                      <a:pt x="44" y="50"/>
                    </a:lnTo>
                    <a:lnTo>
                      <a:pt x="46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60" y="44"/>
                    </a:lnTo>
                    <a:lnTo>
                      <a:pt x="70" y="36"/>
                    </a:lnTo>
                    <a:lnTo>
                      <a:pt x="78" y="28"/>
                    </a:lnTo>
                    <a:lnTo>
                      <a:pt x="82" y="18"/>
                    </a:lnTo>
                    <a:lnTo>
                      <a:pt x="84" y="14"/>
                    </a:lnTo>
                    <a:lnTo>
                      <a:pt x="84" y="10"/>
                    </a:lnTo>
                    <a:lnTo>
                      <a:pt x="82" y="8"/>
                    </a:lnTo>
                    <a:lnTo>
                      <a:pt x="82" y="4"/>
                    </a:lnTo>
                    <a:lnTo>
                      <a:pt x="82" y="0"/>
                    </a:lnTo>
                    <a:lnTo>
                      <a:pt x="88" y="4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100" y="8"/>
                    </a:lnTo>
                    <a:lnTo>
                      <a:pt x="104" y="10"/>
                    </a:lnTo>
                    <a:lnTo>
                      <a:pt x="110" y="12"/>
                    </a:lnTo>
                    <a:lnTo>
                      <a:pt x="116" y="14"/>
                    </a:lnTo>
                    <a:lnTo>
                      <a:pt x="122" y="18"/>
                    </a:lnTo>
                    <a:lnTo>
                      <a:pt x="124" y="22"/>
                    </a:lnTo>
                    <a:lnTo>
                      <a:pt x="124" y="22"/>
                    </a:lnTo>
                    <a:lnTo>
                      <a:pt x="124" y="24"/>
                    </a:lnTo>
                    <a:lnTo>
                      <a:pt x="124" y="26"/>
                    </a:lnTo>
                    <a:lnTo>
                      <a:pt x="126" y="28"/>
                    </a:lnTo>
                    <a:lnTo>
                      <a:pt x="126" y="32"/>
                    </a:lnTo>
                    <a:lnTo>
                      <a:pt x="130" y="34"/>
                    </a:lnTo>
                    <a:lnTo>
                      <a:pt x="134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6" y="36"/>
                    </a:lnTo>
                    <a:lnTo>
                      <a:pt x="150" y="36"/>
                    </a:lnTo>
                    <a:lnTo>
                      <a:pt x="154" y="38"/>
                    </a:lnTo>
                    <a:lnTo>
                      <a:pt x="158" y="38"/>
                    </a:lnTo>
                    <a:lnTo>
                      <a:pt x="158" y="38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56" y="60"/>
                    </a:lnTo>
                    <a:lnTo>
                      <a:pt x="162" y="60"/>
                    </a:lnTo>
                    <a:lnTo>
                      <a:pt x="162" y="66"/>
                    </a:lnTo>
                    <a:lnTo>
                      <a:pt x="156" y="66"/>
                    </a:lnTo>
                    <a:lnTo>
                      <a:pt x="156" y="66"/>
                    </a:lnTo>
                    <a:lnTo>
                      <a:pt x="154" y="64"/>
                    </a:lnTo>
                    <a:lnTo>
                      <a:pt x="152" y="64"/>
                    </a:lnTo>
                    <a:lnTo>
                      <a:pt x="148" y="64"/>
                    </a:lnTo>
                    <a:lnTo>
                      <a:pt x="146" y="66"/>
                    </a:lnTo>
                    <a:lnTo>
                      <a:pt x="146" y="66"/>
                    </a:lnTo>
                    <a:lnTo>
                      <a:pt x="142" y="66"/>
                    </a:lnTo>
                    <a:lnTo>
                      <a:pt x="138" y="68"/>
                    </a:lnTo>
                    <a:lnTo>
                      <a:pt x="134" y="68"/>
                    </a:lnTo>
                    <a:lnTo>
                      <a:pt x="128" y="72"/>
                    </a:lnTo>
                    <a:lnTo>
                      <a:pt x="124" y="76"/>
                    </a:lnTo>
                    <a:lnTo>
                      <a:pt x="122" y="80"/>
                    </a:lnTo>
                    <a:lnTo>
                      <a:pt x="122" y="82"/>
                    </a:lnTo>
                    <a:lnTo>
                      <a:pt x="122" y="86"/>
                    </a:lnTo>
                    <a:lnTo>
                      <a:pt x="120" y="90"/>
                    </a:lnTo>
                    <a:lnTo>
                      <a:pt x="118" y="92"/>
                    </a:lnTo>
                    <a:lnTo>
                      <a:pt x="118" y="94"/>
                    </a:lnTo>
                    <a:lnTo>
                      <a:pt x="116" y="96"/>
                    </a:lnTo>
                    <a:lnTo>
                      <a:pt x="114" y="98"/>
                    </a:lnTo>
                    <a:lnTo>
                      <a:pt x="112" y="102"/>
                    </a:lnTo>
                    <a:lnTo>
                      <a:pt x="110" y="108"/>
                    </a:lnTo>
                    <a:lnTo>
                      <a:pt x="110" y="116"/>
                    </a:lnTo>
                    <a:lnTo>
                      <a:pt x="114" y="122"/>
                    </a:lnTo>
                    <a:lnTo>
                      <a:pt x="114" y="124"/>
                    </a:lnTo>
                    <a:lnTo>
                      <a:pt x="114" y="126"/>
                    </a:lnTo>
                    <a:lnTo>
                      <a:pt x="116" y="128"/>
                    </a:lnTo>
                    <a:lnTo>
                      <a:pt x="116" y="132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6" y="134"/>
                    </a:lnTo>
                    <a:lnTo>
                      <a:pt x="118" y="134"/>
                    </a:lnTo>
                    <a:lnTo>
                      <a:pt x="120" y="132"/>
                    </a:lnTo>
                    <a:lnTo>
                      <a:pt x="122" y="132"/>
                    </a:lnTo>
                    <a:lnTo>
                      <a:pt x="126" y="134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6" y="136"/>
                    </a:lnTo>
                    <a:lnTo>
                      <a:pt x="128" y="138"/>
                    </a:lnTo>
                    <a:lnTo>
                      <a:pt x="132" y="138"/>
                    </a:lnTo>
                    <a:lnTo>
                      <a:pt x="138" y="140"/>
                    </a:lnTo>
                    <a:lnTo>
                      <a:pt x="140" y="140"/>
                    </a:lnTo>
                    <a:lnTo>
                      <a:pt x="142" y="140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8" y="136"/>
                    </a:lnTo>
                    <a:lnTo>
                      <a:pt x="150" y="134"/>
                    </a:lnTo>
                    <a:lnTo>
                      <a:pt x="152" y="132"/>
                    </a:lnTo>
                    <a:lnTo>
                      <a:pt x="154" y="130"/>
                    </a:lnTo>
                    <a:lnTo>
                      <a:pt x="152" y="156"/>
                    </a:lnTo>
                    <a:lnTo>
                      <a:pt x="152" y="156"/>
                    </a:lnTo>
                    <a:lnTo>
                      <a:pt x="154" y="158"/>
                    </a:lnTo>
                    <a:lnTo>
                      <a:pt x="156" y="158"/>
                    </a:lnTo>
                    <a:lnTo>
                      <a:pt x="160" y="160"/>
                    </a:lnTo>
                    <a:lnTo>
                      <a:pt x="160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76" y="176"/>
                    </a:lnTo>
                    <a:lnTo>
                      <a:pt x="176" y="176"/>
                    </a:lnTo>
                    <a:lnTo>
                      <a:pt x="176" y="178"/>
                    </a:lnTo>
                    <a:lnTo>
                      <a:pt x="178" y="180"/>
                    </a:lnTo>
                    <a:lnTo>
                      <a:pt x="178" y="184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4" y="192"/>
                    </a:lnTo>
                    <a:lnTo>
                      <a:pt x="174" y="196"/>
                    </a:lnTo>
                    <a:lnTo>
                      <a:pt x="174" y="202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6" y="208"/>
                    </a:lnTo>
                    <a:lnTo>
                      <a:pt x="176" y="210"/>
                    </a:lnTo>
                    <a:lnTo>
                      <a:pt x="178" y="214"/>
                    </a:lnTo>
                    <a:lnTo>
                      <a:pt x="178" y="216"/>
                    </a:lnTo>
                    <a:lnTo>
                      <a:pt x="178" y="220"/>
                    </a:lnTo>
                    <a:lnTo>
                      <a:pt x="176" y="222"/>
                    </a:lnTo>
                    <a:lnTo>
                      <a:pt x="174" y="224"/>
                    </a:lnTo>
                    <a:lnTo>
                      <a:pt x="170" y="224"/>
                    </a:lnTo>
                    <a:lnTo>
                      <a:pt x="166" y="226"/>
                    </a:lnTo>
                    <a:lnTo>
                      <a:pt x="160" y="228"/>
                    </a:lnTo>
                    <a:lnTo>
                      <a:pt x="156" y="230"/>
                    </a:lnTo>
                    <a:lnTo>
                      <a:pt x="154" y="234"/>
                    </a:lnTo>
                    <a:lnTo>
                      <a:pt x="152" y="236"/>
                    </a:lnTo>
                    <a:lnTo>
                      <a:pt x="148" y="238"/>
                    </a:lnTo>
                    <a:lnTo>
                      <a:pt x="142" y="240"/>
                    </a:lnTo>
                    <a:lnTo>
                      <a:pt x="138" y="242"/>
                    </a:lnTo>
                    <a:lnTo>
                      <a:pt x="132" y="244"/>
                    </a:lnTo>
                    <a:lnTo>
                      <a:pt x="130" y="244"/>
                    </a:lnTo>
                    <a:lnTo>
                      <a:pt x="128" y="244"/>
                    </a:lnTo>
                    <a:lnTo>
                      <a:pt x="120" y="244"/>
                    </a:lnTo>
                    <a:lnTo>
                      <a:pt x="118" y="244"/>
                    </a:lnTo>
                    <a:lnTo>
                      <a:pt x="116" y="242"/>
                    </a:lnTo>
                    <a:lnTo>
                      <a:pt x="112" y="240"/>
                    </a:lnTo>
                    <a:lnTo>
                      <a:pt x="108" y="238"/>
                    </a:lnTo>
                    <a:lnTo>
                      <a:pt x="104" y="236"/>
                    </a:lnTo>
                    <a:lnTo>
                      <a:pt x="98" y="234"/>
                    </a:lnTo>
                    <a:lnTo>
                      <a:pt x="96" y="232"/>
                    </a:lnTo>
                    <a:lnTo>
                      <a:pt x="94" y="230"/>
                    </a:lnTo>
                    <a:lnTo>
                      <a:pt x="82" y="22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0" name="Freeform 324">
                <a:extLst>
                  <a:ext uri="{FF2B5EF4-FFF2-40B4-BE49-F238E27FC236}">
                    <a16:creationId xmlns:a16="http://schemas.microsoft.com/office/drawing/2014/main" id="{A257790D-E3F0-4FAE-BB86-00715C47DD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25" y="2938"/>
                <a:ext cx="176" cy="172"/>
              </a:xfrm>
              <a:custGeom>
                <a:avLst/>
                <a:gdLst>
                  <a:gd name="T0" fmla="*/ 166 w 176"/>
                  <a:gd name="T1" fmla="*/ 50 h 172"/>
                  <a:gd name="T2" fmla="*/ 162 w 176"/>
                  <a:gd name="T3" fmla="*/ 46 h 172"/>
                  <a:gd name="T4" fmla="*/ 152 w 176"/>
                  <a:gd name="T5" fmla="*/ 38 h 172"/>
                  <a:gd name="T6" fmla="*/ 142 w 176"/>
                  <a:gd name="T7" fmla="*/ 34 h 172"/>
                  <a:gd name="T8" fmla="*/ 134 w 176"/>
                  <a:gd name="T9" fmla="*/ 26 h 172"/>
                  <a:gd name="T10" fmla="*/ 126 w 176"/>
                  <a:gd name="T11" fmla="*/ 22 h 172"/>
                  <a:gd name="T12" fmla="*/ 110 w 176"/>
                  <a:gd name="T13" fmla="*/ 26 h 172"/>
                  <a:gd name="T14" fmla="*/ 100 w 176"/>
                  <a:gd name="T15" fmla="*/ 30 h 172"/>
                  <a:gd name="T16" fmla="*/ 84 w 176"/>
                  <a:gd name="T17" fmla="*/ 32 h 172"/>
                  <a:gd name="T18" fmla="*/ 72 w 176"/>
                  <a:gd name="T19" fmla="*/ 30 h 172"/>
                  <a:gd name="T20" fmla="*/ 62 w 176"/>
                  <a:gd name="T21" fmla="*/ 22 h 172"/>
                  <a:gd name="T22" fmla="*/ 54 w 176"/>
                  <a:gd name="T23" fmla="*/ 14 h 172"/>
                  <a:gd name="T24" fmla="*/ 48 w 176"/>
                  <a:gd name="T25" fmla="*/ 6 h 172"/>
                  <a:gd name="T26" fmla="*/ 42 w 176"/>
                  <a:gd name="T27" fmla="*/ 4 h 172"/>
                  <a:gd name="T28" fmla="*/ 42 w 176"/>
                  <a:gd name="T29" fmla="*/ 0 h 172"/>
                  <a:gd name="T30" fmla="*/ 40 w 176"/>
                  <a:gd name="T31" fmla="*/ 2 h 172"/>
                  <a:gd name="T32" fmla="*/ 40 w 176"/>
                  <a:gd name="T33" fmla="*/ 6 h 172"/>
                  <a:gd name="T34" fmla="*/ 38 w 176"/>
                  <a:gd name="T35" fmla="*/ 8 h 172"/>
                  <a:gd name="T36" fmla="*/ 36 w 176"/>
                  <a:gd name="T37" fmla="*/ 12 h 172"/>
                  <a:gd name="T38" fmla="*/ 36 w 176"/>
                  <a:gd name="T39" fmla="*/ 16 h 172"/>
                  <a:gd name="T40" fmla="*/ 36 w 176"/>
                  <a:gd name="T41" fmla="*/ 20 h 172"/>
                  <a:gd name="T42" fmla="*/ 32 w 176"/>
                  <a:gd name="T43" fmla="*/ 18 h 172"/>
                  <a:gd name="T44" fmla="*/ 32 w 176"/>
                  <a:gd name="T45" fmla="*/ 14 h 172"/>
                  <a:gd name="T46" fmla="*/ 34 w 176"/>
                  <a:gd name="T47" fmla="*/ 10 h 172"/>
                  <a:gd name="T48" fmla="*/ 32 w 176"/>
                  <a:gd name="T49" fmla="*/ 6 h 172"/>
                  <a:gd name="T50" fmla="*/ 24 w 176"/>
                  <a:gd name="T51" fmla="*/ 10 h 172"/>
                  <a:gd name="T52" fmla="*/ 18 w 176"/>
                  <a:gd name="T53" fmla="*/ 16 h 172"/>
                  <a:gd name="T54" fmla="*/ 10 w 176"/>
                  <a:gd name="T55" fmla="*/ 20 h 172"/>
                  <a:gd name="T56" fmla="*/ 0 w 176"/>
                  <a:gd name="T57" fmla="*/ 30 h 172"/>
                  <a:gd name="T58" fmla="*/ 0 w 176"/>
                  <a:gd name="T59" fmla="*/ 36 h 172"/>
                  <a:gd name="T60" fmla="*/ 2 w 176"/>
                  <a:gd name="T61" fmla="*/ 48 h 172"/>
                  <a:gd name="T62" fmla="*/ 4 w 176"/>
                  <a:gd name="T63" fmla="*/ 54 h 172"/>
                  <a:gd name="T64" fmla="*/ 2 w 176"/>
                  <a:gd name="T65" fmla="*/ 62 h 172"/>
                  <a:gd name="T66" fmla="*/ 0 w 176"/>
                  <a:gd name="T67" fmla="*/ 72 h 172"/>
                  <a:gd name="T68" fmla="*/ 6 w 176"/>
                  <a:gd name="T69" fmla="*/ 84 h 172"/>
                  <a:gd name="T70" fmla="*/ 48 w 176"/>
                  <a:gd name="T71" fmla="*/ 98 h 172"/>
                  <a:gd name="T72" fmla="*/ 56 w 176"/>
                  <a:gd name="T73" fmla="*/ 98 h 172"/>
                  <a:gd name="T74" fmla="*/ 62 w 176"/>
                  <a:gd name="T75" fmla="*/ 96 h 172"/>
                  <a:gd name="T76" fmla="*/ 66 w 176"/>
                  <a:gd name="T77" fmla="*/ 96 h 172"/>
                  <a:gd name="T78" fmla="*/ 66 w 176"/>
                  <a:gd name="T79" fmla="*/ 102 h 172"/>
                  <a:gd name="T80" fmla="*/ 60 w 176"/>
                  <a:gd name="T81" fmla="*/ 108 h 172"/>
                  <a:gd name="T82" fmla="*/ 60 w 176"/>
                  <a:gd name="T83" fmla="*/ 122 h 172"/>
                  <a:gd name="T84" fmla="*/ 60 w 176"/>
                  <a:gd name="T85" fmla="*/ 140 h 172"/>
                  <a:gd name="T86" fmla="*/ 64 w 176"/>
                  <a:gd name="T87" fmla="*/ 148 h 172"/>
                  <a:gd name="T88" fmla="*/ 68 w 176"/>
                  <a:gd name="T89" fmla="*/ 164 h 172"/>
                  <a:gd name="T90" fmla="*/ 116 w 176"/>
                  <a:gd name="T91" fmla="*/ 152 h 172"/>
                  <a:gd name="T92" fmla="*/ 122 w 176"/>
                  <a:gd name="T93" fmla="*/ 140 h 172"/>
                  <a:gd name="T94" fmla="*/ 116 w 176"/>
                  <a:gd name="T95" fmla="*/ 140 h 172"/>
                  <a:gd name="T96" fmla="*/ 112 w 176"/>
                  <a:gd name="T97" fmla="*/ 136 h 172"/>
                  <a:gd name="T98" fmla="*/ 108 w 176"/>
                  <a:gd name="T99" fmla="*/ 126 h 172"/>
                  <a:gd name="T100" fmla="*/ 104 w 176"/>
                  <a:gd name="T101" fmla="*/ 124 h 172"/>
                  <a:gd name="T102" fmla="*/ 106 w 176"/>
                  <a:gd name="T103" fmla="*/ 118 h 172"/>
                  <a:gd name="T104" fmla="*/ 126 w 176"/>
                  <a:gd name="T105" fmla="*/ 124 h 172"/>
                  <a:gd name="T106" fmla="*/ 144 w 176"/>
                  <a:gd name="T107" fmla="*/ 124 h 172"/>
                  <a:gd name="T108" fmla="*/ 156 w 176"/>
                  <a:gd name="T109" fmla="*/ 122 h 172"/>
                  <a:gd name="T110" fmla="*/ 162 w 176"/>
                  <a:gd name="T111" fmla="*/ 120 h 172"/>
                  <a:gd name="T112" fmla="*/ 156 w 176"/>
                  <a:gd name="T113" fmla="*/ 100 h 172"/>
                  <a:gd name="T114" fmla="*/ 154 w 176"/>
                  <a:gd name="T115" fmla="*/ 90 h 172"/>
                  <a:gd name="T116" fmla="*/ 166 w 176"/>
                  <a:gd name="T117" fmla="*/ 76 h 172"/>
                  <a:gd name="T118" fmla="*/ 168 w 176"/>
                  <a:gd name="T119" fmla="*/ 62 h 172"/>
                  <a:gd name="T120" fmla="*/ 176 w 176"/>
                  <a:gd name="T121" fmla="*/ 5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2">
                    <a:moveTo>
                      <a:pt x="176" y="58"/>
                    </a:moveTo>
                    <a:lnTo>
                      <a:pt x="170" y="54"/>
                    </a:lnTo>
                    <a:lnTo>
                      <a:pt x="166" y="50"/>
                    </a:lnTo>
                    <a:lnTo>
                      <a:pt x="166" y="50"/>
                    </a:lnTo>
                    <a:lnTo>
                      <a:pt x="164" y="48"/>
                    </a:lnTo>
                    <a:lnTo>
                      <a:pt x="162" y="46"/>
                    </a:lnTo>
                    <a:lnTo>
                      <a:pt x="160" y="44"/>
                    </a:lnTo>
                    <a:lnTo>
                      <a:pt x="156" y="40"/>
                    </a:lnTo>
                    <a:lnTo>
                      <a:pt x="152" y="38"/>
                    </a:lnTo>
                    <a:lnTo>
                      <a:pt x="146" y="36"/>
                    </a:lnTo>
                    <a:lnTo>
                      <a:pt x="144" y="34"/>
                    </a:lnTo>
                    <a:lnTo>
                      <a:pt x="142" y="34"/>
                    </a:lnTo>
                    <a:lnTo>
                      <a:pt x="138" y="32"/>
                    </a:lnTo>
                    <a:lnTo>
                      <a:pt x="136" y="28"/>
                    </a:lnTo>
                    <a:lnTo>
                      <a:pt x="134" y="26"/>
                    </a:lnTo>
                    <a:lnTo>
                      <a:pt x="132" y="24"/>
                    </a:lnTo>
                    <a:lnTo>
                      <a:pt x="132" y="24"/>
                    </a:lnTo>
                    <a:lnTo>
                      <a:pt x="126" y="22"/>
                    </a:lnTo>
                    <a:lnTo>
                      <a:pt x="120" y="24"/>
                    </a:lnTo>
                    <a:lnTo>
                      <a:pt x="116" y="24"/>
                    </a:lnTo>
                    <a:lnTo>
                      <a:pt x="110" y="26"/>
                    </a:lnTo>
                    <a:lnTo>
                      <a:pt x="108" y="26"/>
                    </a:lnTo>
                    <a:lnTo>
                      <a:pt x="106" y="28"/>
                    </a:lnTo>
                    <a:lnTo>
                      <a:pt x="100" y="30"/>
                    </a:lnTo>
                    <a:lnTo>
                      <a:pt x="94" y="32"/>
                    </a:lnTo>
                    <a:lnTo>
                      <a:pt x="88" y="32"/>
                    </a:lnTo>
                    <a:lnTo>
                      <a:pt x="84" y="32"/>
                    </a:lnTo>
                    <a:lnTo>
                      <a:pt x="80" y="32"/>
                    </a:lnTo>
                    <a:lnTo>
                      <a:pt x="78" y="32"/>
                    </a:lnTo>
                    <a:lnTo>
                      <a:pt x="72" y="30"/>
                    </a:lnTo>
                    <a:lnTo>
                      <a:pt x="68" y="28"/>
                    </a:lnTo>
                    <a:lnTo>
                      <a:pt x="64" y="24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56" y="18"/>
                    </a:lnTo>
                    <a:lnTo>
                      <a:pt x="54" y="14"/>
                    </a:lnTo>
                    <a:lnTo>
                      <a:pt x="50" y="10"/>
                    </a:lnTo>
                    <a:lnTo>
                      <a:pt x="50" y="8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2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2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8"/>
                    </a:lnTo>
                    <a:lnTo>
                      <a:pt x="38" y="8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2"/>
                    </a:lnTo>
                    <a:lnTo>
                      <a:pt x="36" y="14"/>
                    </a:lnTo>
                    <a:lnTo>
                      <a:pt x="36" y="16"/>
                    </a:lnTo>
                    <a:lnTo>
                      <a:pt x="36" y="16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4" y="20"/>
                    </a:lnTo>
                    <a:lnTo>
                      <a:pt x="34" y="20"/>
                    </a:lnTo>
                    <a:lnTo>
                      <a:pt x="32" y="18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4" y="12"/>
                    </a:lnTo>
                    <a:lnTo>
                      <a:pt x="34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2" y="6"/>
                    </a:lnTo>
                    <a:lnTo>
                      <a:pt x="32" y="4"/>
                    </a:lnTo>
                    <a:lnTo>
                      <a:pt x="28" y="6"/>
                    </a:lnTo>
                    <a:lnTo>
                      <a:pt x="24" y="10"/>
                    </a:lnTo>
                    <a:lnTo>
                      <a:pt x="22" y="14"/>
                    </a:lnTo>
                    <a:lnTo>
                      <a:pt x="20" y="16"/>
                    </a:lnTo>
                    <a:lnTo>
                      <a:pt x="18" y="16"/>
                    </a:lnTo>
                    <a:lnTo>
                      <a:pt x="18" y="18"/>
                    </a:lnTo>
                    <a:lnTo>
                      <a:pt x="14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4" y="54"/>
                    </a:lnTo>
                    <a:lnTo>
                      <a:pt x="4" y="58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0" y="72"/>
                    </a:lnTo>
                    <a:lnTo>
                      <a:pt x="2" y="76"/>
                    </a:lnTo>
                    <a:lnTo>
                      <a:pt x="2" y="80"/>
                    </a:lnTo>
                    <a:lnTo>
                      <a:pt x="6" y="84"/>
                    </a:lnTo>
                    <a:lnTo>
                      <a:pt x="12" y="86"/>
                    </a:lnTo>
                    <a:lnTo>
                      <a:pt x="44" y="90"/>
                    </a:lnTo>
                    <a:lnTo>
                      <a:pt x="48" y="98"/>
                    </a:lnTo>
                    <a:lnTo>
                      <a:pt x="48" y="98"/>
                    </a:lnTo>
                    <a:lnTo>
                      <a:pt x="52" y="98"/>
                    </a:lnTo>
                    <a:lnTo>
                      <a:pt x="56" y="98"/>
                    </a:lnTo>
                    <a:lnTo>
                      <a:pt x="60" y="98"/>
                    </a:lnTo>
                    <a:lnTo>
                      <a:pt x="60" y="98"/>
                    </a:lnTo>
                    <a:lnTo>
                      <a:pt x="62" y="96"/>
                    </a:lnTo>
                    <a:lnTo>
                      <a:pt x="62" y="96"/>
                    </a:lnTo>
                    <a:lnTo>
                      <a:pt x="64" y="96"/>
                    </a:lnTo>
                    <a:lnTo>
                      <a:pt x="66" y="96"/>
                    </a:lnTo>
                    <a:lnTo>
                      <a:pt x="66" y="98"/>
                    </a:lnTo>
                    <a:lnTo>
                      <a:pt x="66" y="102"/>
                    </a:lnTo>
                    <a:lnTo>
                      <a:pt x="66" y="102"/>
                    </a:lnTo>
                    <a:lnTo>
                      <a:pt x="64" y="104"/>
                    </a:lnTo>
                    <a:lnTo>
                      <a:pt x="62" y="106"/>
                    </a:lnTo>
                    <a:lnTo>
                      <a:pt x="60" y="108"/>
                    </a:lnTo>
                    <a:lnTo>
                      <a:pt x="60" y="112"/>
                    </a:lnTo>
                    <a:lnTo>
                      <a:pt x="58" y="116"/>
                    </a:lnTo>
                    <a:lnTo>
                      <a:pt x="60" y="122"/>
                    </a:lnTo>
                    <a:lnTo>
                      <a:pt x="62" y="128"/>
                    </a:lnTo>
                    <a:lnTo>
                      <a:pt x="68" y="132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44"/>
                    </a:lnTo>
                    <a:lnTo>
                      <a:pt x="64" y="148"/>
                    </a:lnTo>
                    <a:lnTo>
                      <a:pt x="66" y="154"/>
                    </a:lnTo>
                    <a:lnTo>
                      <a:pt x="68" y="160"/>
                    </a:lnTo>
                    <a:lnTo>
                      <a:pt x="68" y="164"/>
                    </a:lnTo>
                    <a:lnTo>
                      <a:pt x="80" y="166"/>
                    </a:lnTo>
                    <a:lnTo>
                      <a:pt x="98" y="172"/>
                    </a:lnTo>
                    <a:lnTo>
                      <a:pt x="116" y="152"/>
                    </a:lnTo>
                    <a:lnTo>
                      <a:pt x="124" y="148"/>
                    </a:lnTo>
                    <a:lnTo>
                      <a:pt x="124" y="140"/>
                    </a:lnTo>
                    <a:lnTo>
                      <a:pt x="122" y="140"/>
                    </a:lnTo>
                    <a:lnTo>
                      <a:pt x="122" y="140"/>
                    </a:lnTo>
                    <a:lnTo>
                      <a:pt x="118" y="140"/>
                    </a:lnTo>
                    <a:lnTo>
                      <a:pt x="116" y="140"/>
                    </a:lnTo>
                    <a:lnTo>
                      <a:pt x="114" y="140"/>
                    </a:lnTo>
                    <a:lnTo>
                      <a:pt x="112" y="138"/>
                    </a:lnTo>
                    <a:lnTo>
                      <a:pt x="112" y="136"/>
                    </a:lnTo>
                    <a:lnTo>
                      <a:pt x="112" y="130"/>
                    </a:lnTo>
                    <a:lnTo>
                      <a:pt x="110" y="128"/>
                    </a:lnTo>
                    <a:lnTo>
                      <a:pt x="108" y="126"/>
                    </a:lnTo>
                    <a:lnTo>
                      <a:pt x="106" y="124"/>
                    </a:lnTo>
                    <a:lnTo>
                      <a:pt x="104" y="124"/>
                    </a:lnTo>
                    <a:lnTo>
                      <a:pt x="104" y="124"/>
                    </a:lnTo>
                    <a:lnTo>
                      <a:pt x="104" y="122"/>
                    </a:lnTo>
                    <a:lnTo>
                      <a:pt x="104" y="118"/>
                    </a:lnTo>
                    <a:lnTo>
                      <a:pt x="106" y="118"/>
                    </a:lnTo>
                    <a:lnTo>
                      <a:pt x="108" y="120"/>
                    </a:lnTo>
                    <a:lnTo>
                      <a:pt x="114" y="122"/>
                    </a:lnTo>
                    <a:lnTo>
                      <a:pt x="126" y="124"/>
                    </a:lnTo>
                    <a:lnTo>
                      <a:pt x="128" y="130"/>
                    </a:lnTo>
                    <a:lnTo>
                      <a:pt x="144" y="128"/>
                    </a:lnTo>
                    <a:lnTo>
                      <a:pt x="144" y="124"/>
                    </a:lnTo>
                    <a:lnTo>
                      <a:pt x="152" y="120"/>
                    </a:lnTo>
                    <a:lnTo>
                      <a:pt x="154" y="120"/>
                    </a:lnTo>
                    <a:lnTo>
                      <a:pt x="156" y="122"/>
                    </a:lnTo>
                    <a:lnTo>
                      <a:pt x="158" y="122"/>
                    </a:lnTo>
                    <a:lnTo>
                      <a:pt x="160" y="120"/>
                    </a:lnTo>
                    <a:lnTo>
                      <a:pt x="162" y="120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56" y="100"/>
                    </a:lnTo>
                    <a:lnTo>
                      <a:pt x="156" y="98"/>
                    </a:lnTo>
                    <a:lnTo>
                      <a:pt x="154" y="96"/>
                    </a:lnTo>
                    <a:lnTo>
                      <a:pt x="154" y="90"/>
                    </a:lnTo>
                    <a:lnTo>
                      <a:pt x="154" y="84"/>
                    </a:lnTo>
                    <a:lnTo>
                      <a:pt x="156" y="78"/>
                    </a:lnTo>
                    <a:lnTo>
                      <a:pt x="166" y="76"/>
                    </a:lnTo>
                    <a:lnTo>
                      <a:pt x="164" y="64"/>
                    </a:lnTo>
                    <a:lnTo>
                      <a:pt x="164" y="64"/>
                    </a:lnTo>
                    <a:lnTo>
                      <a:pt x="168" y="62"/>
                    </a:lnTo>
                    <a:lnTo>
                      <a:pt x="170" y="62"/>
                    </a:lnTo>
                    <a:lnTo>
                      <a:pt x="174" y="60"/>
                    </a:lnTo>
                    <a:lnTo>
                      <a:pt x="176" y="58"/>
                    </a:lnTo>
                    <a:lnTo>
                      <a:pt x="176" y="5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1" name="Freeform 325">
                <a:extLst>
                  <a:ext uri="{FF2B5EF4-FFF2-40B4-BE49-F238E27FC236}">
                    <a16:creationId xmlns:a16="http://schemas.microsoft.com/office/drawing/2014/main" id="{4D586C9A-3794-4A83-9B44-60CE926135F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79" y="2996"/>
                <a:ext cx="52" cy="86"/>
              </a:xfrm>
              <a:custGeom>
                <a:avLst/>
                <a:gdLst>
                  <a:gd name="T0" fmla="*/ 52 w 52"/>
                  <a:gd name="T1" fmla="*/ 28 h 86"/>
                  <a:gd name="T2" fmla="*/ 52 w 52"/>
                  <a:gd name="T3" fmla="*/ 28 h 86"/>
                  <a:gd name="T4" fmla="*/ 48 w 52"/>
                  <a:gd name="T5" fmla="*/ 26 h 86"/>
                  <a:gd name="T6" fmla="*/ 46 w 52"/>
                  <a:gd name="T7" fmla="*/ 22 h 86"/>
                  <a:gd name="T8" fmla="*/ 40 w 52"/>
                  <a:gd name="T9" fmla="*/ 16 h 86"/>
                  <a:gd name="T10" fmla="*/ 34 w 52"/>
                  <a:gd name="T11" fmla="*/ 12 h 86"/>
                  <a:gd name="T12" fmla="*/ 28 w 52"/>
                  <a:gd name="T13" fmla="*/ 6 h 86"/>
                  <a:gd name="T14" fmla="*/ 22 w 52"/>
                  <a:gd name="T15" fmla="*/ 0 h 86"/>
                  <a:gd name="T16" fmla="*/ 22 w 52"/>
                  <a:gd name="T17" fmla="*/ 0 h 86"/>
                  <a:gd name="T18" fmla="*/ 20 w 52"/>
                  <a:gd name="T19" fmla="*/ 2 h 86"/>
                  <a:gd name="T20" fmla="*/ 16 w 52"/>
                  <a:gd name="T21" fmla="*/ 4 h 86"/>
                  <a:gd name="T22" fmla="*/ 14 w 52"/>
                  <a:gd name="T23" fmla="*/ 4 h 86"/>
                  <a:gd name="T24" fmla="*/ 10 w 52"/>
                  <a:gd name="T25" fmla="*/ 6 h 86"/>
                  <a:gd name="T26" fmla="*/ 10 w 52"/>
                  <a:gd name="T27" fmla="*/ 6 h 86"/>
                  <a:gd name="T28" fmla="*/ 12 w 52"/>
                  <a:gd name="T29" fmla="*/ 18 h 86"/>
                  <a:gd name="T30" fmla="*/ 2 w 52"/>
                  <a:gd name="T31" fmla="*/ 20 h 86"/>
                  <a:gd name="T32" fmla="*/ 0 w 52"/>
                  <a:gd name="T33" fmla="*/ 26 h 86"/>
                  <a:gd name="T34" fmla="*/ 0 w 52"/>
                  <a:gd name="T35" fmla="*/ 32 h 86"/>
                  <a:gd name="T36" fmla="*/ 0 w 52"/>
                  <a:gd name="T37" fmla="*/ 38 h 86"/>
                  <a:gd name="T38" fmla="*/ 2 w 52"/>
                  <a:gd name="T39" fmla="*/ 40 h 86"/>
                  <a:gd name="T40" fmla="*/ 2 w 52"/>
                  <a:gd name="T41" fmla="*/ 42 h 86"/>
                  <a:gd name="T42" fmla="*/ 10 w 52"/>
                  <a:gd name="T43" fmla="*/ 58 h 86"/>
                  <a:gd name="T44" fmla="*/ 14 w 52"/>
                  <a:gd name="T45" fmla="*/ 58 h 86"/>
                  <a:gd name="T46" fmla="*/ 16 w 52"/>
                  <a:gd name="T47" fmla="*/ 60 h 86"/>
                  <a:gd name="T48" fmla="*/ 16 w 52"/>
                  <a:gd name="T49" fmla="*/ 62 h 86"/>
                  <a:gd name="T50" fmla="*/ 18 w 52"/>
                  <a:gd name="T51" fmla="*/ 66 h 86"/>
                  <a:gd name="T52" fmla="*/ 18 w 52"/>
                  <a:gd name="T53" fmla="*/ 70 h 86"/>
                  <a:gd name="T54" fmla="*/ 18 w 52"/>
                  <a:gd name="T55" fmla="*/ 72 h 86"/>
                  <a:gd name="T56" fmla="*/ 16 w 52"/>
                  <a:gd name="T57" fmla="*/ 74 h 86"/>
                  <a:gd name="T58" fmla="*/ 16 w 52"/>
                  <a:gd name="T59" fmla="*/ 78 h 86"/>
                  <a:gd name="T60" fmla="*/ 16 w 52"/>
                  <a:gd name="T61" fmla="*/ 80 h 86"/>
                  <a:gd name="T62" fmla="*/ 16 w 52"/>
                  <a:gd name="T63" fmla="*/ 84 h 86"/>
                  <a:gd name="T64" fmla="*/ 18 w 52"/>
                  <a:gd name="T65" fmla="*/ 86 h 86"/>
                  <a:gd name="T66" fmla="*/ 24 w 52"/>
                  <a:gd name="T67" fmla="*/ 84 h 86"/>
                  <a:gd name="T68" fmla="*/ 26 w 52"/>
                  <a:gd name="T69" fmla="*/ 84 h 86"/>
                  <a:gd name="T70" fmla="*/ 36 w 52"/>
                  <a:gd name="T71" fmla="*/ 82 h 86"/>
                  <a:gd name="T72" fmla="*/ 40 w 52"/>
                  <a:gd name="T73" fmla="*/ 82 h 86"/>
                  <a:gd name="T74" fmla="*/ 46 w 52"/>
                  <a:gd name="T75" fmla="*/ 82 h 86"/>
                  <a:gd name="T76" fmla="*/ 46 w 52"/>
                  <a:gd name="T77" fmla="*/ 82 h 86"/>
                  <a:gd name="T78" fmla="*/ 44 w 52"/>
                  <a:gd name="T79" fmla="*/ 80 h 86"/>
                  <a:gd name="T80" fmla="*/ 42 w 52"/>
                  <a:gd name="T81" fmla="*/ 78 h 86"/>
                  <a:gd name="T82" fmla="*/ 42 w 52"/>
                  <a:gd name="T83" fmla="*/ 74 h 86"/>
                  <a:gd name="T84" fmla="*/ 40 w 52"/>
                  <a:gd name="T85" fmla="*/ 64 h 86"/>
                  <a:gd name="T86" fmla="*/ 36 w 52"/>
                  <a:gd name="T87" fmla="*/ 62 h 86"/>
                  <a:gd name="T88" fmla="*/ 36 w 52"/>
                  <a:gd name="T89" fmla="*/ 62 h 86"/>
                  <a:gd name="T90" fmla="*/ 34 w 52"/>
                  <a:gd name="T91" fmla="*/ 58 h 86"/>
                  <a:gd name="T92" fmla="*/ 32 w 52"/>
                  <a:gd name="T93" fmla="*/ 54 h 86"/>
                  <a:gd name="T94" fmla="*/ 32 w 52"/>
                  <a:gd name="T95" fmla="*/ 50 h 86"/>
                  <a:gd name="T96" fmla="*/ 32 w 52"/>
                  <a:gd name="T97" fmla="*/ 44 h 86"/>
                  <a:gd name="T98" fmla="*/ 34 w 52"/>
                  <a:gd name="T99" fmla="*/ 40 h 86"/>
                  <a:gd name="T100" fmla="*/ 38 w 52"/>
                  <a:gd name="T101" fmla="*/ 40 h 86"/>
                  <a:gd name="T102" fmla="*/ 40 w 52"/>
                  <a:gd name="T103" fmla="*/ 40 h 86"/>
                  <a:gd name="T104" fmla="*/ 42 w 52"/>
                  <a:gd name="T105" fmla="*/ 42 h 86"/>
                  <a:gd name="T106" fmla="*/ 44 w 52"/>
                  <a:gd name="T107" fmla="*/ 42 h 86"/>
                  <a:gd name="T108" fmla="*/ 44 w 52"/>
                  <a:gd name="T109" fmla="*/ 40 h 86"/>
                  <a:gd name="T110" fmla="*/ 46 w 52"/>
                  <a:gd name="T111" fmla="*/ 38 h 86"/>
                  <a:gd name="T112" fmla="*/ 46 w 52"/>
                  <a:gd name="T113" fmla="*/ 38 h 86"/>
                  <a:gd name="T114" fmla="*/ 46 w 52"/>
                  <a:gd name="T115" fmla="*/ 36 h 86"/>
                  <a:gd name="T116" fmla="*/ 48 w 52"/>
                  <a:gd name="T117" fmla="*/ 34 h 86"/>
                  <a:gd name="T118" fmla="*/ 48 w 52"/>
                  <a:gd name="T119" fmla="*/ 32 h 86"/>
                  <a:gd name="T120" fmla="*/ 52 w 52"/>
                  <a:gd name="T121" fmla="*/ 28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2" h="86">
                    <a:moveTo>
                      <a:pt x="52" y="28"/>
                    </a:moveTo>
                    <a:lnTo>
                      <a:pt x="52" y="28"/>
                    </a:lnTo>
                    <a:lnTo>
                      <a:pt x="48" y="26"/>
                    </a:lnTo>
                    <a:lnTo>
                      <a:pt x="46" y="22"/>
                    </a:lnTo>
                    <a:lnTo>
                      <a:pt x="40" y="16"/>
                    </a:lnTo>
                    <a:lnTo>
                      <a:pt x="34" y="12"/>
                    </a:lnTo>
                    <a:lnTo>
                      <a:pt x="28" y="6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20" y="2"/>
                    </a:lnTo>
                    <a:lnTo>
                      <a:pt x="16" y="4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10" y="6"/>
                    </a:lnTo>
                    <a:lnTo>
                      <a:pt x="12" y="18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10" y="58"/>
                    </a:lnTo>
                    <a:lnTo>
                      <a:pt x="14" y="58"/>
                    </a:lnTo>
                    <a:lnTo>
                      <a:pt x="16" y="60"/>
                    </a:lnTo>
                    <a:lnTo>
                      <a:pt x="16" y="62"/>
                    </a:lnTo>
                    <a:lnTo>
                      <a:pt x="18" y="66"/>
                    </a:lnTo>
                    <a:lnTo>
                      <a:pt x="18" y="70"/>
                    </a:lnTo>
                    <a:lnTo>
                      <a:pt x="18" y="72"/>
                    </a:lnTo>
                    <a:lnTo>
                      <a:pt x="16" y="74"/>
                    </a:lnTo>
                    <a:lnTo>
                      <a:pt x="16" y="78"/>
                    </a:lnTo>
                    <a:lnTo>
                      <a:pt x="16" y="80"/>
                    </a:lnTo>
                    <a:lnTo>
                      <a:pt x="16" y="84"/>
                    </a:lnTo>
                    <a:lnTo>
                      <a:pt x="18" y="86"/>
                    </a:lnTo>
                    <a:lnTo>
                      <a:pt x="24" y="84"/>
                    </a:lnTo>
                    <a:lnTo>
                      <a:pt x="26" y="84"/>
                    </a:lnTo>
                    <a:lnTo>
                      <a:pt x="36" y="82"/>
                    </a:lnTo>
                    <a:lnTo>
                      <a:pt x="40" y="82"/>
                    </a:lnTo>
                    <a:lnTo>
                      <a:pt x="46" y="82"/>
                    </a:lnTo>
                    <a:lnTo>
                      <a:pt x="46" y="82"/>
                    </a:lnTo>
                    <a:lnTo>
                      <a:pt x="44" y="80"/>
                    </a:lnTo>
                    <a:lnTo>
                      <a:pt x="42" y="78"/>
                    </a:lnTo>
                    <a:lnTo>
                      <a:pt x="42" y="74"/>
                    </a:lnTo>
                    <a:lnTo>
                      <a:pt x="40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4" y="58"/>
                    </a:lnTo>
                    <a:lnTo>
                      <a:pt x="32" y="54"/>
                    </a:lnTo>
                    <a:lnTo>
                      <a:pt x="32" y="50"/>
                    </a:lnTo>
                    <a:lnTo>
                      <a:pt x="32" y="44"/>
                    </a:lnTo>
                    <a:lnTo>
                      <a:pt x="34" y="40"/>
                    </a:lnTo>
                    <a:lnTo>
                      <a:pt x="38" y="40"/>
                    </a:lnTo>
                    <a:lnTo>
                      <a:pt x="40" y="40"/>
                    </a:lnTo>
                    <a:lnTo>
                      <a:pt x="42" y="42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6" y="38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52" y="2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2" name="Freeform 326">
                <a:extLst>
                  <a:ext uri="{FF2B5EF4-FFF2-40B4-BE49-F238E27FC236}">
                    <a16:creationId xmlns:a16="http://schemas.microsoft.com/office/drawing/2014/main" id="{76B3318A-7E4D-4E31-A2FA-8AFC72553A4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1" y="3024"/>
                <a:ext cx="46" cy="56"/>
              </a:xfrm>
              <a:custGeom>
                <a:avLst/>
                <a:gdLst>
                  <a:gd name="T0" fmla="*/ 20 w 46"/>
                  <a:gd name="T1" fmla="*/ 0 h 56"/>
                  <a:gd name="T2" fmla="*/ 28 w 46"/>
                  <a:gd name="T3" fmla="*/ 4 h 56"/>
                  <a:gd name="T4" fmla="*/ 36 w 46"/>
                  <a:gd name="T5" fmla="*/ 8 h 56"/>
                  <a:gd name="T6" fmla="*/ 46 w 46"/>
                  <a:gd name="T7" fmla="*/ 10 h 56"/>
                  <a:gd name="T8" fmla="*/ 44 w 46"/>
                  <a:gd name="T9" fmla="*/ 16 h 56"/>
                  <a:gd name="T10" fmla="*/ 44 w 46"/>
                  <a:gd name="T11" fmla="*/ 16 h 56"/>
                  <a:gd name="T12" fmla="*/ 42 w 46"/>
                  <a:gd name="T13" fmla="*/ 18 h 56"/>
                  <a:gd name="T14" fmla="*/ 40 w 46"/>
                  <a:gd name="T15" fmla="*/ 20 h 56"/>
                  <a:gd name="T16" fmla="*/ 38 w 46"/>
                  <a:gd name="T17" fmla="*/ 22 h 56"/>
                  <a:gd name="T18" fmla="*/ 38 w 46"/>
                  <a:gd name="T19" fmla="*/ 24 h 56"/>
                  <a:gd name="T20" fmla="*/ 36 w 46"/>
                  <a:gd name="T21" fmla="*/ 26 h 56"/>
                  <a:gd name="T22" fmla="*/ 36 w 46"/>
                  <a:gd name="T23" fmla="*/ 28 h 56"/>
                  <a:gd name="T24" fmla="*/ 38 w 46"/>
                  <a:gd name="T25" fmla="*/ 30 h 56"/>
                  <a:gd name="T26" fmla="*/ 38 w 46"/>
                  <a:gd name="T27" fmla="*/ 30 h 56"/>
                  <a:gd name="T28" fmla="*/ 40 w 46"/>
                  <a:gd name="T29" fmla="*/ 32 h 56"/>
                  <a:gd name="T30" fmla="*/ 42 w 46"/>
                  <a:gd name="T31" fmla="*/ 36 h 56"/>
                  <a:gd name="T32" fmla="*/ 42 w 46"/>
                  <a:gd name="T33" fmla="*/ 38 h 56"/>
                  <a:gd name="T34" fmla="*/ 42 w 46"/>
                  <a:gd name="T35" fmla="*/ 38 h 56"/>
                  <a:gd name="T36" fmla="*/ 40 w 46"/>
                  <a:gd name="T37" fmla="*/ 42 h 56"/>
                  <a:gd name="T38" fmla="*/ 40 w 46"/>
                  <a:gd name="T39" fmla="*/ 44 h 56"/>
                  <a:gd name="T40" fmla="*/ 40 w 46"/>
                  <a:gd name="T41" fmla="*/ 46 h 56"/>
                  <a:gd name="T42" fmla="*/ 40 w 46"/>
                  <a:gd name="T43" fmla="*/ 48 h 56"/>
                  <a:gd name="T44" fmla="*/ 40 w 46"/>
                  <a:gd name="T45" fmla="*/ 50 h 56"/>
                  <a:gd name="T46" fmla="*/ 38 w 46"/>
                  <a:gd name="T47" fmla="*/ 52 h 56"/>
                  <a:gd name="T48" fmla="*/ 36 w 46"/>
                  <a:gd name="T49" fmla="*/ 52 h 56"/>
                  <a:gd name="T50" fmla="*/ 34 w 46"/>
                  <a:gd name="T51" fmla="*/ 52 h 56"/>
                  <a:gd name="T52" fmla="*/ 34 w 46"/>
                  <a:gd name="T53" fmla="*/ 52 h 56"/>
                  <a:gd name="T54" fmla="*/ 32 w 46"/>
                  <a:gd name="T55" fmla="*/ 50 h 56"/>
                  <a:gd name="T56" fmla="*/ 28 w 46"/>
                  <a:gd name="T57" fmla="*/ 50 h 56"/>
                  <a:gd name="T58" fmla="*/ 26 w 46"/>
                  <a:gd name="T59" fmla="*/ 52 h 56"/>
                  <a:gd name="T60" fmla="*/ 24 w 46"/>
                  <a:gd name="T61" fmla="*/ 52 h 56"/>
                  <a:gd name="T62" fmla="*/ 20 w 46"/>
                  <a:gd name="T63" fmla="*/ 50 h 56"/>
                  <a:gd name="T64" fmla="*/ 20 w 46"/>
                  <a:gd name="T65" fmla="*/ 50 h 56"/>
                  <a:gd name="T66" fmla="*/ 18 w 46"/>
                  <a:gd name="T67" fmla="*/ 54 h 56"/>
                  <a:gd name="T68" fmla="*/ 20 w 46"/>
                  <a:gd name="T69" fmla="*/ 56 h 56"/>
                  <a:gd name="T70" fmla="*/ 14 w 46"/>
                  <a:gd name="T71" fmla="*/ 54 h 56"/>
                  <a:gd name="T72" fmla="*/ 14 w 46"/>
                  <a:gd name="T73" fmla="*/ 54 h 56"/>
                  <a:gd name="T74" fmla="*/ 12 w 46"/>
                  <a:gd name="T75" fmla="*/ 52 h 56"/>
                  <a:gd name="T76" fmla="*/ 10 w 46"/>
                  <a:gd name="T77" fmla="*/ 50 h 56"/>
                  <a:gd name="T78" fmla="*/ 10 w 46"/>
                  <a:gd name="T79" fmla="*/ 46 h 56"/>
                  <a:gd name="T80" fmla="*/ 8 w 46"/>
                  <a:gd name="T81" fmla="*/ 36 h 56"/>
                  <a:gd name="T82" fmla="*/ 4 w 46"/>
                  <a:gd name="T83" fmla="*/ 34 h 56"/>
                  <a:gd name="T84" fmla="*/ 4 w 46"/>
                  <a:gd name="T85" fmla="*/ 34 h 56"/>
                  <a:gd name="T86" fmla="*/ 2 w 46"/>
                  <a:gd name="T87" fmla="*/ 30 h 56"/>
                  <a:gd name="T88" fmla="*/ 0 w 46"/>
                  <a:gd name="T89" fmla="*/ 26 h 56"/>
                  <a:gd name="T90" fmla="*/ 0 w 46"/>
                  <a:gd name="T91" fmla="*/ 22 h 56"/>
                  <a:gd name="T92" fmla="*/ 0 w 46"/>
                  <a:gd name="T93" fmla="*/ 16 h 56"/>
                  <a:gd name="T94" fmla="*/ 2 w 46"/>
                  <a:gd name="T95" fmla="*/ 12 h 56"/>
                  <a:gd name="T96" fmla="*/ 6 w 46"/>
                  <a:gd name="T97" fmla="*/ 12 h 56"/>
                  <a:gd name="T98" fmla="*/ 8 w 46"/>
                  <a:gd name="T99" fmla="*/ 12 h 56"/>
                  <a:gd name="T100" fmla="*/ 10 w 46"/>
                  <a:gd name="T101" fmla="*/ 14 h 56"/>
                  <a:gd name="T102" fmla="*/ 12 w 46"/>
                  <a:gd name="T103" fmla="*/ 14 h 56"/>
                  <a:gd name="T104" fmla="*/ 12 w 46"/>
                  <a:gd name="T105" fmla="*/ 12 h 56"/>
                  <a:gd name="T106" fmla="*/ 14 w 46"/>
                  <a:gd name="T107" fmla="*/ 10 h 56"/>
                  <a:gd name="T108" fmla="*/ 14 w 46"/>
                  <a:gd name="T109" fmla="*/ 10 h 56"/>
                  <a:gd name="T110" fmla="*/ 14 w 46"/>
                  <a:gd name="T111" fmla="*/ 8 h 56"/>
                  <a:gd name="T112" fmla="*/ 16 w 46"/>
                  <a:gd name="T113" fmla="*/ 6 h 56"/>
                  <a:gd name="T114" fmla="*/ 16 w 46"/>
                  <a:gd name="T115" fmla="*/ 4 h 56"/>
                  <a:gd name="T116" fmla="*/ 20 w 46"/>
                  <a:gd name="T117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6" h="56">
                    <a:moveTo>
                      <a:pt x="20" y="0"/>
                    </a:moveTo>
                    <a:lnTo>
                      <a:pt x="28" y="4"/>
                    </a:lnTo>
                    <a:lnTo>
                      <a:pt x="36" y="8"/>
                    </a:lnTo>
                    <a:lnTo>
                      <a:pt x="46" y="10"/>
                    </a:lnTo>
                    <a:lnTo>
                      <a:pt x="44" y="16"/>
                    </a:lnTo>
                    <a:lnTo>
                      <a:pt x="44" y="16"/>
                    </a:lnTo>
                    <a:lnTo>
                      <a:pt x="42" y="18"/>
                    </a:lnTo>
                    <a:lnTo>
                      <a:pt x="40" y="20"/>
                    </a:lnTo>
                    <a:lnTo>
                      <a:pt x="38" y="22"/>
                    </a:lnTo>
                    <a:lnTo>
                      <a:pt x="38" y="24"/>
                    </a:lnTo>
                    <a:lnTo>
                      <a:pt x="36" y="26"/>
                    </a:lnTo>
                    <a:lnTo>
                      <a:pt x="36" y="28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40" y="32"/>
                    </a:lnTo>
                    <a:lnTo>
                      <a:pt x="42" y="36"/>
                    </a:lnTo>
                    <a:lnTo>
                      <a:pt x="42" y="38"/>
                    </a:lnTo>
                    <a:lnTo>
                      <a:pt x="42" y="38"/>
                    </a:lnTo>
                    <a:lnTo>
                      <a:pt x="40" y="42"/>
                    </a:lnTo>
                    <a:lnTo>
                      <a:pt x="40" y="44"/>
                    </a:lnTo>
                    <a:lnTo>
                      <a:pt x="40" y="46"/>
                    </a:lnTo>
                    <a:lnTo>
                      <a:pt x="40" y="48"/>
                    </a:lnTo>
                    <a:lnTo>
                      <a:pt x="40" y="50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2"/>
                    </a:lnTo>
                    <a:lnTo>
                      <a:pt x="32" y="50"/>
                    </a:lnTo>
                    <a:lnTo>
                      <a:pt x="28" y="50"/>
                    </a:lnTo>
                    <a:lnTo>
                      <a:pt x="26" y="52"/>
                    </a:lnTo>
                    <a:lnTo>
                      <a:pt x="24" y="52"/>
                    </a:lnTo>
                    <a:lnTo>
                      <a:pt x="20" y="50"/>
                    </a:lnTo>
                    <a:lnTo>
                      <a:pt x="20" y="50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14" y="54"/>
                    </a:lnTo>
                    <a:lnTo>
                      <a:pt x="14" y="54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10" y="46"/>
                    </a:lnTo>
                    <a:lnTo>
                      <a:pt x="8" y="36"/>
                    </a:lnTo>
                    <a:lnTo>
                      <a:pt x="4" y="34"/>
                    </a:lnTo>
                    <a:lnTo>
                      <a:pt x="4" y="34"/>
                    </a:lnTo>
                    <a:lnTo>
                      <a:pt x="2" y="30"/>
                    </a:lnTo>
                    <a:lnTo>
                      <a:pt x="0" y="26"/>
                    </a:lnTo>
                    <a:lnTo>
                      <a:pt x="0" y="22"/>
                    </a:lnTo>
                    <a:lnTo>
                      <a:pt x="0" y="16"/>
                    </a:lnTo>
                    <a:lnTo>
                      <a:pt x="2" y="12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4"/>
                    </a:lnTo>
                    <a:lnTo>
                      <a:pt x="12" y="14"/>
                    </a:lnTo>
                    <a:lnTo>
                      <a:pt x="12" y="12"/>
                    </a:lnTo>
                    <a:lnTo>
                      <a:pt x="14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6" y="4"/>
                    </a:lnTo>
                    <a:lnTo>
                      <a:pt x="2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3" name="Freeform 327">
                <a:extLst>
                  <a:ext uri="{FF2B5EF4-FFF2-40B4-BE49-F238E27FC236}">
                    <a16:creationId xmlns:a16="http://schemas.microsoft.com/office/drawing/2014/main" id="{1ED8FF80-5827-461B-A73F-9A44672B2A3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47" y="3034"/>
                <a:ext cx="46" cy="42"/>
              </a:xfrm>
              <a:custGeom>
                <a:avLst/>
                <a:gdLst>
                  <a:gd name="T0" fmla="*/ 46 w 46"/>
                  <a:gd name="T1" fmla="*/ 18 h 42"/>
                  <a:gd name="T2" fmla="*/ 38 w 46"/>
                  <a:gd name="T3" fmla="*/ 12 h 42"/>
                  <a:gd name="T4" fmla="*/ 32 w 46"/>
                  <a:gd name="T5" fmla="*/ 8 h 42"/>
                  <a:gd name="T6" fmla="*/ 20 w 46"/>
                  <a:gd name="T7" fmla="*/ 4 h 42"/>
                  <a:gd name="T8" fmla="*/ 10 w 46"/>
                  <a:gd name="T9" fmla="*/ 0 h 42"/>
                  <a:gd name="T10" fmla="*/ 8 w 46"/>
                  <a:gd name="T11" fmla="*/ 2 h 42"/>
                  <a:gd name="T12" fmla="*/ 8 w 46"/>
                  <a:gd name="T13" fmla="*/ 6 h 42"/>
                  <a:gd name="T14" fmla="*/ 8 w 46"/>
                  <a:gd name="T15" fmla="*/ 6 h 42"/>
                  <a:gd name="T16" fmla="*/ 6 w 46"/>
                  <a:gd name="T17" fmla="*/ 8 h 42"/>
                  <a:gd name="T18" fmla="*/ 4 w 46"/>
                  <a:gd name="T19" fmla="*/ 10 h 42"/>
                  <a:gd name="T20" fmla="*/ 2 w 46"/>
                  <a:gd name="T21" fmla="*/ 12 h 42"/>
                  <a:gd name="T22" fmla="*/ 2 w 46"/>
                  <a:gd name="T23" fmla="*/ 14 h 42"/>
                  <a:gd name="T24" fmla="*/ 0 w 46"/>
                  <a:gd name="T25" fmla="*/ 16 h 42"/>
                  <a:gd name="T26" fmla="*/ 0 w 46"/>
                  <a:gd name="T27" fmla="*/ 18 h 42"/>
                  <a:gd name="T28" fmla="*/ 2 w 46"/>
                  <a:gd name="T29" fmla="*/ 20 h 42"/>
                  <a:gd name="T30" fmla="*/ 2 w 46"/>
                  <a:gd name="T31" fmla="*/ 20 h 42"/>
                  <a:gd name="T32" fmla="*/ 4 w 46"/>
                  <a:gd name="T33" fmla="*/ 22 h 42"/>
                  <a:gd name="T34" fmla="*/ 6 w 46"/>
                  <a:gd name="T35" fmla="*/ 26 h 42"/>
                  <a:gd name="T36" fmla="*/ 6 w 46"/>
                  <a:gd name="T37" fmla="*/ 28 h 42"/>
                  <a:gd name="T38" fmla="*/ 6 w 46"/>
                  <a:gd name="T39" fmla="*/ 28 h 42"/>
                  <a:gd name="T40" fmla="*/ 4 w 46"/>
                  <a:gd name="T41" fmla="*/ 32 h 42"/>
                  <a:gd name="T42" fmla="*/ 4 w 46"/>
                  <a:gd name="T43" fmla="*/ 34 h 42"/>
                  <a:gd name="T44" fmla="*/ 4 w 46"/>
                  <a:gd name="T45" fmla="*/ 36 h 42"/>
                  <a:gd name="T46" fmla="*/ 4 w 46"/>
                  <a:gd name="T47" fmla="*/ 38 h 42"/>
                  <a:gd name="T48" fmla="*/ 4 w 46"/>
                  <a:gd name="T49" fmla="*/ 40 h 42"/>
                  <a:gd name="T50" fmla="*/ 2 w 46"/>
                  <a:gd name="T51" fmla="*/ 40 h 42"/>
                  <a:gd name="T52" fmla="*/ 2 w 46"/>
                  <a:gd name="T53" fmla="*/ 42 h 42"/>
                  <a:gd name="T54" fmla="*/ 4 w 46"/>
                  <a:gd name="T55" fmla="*/ 42 h 42"/>
                  <a:gd name="T56" fmla="*/ 8 w 46"/>
                  <a:gd name="T57" fmla="*/ 42 h 42"/>
                  <a:gd name="T58" fmla="*/ 8 w 46"/>
                  <a:gd name="T59" fmla="*/ 42 h 42"/>
                  <a:gd name="T60" fmla="*/ 10 w 46"/>
                  <a:gd name="T61" fmla="*/ 40 h 42"/>
                  <a:gd name="T62" fmla="*/ 10 w 46"/>
                  <a:gd name="T63" fmla="*/ 40 h 42"/>
                  <a:gd name="T64" fmla="*/ 12 w 46"/>
                  <a:gd name="T65" fmla="*/ 40 h 42"/>
                  <a:gd name="T66" fmla="*/ 14 w 46"/>
                  <a:gd name="T67" fmla="*/ 40 h 42"/>
                  <a:gd name="T68" fmla="*/ 16 w 46"/>
                  <a:gd name="T69" fmla="*/ 40 h 42"/>
                  <a:gd name="T70" fmla="*/ 16 w 46"/>
                  <a:gd name="T71" fmla="*/ 40 h 42"/>
                  <a:gd name="T72" fmla="*/ 18 w 46"/>
                  <a:gd name="T73" fmla="*/ 40 h 42"/>
                  <a:gd name="T74" fmla="*/ 20 w 46"/>
                  <a:gd name="T75" fmla="*/ 40 h 42"/>
                  <a:gd name="T76" fmla="*/ 22 w 46"/>
                  <a:gd name="T77" fmla="*/ 42 h 42"/>
                  <a:gd name="T78" fmla="*/ 24 w 46"/>
                  <a:gd name="T79" fmla="*/ 42 h 42"/>
                  <a:gd name="T80" fmla="*/ 26 w 46"/>
                  <a:gd name="T81" fmla="*/ 42 h 42"/>
                  <a:gd name="T82" fmla="*/ 26 w 46"/>
                  <a:gd name="T83" fmla="*/ 42 h 42"/>
                  <a:gd name="T84" fmla="*/ 28 w 46"/>
                  <a:gd name="T85" fmla="*/ 42 h 42"/>
                  <a:gd name="T86" fmla="*/ 28 w 46"/>
                  <a:gd name="T87" fmla="*/ 40 h 42"/>
                  <a:gd name="T88" fmla="*/ 30 w 46"/>
                  <a:gd name="T89" fmla="*/ 38 h 42"/>
                  <a:gd name="T90" fmla="*/ 30 w 46"/>
                  <a:gd name="T91" fmla="*/ 36 h 42"/>
                  <a:gd name="T92" fmla="*/ 32 w 46"/>
                  <a:gd name="T93" fmla="*/ 32 h 42"/>
                  <a:gd name="T94" fmla="*/ 34 w 46"/>
                  <a:gd name="T95" fmla="*/ 28 h 42"/>
                  <a:gd name="T96" fmla="*/ 36 w 46"/>
                  <a:gd name="T97" fmla="*/ 26 h 42"/>
                  <a:gd name="T98" fmla="*/ 40 w 46"/>
                  <a:gd name="T99" fmla="*/ 26 h 42"/>
                  <a:gd name="T100" fmla="*/ 42 w 46"/>
                  <a:gd name="T101" fmla="*/ 22 h 42"/>
                  <a:gd name="T102" fmla="*/ 46 w 46"/>
                  <a:gd name="T103" fmla="*/ 1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6" h="42">
                    <a:moveTo>
                      <a:pt x="46" y="18"/>
                    </a:moveTo>
                    <a:lnTo>
                      <a:pt x="38" y="12"/>
                    </a:lnTo>
                    <a:lnTo>
                      <a:pt x="32" y="8"/>
                    </a:lnTo>
                    <a:lnTo>
                      <a:pt x="20" y="4"/>
                    </a:lnTo>
                    <a:lnTo>
                      <a:pt x="10" y="0"/>
                    </a:lnTo>
                    <a:lnTo>
                      <a:pt x="8" y="2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6" y="8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2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6"/>
                    </a:lnTo>
                    <a:lnTo>
                      <a:pt x="6" y="28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6" y="42"/>
                    </a:lnTo>
                    <a:lnTo>
                      <a:pt x="26" y="42"/>
                    </a:lnTo>
                    <a:lnTo>
                      <a:pt x="28" y="42"/>
                    </a:lnTo>
                    <a:lnTo>
                      <a:pt x="28" y="40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2" y="32"/>
                    </a:lnTo>
                    <a:lnTo>
                      <a:pt x="34" y="28"/>
                    </a:lnTo>
                    <a:lnTo>
                      <a:pt x="36" y="26"/>
                    </a:lnTo>
                    <a:lnTo>
                      <a:pt x="40" y="26"/>
                    </a:lnTo>
                    <a:lnTo>
                      <a:pt x="42" y="22"/>
                    </a:lnTo>
                    <a:lnTo>
                      <a:pt x="46" y="1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4" name="Freeform 328">
                <a:extLst>
                  <a:ext uri="{FF2B5EF4-FFF2-40B4-BE49-F238E27FC236}">
                    <a16:creationId xmlns:a16="http://schemas.microsoft.com/office/drawing/2014/main" id="{E7172440-36D8-4FDE-BD87-215D9E00FAB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45" y="2936"/>
                <a:ext cx="148" cy="242"/>
              </a:xfrm>
              <a:custGeom>
                <a:avLst/>
                <a:gdLst>
                  <a:gd name="T0" fmla="*/ 128 w 148"/>
                  <a:gd name="T1" fmla="*/ 204 h 242"/>
                  <a:gd name="T2" fmla="*/ 126 w 148"/>
                  <a:gd name="T3" fmla="*/ 212 h 242"/>
                  <a:gd name="T4" fmla="*/ 114 w 148"/>
                  <a:gd name="T5" fmla="*/ 240 h 242"/>
                  <a:gd name="T6" fmla="*/ 118 w 148"/>
                  <a:gd name="T7" fmla="*/ 226 h 242"/>
                  <a:gd name="T8" fmla="*/ 114 w 148"/>
                  <a:gd name="T9" fmla="*/ 220 h 242"/>
                  <a:gd name="T10" fmla="*/ 106 w 148"/>
                  <a:gd name="T11" fmla="*/ 218 h 242"/>
                  <a:gd name="T12" fmla="*/ 96 w 148"/>
                  <a:gd name="T13" fmla="*/ 218 h 242"/>
                  <a:gd name="T14" fmla="*/ 82 w 148"/>
                  <a:gd name="T15" fmla="*/ 214 h 242"/>
                  <a:gd name="T16" fmla="*/ 80 w 148"/>
                  <a:gd name="T17" fmla="*/ 206 h 242"/>
                  <a:gd name="T18" fmla="*/ 78 w 148"/>
                  <a:gd name="T19" fmla="*/ 200 h 242"/>
                  <a:gd name="T20" fmla="*/ 60 w 148"/>
                  <a:gd name="T21" fmla="*/ 192 h 242"/>
                  <a:gd name="T22" fmla="*/ 50 w 148"/>
                  <a:gd name="T23" fmla="*/ 188 h 242"/>
                  <a:gd name="T24" fmla="*/ 36 w 148"/>
                  <a:gd name="T25" fmla="*/ 180 h 242"/>
                  <a:gd name="T26" fmla="*/ 26 w 148"/>
                  <a:gd name="T27" fmla="*/ 172 h 242"/>
                  <a:gd name="T28" fmla="*/ 26 w 148"/>
                  <a:gd name="T29" fmla="*/ 172 h 242"/>
                  <a:gd name="T30" fmla="*/ 14 w 148"/>
                  <a:gd name="T31" fmla="*/ 168 h 242"/>
                  <a:gd name="T32" fmla="*/ 2 w 148"/>
                  <a:gd name="T33" fmla="*/ 166 h 242"/>
                  <a:gd name="T34" fmla="*/ 4 w 148"/>
                  <a:gd name="T35" fmla="*/ 160 h 242"/>
                  <a:gd name="T36" fmla="*/ 14 w 148"/>
                  <a:gd name="T37" fmla="*/ 142 h 242"/>
                  <a:gd name="T38" fmla="*/ 18 w 148"/>
                  <a:gd name="T39" fmla="*/ 122 h 242"/>
                  <a:gd name="T40" fmla="*/ 18 w 148"/>
                  <a:gd name="T41" fmla="*/ 92 h 242"/>
                  <a:gd name="T42" fmla="*/ 20 w 148"/>
                  <a:gd name="T43" fmla="*/ 72 h 242"/>
                  <a:gd name="T44" fmla="*/ 18 w 148"/>
                  <a:gd name="T45" fmla="*/ 66 h 242"/>
                  <a:gd name="T46" fmla="*/ 18 w 148"/>
                  <a:gd name="T47" fmla="*/ 56 h 242"/>
                  <a:gd name="T48" fmla="*/ 34 w 148"/>
                  <a:gd name="T49" fmla="*/ 50 h 242"/>
                  <a:gd name="T50" fmla="*/ 68 w 148"/>
                  <a:gd name="T51" fmla="*/ 22 h 242"/>
                  <a:gd name="T52" fmla="*/ 78 w 148"/>
                  <a:gd name="T53" fmla="*/ 12 h 242"/>
                  <a:gd name="T54" fmla="*/ 86 w 148"/>
                  <a:gd name="T55" fmla="*/ 8 h 242"/>
                  <a:gd name="T56" fmla="*/ 94 w 148"/>
                  <a:gd name="T57" fmla="*/ 6 h 242"/>
                  <a:gd name="T58" fmla="*/ 102 w 148"/>
                  <a:gd name="T59" fmla="*/ 2 h 242"/>
                  <a:gd name="T60" fmla="*/ 112 w 148"/>
                  <a:gd name="T61" fmla="*/ 0 h 242"/>
                  <a:gd name="T62" fmla="*/ 116 w 148"/>
                  <a:gd name="T63" fmla="*/ 2 h 242"/>
                  <a:gd name="T64" fmla="*/ 114 w 148"/>
                  <a:gd name="T65" fmla="*/ 6 h 242"/>
                  <a:gd name="T66" fmla="*/ 106 w 148"/>
                  <a:gd name="T67" fmla="*/ 10 h 242"/>
                  <a:gd name="T68" fmla="*/ 98 w 148"/>
                  <a:gd name="T69" fmla="*/ 20 h 242"/>
                  <a:gd name="T70" fmla="*/ 86 w 148"/>
                  <a:gd name="T71" fmla="*/ 26 h 242"/>
                  <a:gd name="T72" fmla="*/ 80 w 148"/>
                  <a:gd name="T73" fmla="*/ 32 h 242"/>
                  <a:gd name="T74" fmla="*/ 80 w 148"/>
                  <a:gd name="T75" fmla="*/ 44 h 242"/>
                  <a:gd name="T76" fmla="*/ 82 w 148"/>
                  <a:gd name="T77" fmla="*/ 50 h 242"/>
                  <a:gd name="T78" fmla="*/ 84 w 148"/>
                  <a:gd name="T79" fmla="*/ 60 h 242"/>
                  <a:gd name="T80" fmla="*/ 82 w 148"/>
                  <a:gd name="T81" fmla="*/ 66 h 242"/>
                  <a:gd name="T82" fmla="*/ 82 w 148"/>
                  <a:gd name="T83" fmla="*/ 78 h 242"/>
                  <a:gd name="T84" fmla="*/ 92 w 148"/>
                  <a:gd name="T85" fmla="*/ 88 h 242"/>
                  <a:gd name="T86" fmla="*/ 128 w 148"/>
                  <a:gd name="T87" fmla="*/ 100 h 242"/>
                  <a:gd name="T88" fmla="*/ 140 w 148"/>
                  <a:gd name="T89" fmla="*/ 100 h 242"/>
                  <a:gd name="T90" fmla="*/ 142 w 148"/>
                  <a:gd name="T91" fmla="*/ 98 h 242"/>
                  <a:gd name="T92" fmla="*/ 146 w 148"/>
                  <a:gd name="T93" fmla="*/ 100 h 242"/>
                  <a:gd name="T94" fmla="*/ 144 w 148"/>
                  <a:gd name="T95" fmla="*/ 106 h 242"/>
                  <a:gd name="T96" fmla="*/ 140 w 148"/>
                  <a:gd name="T97" fmla="*/ 114 h 242"/>
                  <a:gd name="T98" fmla="*/ 142 w 148"/>
                  <a:gd name="T99" fmla="*/ 130 h 242"/>
                  <a:gd name="T100" fmla="*/ 142 w 148"/>
                  <a:gd name="T101" fmla="*/ 142 h 242"/>
                  <a:gd name="T102" fmla="*/ 146 w 148"/>
                  <a:gd name="T103" fmla="*/ 156 h 242"/>
                  <a:gd name="T104" fmla="*/ 146 w 148"/>
                  <a:gd name="T105" fmla="*/ 166 h 242"/>
                  <a:gd name="T106" fmla="*/ 144 w 148"/>
                  <a:gd name="T107" fmla="*/ 160 h 242"/>
                  <a:gd name="T108" fmla="*/ 120 w 148"/>
                  <a:gd name="T109" fmla="*/ 168 h 242"/>
                  <a:gd name="T110" fmla="*/ 128 w 148"/>
                  <a:gd name="T111" fmla="*/ 178 h 242"/>
                  <a:gd name="T112" fmla="*/ 122 w 148"/>
                  <a:gd name="T113" fmla="*/ 174 h 242"/>
                  <a:gd name="T114" fmla="*/ 120 w 148"/>
                  <a:gd name="T115" fmla="*/ 186 h 242"/>
                  <a:gd name="T116" fmla="*/ 124 w 148"/>
                  <a:gd name="T117" fmla="*/ 194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8" h="242">
                    <a:moveTo>
                      <a:pt x="124" y="194"/>
                    </a:moveTo>
                    <a:lnTo>
                      <a:pt x="126" y="200"/>
                    </a:lnTo>
                    <a:lnTo>
                      <a:pt x="128" y="204"/>
                    </a:lnTo>
                    <a:lnTo>
                      <a:pt x="128" y="208"/>
                    </a:lnTo>
                    <a:lnTo>
                      <a:pt x="126" y="212"/>
                    </a:lnTo>
                    <a:lnTo>
                      <a:pt x="126" y="212"/>
                    </a:lnTo>
                    <a:lnTo>
                      <a:pt x="118" y="242"/>
                    </a:lnTo>
                    <a:lnTo>
                      <a:pt x="116" y="240"/>
                    </a:lnTo>
                    <a:lnTo>
                      <a:pt x="114" y="240"/>
                    </a:lnTo>
                    <a:lnTo>
                      <a:pt x="112" y="242"/>
                    </a:lnTo>
                    <a:lnTo>
                      <a:pt x="112" y="242"/>
                    </a:lnTo>
                    <a:lnTo>
                      <a:pt x="118" y="226"/>
                    </a:lnTo>
                    <a:lnTo>
                      <a:pt x="118" y="224"/>
                    </a:lnTo>
                    <a:lnTo>
                      <a:pt x="116" y="222"/>
                    </a:lnTo>
                    <a:lnTo>
                      <a:pt x="114" y="220"/>
                    </a:lnTo>
                    <a:lnTo>
                      <a:pt x="114" y="220"/>
                    </a:lnTo>
                    <a:lnTo>
                      <a:pt x="110" y="220"/>
                    </a:lnTo>
                    <a:lnTo>
                      <a:pt x="106" y="218"/>
                    </a:lnTo>
                    <a:lnTo>
                      <a:pt x="102" y="218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0" y="218"/>
                    </a:lnTo>
                    <a:lnTo>
                      <a:pt x="86" y="216"/>
                    </a:lnTo>
                    <a:lnTo>
                      <a:pt x="82" y="214"/>
                    </a:lnTo>
                    <a:lnTo>
                      <a:pt x="82" y="210"/>
                    </a:lnTo>
                    <a:lnTo>
                      <a:pt x="80" y="208"/>
                    </a:lnTo>
                    <a:lnTo>
                      <a:pt x="80" y="206"/>
                    </a:lnTo>
                    <a:lnTo>
                      <a:pt x="80" y="204"/>
                    </a:lnTo>
                    <a:lnTo>
                      <a:pt x="80" y="204"/>
                    </a:lnTo>
                    <a:lnTo>
                      <a:pt x="78" y="200"/>
                    </a:lnTo>
                    <a:lnTo>
                      <a:pt x="72" y="196"/>
                    </a:lnTo>
                    <a:lnTo>
                      <a:pt x="66" y="194"/>
                    </a:lnTo>
                    <a:lnTo>
                      <a:pt x="60" y="192"/>
                    </a:lnTo>
                    <a:lnTo>
                      <a:pt x="56" y="190"/>
                    </a:lnTo>
                    <a:lnTo>
                      <a:pt x="52" y="188"/>
                    </a:lnTo>
                    <a:lnTo>
                      <a:pt x="50" y="188"/>
                    </a:lnTo>
                    <a:lnTo>
                      <a:pt x="46" y="186"/>
                    </a:lnTo>
                    <a:lnTo>
                      <a:pt x="40" y="184"/>
                    </a:lnTo>
                    <a:lnTo>
                      <a:pt x="36" y="180"/>
                    </a:lnTo>
                    <a:lnTo>
                      <a:pt x="32" y="178"/>
                    </a:lnTo>
                    <a:lnTo>
                      <a:pt x="28" y="174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6" y="172"/>
                    </a:lnTo>
                    <a:lnTo>
                      <a:pt x="20" y="170"/>
                    </a:lnTo>
                    <a:lnTo>
                      <a:pt x="14" y="168"/>
                    </a:lnTo>
                    <a:lnTo>
                      <a:pt x="10" y="168"/>
                    </a:lnTo>
                    <a:lnTo>
                      <a:pt x="4" y="166"/>
                    </a:lnTo>
                    <a:lnTo>
                      <a:pt x="2" y="166"/>
                    </a:lnTo>
                    <a:lnTo>
                      <a:pt x="0" y="166"/>
                    </a:lnTo>
                    <a:lnTo>
                      <a:pt x="2" y="162"/>
                    </a:lnTo>
                    <a:lnTo>
                      <a:pt x="4" y="160"/>
                    </a:lnTo>
                    <a:lnTo>
                      <a:pt x="4" y="160"/>
                    </a:lnTo>
                    <a:lnTo>
                      <a:pt x="10" y="154"/>
                    </a:lnTo>
                    <a:lnTo>
                      <a:pt x="14" y="142"/>
                    </a:lnTo>
                    <a:lnTo>
                      <a:pt x="16" y="136"/>
                    </a:lnTo>
                    <a:lnTo>
                      <a:pt x="18" y="130"/>
                    </a:lnTo>
                    <a:lnTo>
                      <a:pt x="18" y="122"/>
                    </a:lnTo>
                    <a:lnTo>
                      <a:pt x="18" y="114"/>
                    </a:lnTo>
                    <a:lnTo>
                      <a:pt x="18" y="104"/>
                    </a:lnTo>
                    <a:lnTo>
                      <a:pt x="18" y="92"/>
                    </a:lnTo>
                    <a:lnTo>
                      <a:pt x="18" y="80"/>
                    </a:lnTo>
                    <a:lnTo>
                      <a:pt x="20" y="74"/>
                    </a:lnTo>
                    <a:lnTo>
                      <a:pt x="20" y="72"/>
                    </a:lnTo>
                    <a:lnTo>
                      <a:pt x="20" y="70"/>
                    </a:lnTo>
                    <a:lnTo>
                      <a:pt x="18" y="68"/>
                    </a:lnTo>
                    <a:lnTo>
                      <a:pt x="18" y="66"/>
                    </a:lnTo>
                    <a:lnTo>
                      <a:pt x="20" y="62"/>
                    </a:lnTo>
                    <a:lnTo>
                      <a:pt x="18" y="58"/>
                    </a:lnTo>
                    <a:lnTo>
                      <a:pt x="18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34" y="50"/>
                    </a:lnTo>
                    <a:lnTo>
                      <a:pt x="44" y="34"/>
                    </a:lnTo>
                    <a:lnTo>
                      <a:pt x="50" y="24"/>
                    </a:lnTo>
                    <a:lnTo>
                      <a:pt x="68" y="2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2"/>
                    </a:lnTo>
                    <a:lnTo>
                      <a:pt x="80" y="10"/>
                    </a:lnTo>
                    <a:lnTo>
                      <a:pt x="84" y="8"/>
                    </a:lnTo>
                    <a:lnTo>
                      <a:pt x="86" y="8"/>
                    </a:lnTo>
                    <a:lnTo>
                      <a:pt x="88" y="8"/>
                    </a:lnTo>
                    <a:lnTo>
                      <a:pt x="92" y="8"/>
                    </a:lnTo>
                    <a:lnTo>
                      <a:pt x="94" y="6"/>
                    </a:lnTo>
                    <a:lnTo>
                      <a:pt x="96" y="6"/>
                    </a:lnTo>
                    <a:lnTo>
                      <a:pt x="98" y="4"/>
                    </a:lnTo>
                    <a:lnTo>
                      <a:pt x="102" y="2"/>
                    </a:lnTo>
                    <a:lnTo>
                      <a:pt x="106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0"/>
                    </a:lnTo>
                    <a:lnTo>
                      <a:pt x="114" y="2"/>
                    </a:lnTo>
                    <a:lnTo>
                      <a:pt x="116" y="2"/>
                    </a:lnTo>
                    <a:lnTo>
                      <a:pt x="116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2" y="6"/>
                    </a:lnTo>
                    <a:lnTo>
                      <a:pt x="110" y="8"/>
                    </a:lnTo>
                    <a:lnTo>
                      <a:pt x="106" y="10"/>
                    </a:lnTo>
                    <a:lnTo>
                      <a:pt x="102" y="14"/>
                    </a:lnTo>
                    <a:lnTo>
                      <a:pt x="98" y="18"/>
                    </a:lnTo>
                    <a:lnTo>
                      <a:pt x="98" y="20"/>
                    </a:lnTo>
                    <a:lnTo>
                      <a:pt x="94" y="20"/>
                    </a:lnTo>
                    <a:lnTo>
                      <a:pt x="90" y="22"/>
                    </a:lnTo>
                    <a:lnTo>
                      <a:pt x="86" y="26"/>
                    </a:lnTo>
                    <a:lnTo>
                      <a:pt x="82" y="28"/>
                    </a:lnTo>
                    <a:lnTo>
                      <a:pt x="80" y="32"/>
                    </a:lnTo>
                    <a:lnTo>
                      <a:pt x="80" y="32"/>
                    </a:lnTo>
                    <a:lnTo>
                      <a:pt x="80" y="34"/>
                    </a:lnTo>
                    <a:lnTo>
                      <a:pt x="80" y="38"/>
                    </a:lnTo>
                    <a:lnTo>
                      <a:pt x="80" y="44"/>
                    </a:lnTo>
                    <a:lnTo>
                      <a:pt x="80" y="48"/>
                    </a:lnTo>
                    <a:lnTo>
                      <a:pt x="82" y="50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4" y="56"/>
                    </a:lnTo>
                    <a:lnTo>
                      <a:pt x="84" y="60"/>
                    </a:lnTo>
                    <a:lnTo>
                      <a:pt x="82" y="62"/>
                    </a:lnTo>
                    <a:lnTo>
                      <a:pt x="82" y="64"/>
                    </a:lnTo>
                    <a:lnTo>
                      <a:pt x="82" y="66"/>
                    </a:lnTo>
                    <a:lnTo>
                      <a:pt x="80" y="70"/>
                    </a:lnTo>
                    <a:lnTo>
                      <a:pt x="80" y="74"/>
                    </a:lnTo>
                    <a:lnTo>
                      <a:pt x="82" y="78"/>
                    </a:lnTo>
                    <a:lnTo>
                      <a:pt x="82" y="82"/>
                    </a:lnTo>
                    <a:lnTo>
                      <a:pt x="86" y="86"/>
                    </a:lnTo>
                    <a:lnTo>
                      <a:pt x="92" y="88"/>
                    </a:lnTo>
                    <a:lnTo>
                      <a:pt x="124" y="92"/>
                    </a:lnTo>
                    <a:lnTo>
                      <a:pt x="128" y="100"/>
                    </a:lnTo>
                    <a:lnTo>
                      <a:pt x="128" y="100"/>
                    </a:lnTo>
                    <a:lnTo>
                      <a:pt x="132" y="100"/>
                    </a:lnTo>
                    <a:lnTo>
                      <a:pt x="136" y="100"/>
                    </a:lnTo>
                    <a:lnTo>
                      <a:pt x="140" y="100"/>
                    </a:lnTo>
                    <a:lnTo>
                      <a:pt x="140" y="100"/>
                    </a:lnTo>
                    <a:lnTo>
                      <a:pt x="142" y="98"/>
                    </a:lnTo>
                    <a:lnTo>
                      <a:pt x="142" y="98"/>
                    </a:lnTo>
                    <a:lnTo>
                      <a:pt x="144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6" y="104"/>
                    </a:lnTo>
                    <a:lnTo>
                      <a:pt x="146" y="104"/>
                    </a:lnTo>
                    <a:lnTo>
                      <a:pt x="144" y="106"/>
                    </a:lnTo>
                    <a:lnTo>
                      <a:pt x="142" y="108"/>
                    </a:lnTo>
                    <a:lnTo>
                      <a:pt x="140" y="110"/>
                    </a:lnTo>
                    <a:lnTo>
                      <a:pt x="140" y="114"/>
                    </a:lnTo>
                    <a:lnTo>
                      <a:pt x="138" y="118"/>
                    </a:lnTo>
                    <a:lnTo>
                      <a:pt x="140" y="124"/>
                    </a:lnTo>
                    <a:lnTo>
                      <a:pt x="142" y="130"/>
                    </a:lnTo>
                    <a:lnTo>
                      <a:pt x="148" y="134"/>
                    </a:lnTo>
                    <a:lnTo>
                      <a:pt x="140" y="142"/>
                    </a:lnTo>
                    <a:lnTo>
                      <a:pt x="142" y="142"/>
                    </a:lnTo>
                    <a:lnTo>
                      <a:pt x="142" y="146"/>
                    </a:lnTo>
                    <a:lnTo>
                      <a:pt x="144" y="150"/>
                    </a:lnTo>
                    <a:lnTo>
                      <a:pt x="146" y="156"/>
                    </a:lnTo>
                    <a:lnTo>
                      <a:pt x="148" y="162"/>
                    </a:lnTo>
                    <a:lnTo>
                      <a:pt x="148" y="166"/>
                    </a:lnTo>
                    <a:lnTo>
                      <a:pt x="146" y="166"/>
                    </a:lnTo>
                    <a:lnTo>
                      <a:pt x="146" y="166"/>
                    </a:lnTo>
                    <a:lnTo>
                      <a:pt x="146" y="164"/>
                    </a:lnTo>
                    <a:lnTo>
                      <a:pt x="144" y="160"/>
                    </a:lnTo>
                    <a:lnTo>
                      <a:pt x="142" y="156"/>
                    </a:lnTo>
                    <a:lnTo>
                      <a:pt x="118" y="160"/>
                    </a:lnTo>
                    <a:lnTo>
                      <a:pt x="120" y="168"/>
                    </a:lnTo>
                    <a:lnTo>
                      <a:pt x="126" y="168"/>
                    </a:lnTo>
                    <a:lnTo>
                      <a:pt x="130" y="178"/>
                    </a:lnTo>
                    <a:lnTo>
                      <a:pt x="128" y="178"/>
                    </a:lnTo>
                    <a:lnTo>
                      <a:pt x="126" y="176"/>
                    </a:lnTo>
                    <a:lnTo>
                      <a:pt x="124" y="176"/>
                    </a:lnTo>
                    <a:lnTo>
                      <a:pt x="122" y="174"/>
                    </a:lnTo>
                    <a:lnTo>
                      <a:pt x="120" y="174"/>
                    </a:lnTo>
                    <a:lnTo>
                      <a:pt x="120" y="176"/>
                    </a:lnTo>
                    <a:lnTo>
                      <a:pt x="120" y="186"/>
                    </a:lnTo>
                    <a:lnTo>
                      <a:pt x="120" y="186"/>
                    </a:lnTo>
                    <a:lnTo>
                      <a:pt x="122" y="188"/>
                    </a:lnTo>
                    <a:lnTo>
                      <a:pt x="124" y="19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5" name="Freeform 329">
                <a:extLst>
                  <a:ext uri="{FF2B5EF4-FFF2-40B4-BE49-F238E27FC236}">
                    <a16:creationId xmlns:a16="http://schemas.microsoft.com/office/drawing/2014/main" id="{BCA99638-2B9A-42BF-A71E-0D3A24EC09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05" y="3102"/>
                <a:ext cx="80" cy="84"/>
              </a:xfrm>
              <a:custGeom>
                <a:avLst/>
                <a:gdLst>
                  <a:gd name="T0" fmla="*/ 10 w 80"/>
                  <a:gd name="T1" fmla="*/ 80 h 84"/>
                  <a:gd name="T2" fmla="*/ 10 w 80"/>
                  <a:gd name="T3" fmla="*/ 74 h 84"/>
                  <a:gd name="T4" fmla="*/ 6 w 80"/>
                  <a:gd name="T5" fmla="*/ 74 h 84"/>
                  <a:gd name="T6" fmla="*/ 4 w 80"/>
                  <a:gd name="T7" fmla="*/ 72 h 84"/>
                  <a:gd name="T8" fmla="*/ 2 w 80"/>
                  <a:gd name="T9" fmla="*/ 70 h 84"/>
                  <a:gd name="T10" fmla="*/ 0 w 80"/>
                  <a:gd name="T11" fmla="*/ 68 h 84"/>
                  <a:gd name="T12" fmla="*/ 0 w 80"/>
                  <a:gd name="T13" fmla="*/ 66 h 84"/>
                  <a:gd name="T14" fmla="*/ 6 w 80"/>
                  <a:gd name="T15" fmla="*/ 54 h 84"/>
                  <a:gd name="T16" fmla="*/ 14 w 80"/>
                  <a:gd name="T17" fmla="*/ 44 h 84"/>
                  <a:gd name="T18" fmla="*/ 24 w 80"/>
                  <a:gd name="T19" fmla="*/ 36 h 84"/>
                  <a:gd name="T20" fmla="*/ 28 w 80"/>
                  <a:gd name="T21" fmla="*/ 34 h 84"/>
                  <a:gd name="T22" fmla="*/ 30 w 80"/>
                  <a:gd name="T23" fmla="*/ 22 h 84"/>
                  <a:gd name="T24" fmla="*/ 32 w 80"/>
                  <a:gd name="T25" fmla="*/ 20 h 84"/>
                  <a:gd name="T26" fmla="*/ 34 w 80"/>
                  <a:gd name="T27" fmla="*/ 18 h 84"/>
                  <a:gd name="T28" fmla="*/ 36 w 80"/>
                  <a:gd name="T29" fmla="*/ 18 h 84"/>
                  <a:gd name="T30" fmla="*/ 38 w 80"/>
                  <a:gd name="T31" fmla="*/ 16 h 84"/>
                  <a:gd name="T32" fmla="*/ 38 w 80"/>
                  <a:gd name="T33" fmla="*/ 12 h 84"/>
                  <a:gd name="T34" fmla="*/ 38 w 80"/>
                  <a:gd name="T35" fmla="*/ 8 h 84"/>
                  <a:gd name="T36" fmla="*/ 38 w 80"/>
                  <a:gd name="T37" fmla="*/ 6 h 84"/>
                  <a:gd name="T38" fmla="*/ 40 w 80"/>
                  <a:gd name="T39" fmla="*/ 2 h 84"/>
                  <a:gd name="T40" fmla="*/ 40 w 80"/>
                  <a:gd name="T41" fmla="*/ 0 h 84"/>
                  <a:gd name="T42" fmla="*/ 42 w 80"/>
                  <a:gd name="T43" fmla="*/ 0 h 84"/>
                  <a:gd name="T44" fmla="*/ 44 w 80"/>
                  <a:gd name="T45" fmla="*/ 0 h 84"/>
                  <a:gd name="T46" fmla="*/ 50 w 80"/>
                  <a:gd name="T47" fmla="*/ 2 h 84"/>
                  <a:gd name="T48" fmla="*/ 54 w 80"/>
                  <a:gd name="T49" fmla="*/ 2 h 84"/>
                  <a:gd name="T50" fmla="*/ 60 w 80"/>
                  <a:gd name="T51" fmla="*/ 4 h 84"/>
                  <a:gd name="T52" fmla="*/ 66 w 80"/>
                  <a:gd name="T53" fmla="*/ 6 h 84"/>
                  <a:gd name="T54" fmla="*/ 66 w 80"/>
                  <a:gd name="T55" fmla="*/ 6 h 84"/>
                  <a:gd name="T56" fmla="*/ 66 w 80"/>
                  <a:gd name="T57" fmla="*/ 6 h 84"/>
                  <a:gd name="T58" fmla="*/ 66 w 80"/>
                  <a:gd name="T59" fmla="*/ 6 h 84"/>
                  <a:gd name="T60" fmla="*/ 68 w 80"/>
                  <a:gd name="T61" fmla="*/ 6 h 84"/>
                  <a:gd name="T62" fmla="*/ 70 w 80"/>
                  <a:gd name="T63" fmla="*/ 10 h 84"/>
                  <a:gd name="T64" fmla="*/ 74 w 80"/>
                  <a:gd name="T65" fmla="*/ 12 h 84"/>
                  <a:gd name="T66" fmla="*/ 78 w 80"/>
                  <a:gd name="T67" fmla="*/ 16 h 84"/>
                  <a:gd name="T68" fmla="*/ 78 w 80"/>
                  <a:gd name="T69" fmla="*/ 18 h 84"/>
                  <a:gd name="T70" fmla="*/ 78 w 80"/>
                  <a:gd name="T71" fmla="*/ 20 h 84"/>
                  <a:gd name="T72" fmla="*/ 78 w 80"/>
                  <a:gd name="T73" fmla="*/ 24 h 84"/>
                  <a:gd name="T74" fmla="*/ 80 w 80"/>
                  <a:gd name="T75" fmla="*/ 26 h 84"/>
                  <a:gd name="T76" fmla="*/ 80 w 80"/>
                  <a:gd name="T77" fmla="*/ 30 h 84"/>
                  <a:gd name="T78" fmla="*/ 78 w 80"/>
                  <a:gd name="T79" fmla="*/ 34 h 84"/>
                  <a:gd name="T80" fmla="*/ 74 w 80"/>
                  <a:gd name="T81" fmla="*/ 44 h 84"/>
                  <a:gd name="T82" fmla="*/ 66 w 80"/>
                  <a:gd name="T83" fmla="*/ 52 h 84"/>
                  <a:gd name="T84" fmla="*/ 56 w 80"/>
                  <a:gd name="T85" fmla="*/ 60 h 84"/>
                  <a:gd name="T86" fmla="*/ 44 w 80"/>
                  <a:gd name="T87" fmla="*/ 64 h 84"/>
                  <a:gd name="T88" fmla="*/ 42 w 80"/>
                  <a:gd name="T89" fmla="*/ 64 h 84"/>
                  <a:gd name="T90" fmla="*/ 42 w 80"/>
                  <a:gd name="T91" fmla="*/ 64 h 84"/>
                  <a:gd name="T92" fmla="*/ 40 w 80"/>
                  <a:gd name="T93" fmla="*/ 66 h 84"/>
                  <a:gd name="T94" fmla="*/ 38 w 80"/>
                  <a:gd name="T95" fmla="*/ 70 h 84"/>
                  <a:gd name="T96" fmla="*/ 38 w 80"/>
                  <a:gd name="T97" fmla="*/ 70 h 84"/>
                  <a:gd name="T98" fmla="*/ 36 w 80"/>
                  <a:gd name="T99" fmla="*/ 72 h 84"/>
                  <a:gd name="T100" fmla="*/ 36 w 80"/>
                  <a:gd name="T101" fmla="*/ 76 h 84"/>
                  <a:gd name="T102" fmla="*/ 34 w 80"/>
                  <a:gd name="T103" fmla="*/ 78 h 84"/>
                  <a:gd name="T104" fmla="*/ 32 w 80"/>
                  <a:gd name="T105" fmla="*/ 80 h 84"/>
                  <a:gd name="T106" fmla="*/ 32 w 80"/>
                  <a:gd name="T107" fmla="*/ 80 h 84"/>
                  <a:gd name="T108" fmla="*/ 32 w 80"/>
                  <a:gd name="T109" fmla="*/ 82 h 84"/>
                  <a:gd name="T110" fmla="*/ 30 w 80"/>
                  <a:gd name="T111" fmla="*/ 84 h 84"/>
                  <a:gd name="T112" fmla="*/ 26 w 80"/>
                  <a:gd name="T113" fmla="*/ 84 h 84"/>
                  <a:gd name="T114" fmla="*/ 24 w 80"/>
                  <a:gd name="T115" fmla="*/ 84 h 84"/>
                  <a:gd name="T116" fmla="*/ 22 w 80"/>
                  <a:gd name="T117" fmla="*/ 82 h 84"/>
                  <a:gd name="T118" fmla="*/ 12 w 80"/>
                  <a:gd name="T119" fmla="*/ 82 h 84"/>
                  <a:gd name="T120" fmla="*/ 10 w 80"/>
                  <a:gd name="T121" fmla="*/ 8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84">
                    <a:moveTo>
                      <a:pt x="10" y="80"/>
                    </a:moveTo>
                    <a:lnTo>
                      <a:pt x="10" y="74"/>
                    </a:lnTo>
                    <a:lnTo>
                      <a:pt x="6" y="74"/>
                    </a:lnTo>
                    <a:lnTo>
                      <a:pt x="4" y="72"/>
                    </a:lnTo>
                    <a:lnTo>
                      <a:pt x="2" y="70"/>
                    </a:lnTo>
                    <a:lnTo>
                      <a:pt x="0" y="68"/>
                    </a:lnTo>
                    <a:lnTo>
                      <a:pt x="0" y="66"/>
                    </a:lnTo>
                    <a:lnTo>
                      <a:pt x="6" y="54"/>
                    </a:lnTo>
                    <a:lnTo>
                      <a:pt x="14" y="44"/>
                    </a:lnTo>
                    <a:lnTo>
                      <a:pt x="24" y="36"/>
                    </a:lnTo>
                    <a:lnTo>
                      <a:pt x="28" y="34"/>
                    </a:lnTo>
                    <a:lnTo>
                      <a:pt x="30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38" y="12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2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50" y="2"/>
                    </a:lnTo>
                    <a:lnTo>
                      <a:pt x="54" y="2"/>
                    </a:lnTo>
                    <a:lnTo>
                      <a:pt x="60" y="4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6" y="6"/>
                    </a:lnTo>
                    <a:lnTo>
                      <a:pt x="68" y="6"/>
                    </a:lnTo>
                    <a:lnTo>
                      <a:pt x="70" y="10"/>
                    </a:lnTo>
                    <a:lnTo>
                      <a:pt x="74" y="12"/>
                    </a:lnTo>
                    <a:lnTo>
                      <a:pt x="78" y="16"/>
                    </a:lnTo>
                    <a:lnTo>
                      <a:pt x="78" y="18"/>
                    </a:lnTo>
                    <a:lnTo>
                      <a:pt x="78" y="20"/>
                    </a:lnTo>
                    <a:lnTo>
                      <a:pt x="78" y="24"/>
                    </a:lnTo>
                    <a:lnTo>
                      <a:pt x="80" y="26"/>
                    </a:lnTo>
                    <a:lnTo>
                      <a:pt x="80" y="30"/>
                    </a:lnTo>
                    <a:lnTo>
                      <a:pt x="78" y="34"/>
                    </a:lnTo>
                    <a:lnTo>
                      <a:pt x="74" y="44"/>
                    </a:lnTo>
                    <a:lnTo>
                      <a:pt x="66" y="52"/>
                    </a:lnTo>
                    <a:lnTo>
                      <a:pt x="56" y="60"/>
                    </a:lnTo>
                    <a:lnTo>
                      <a:pt x="44" y="64"/>
                    </a:lnTo>
                    <a:lnTo>
                      <a:pt x="42" y="64"/>
                    </a:lnTo>
                    <a:lnTo>
                      <a:pt x="42" y="64"/>
                    </a:lnTo>
                    <a:lnTo>
                      <a:pt x="40" y="66"/>
                    </a:lnTo>
                    <a:lnTo>
                      <a:pt x="38" y="70"/>
                    </a:lnTo>
                    <a:lnTo>
                      <a:pt x="38" y="70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8"/>
                    </a:lnTo>
                    <a:lnTo>
                      <a:pt x="32" y="80"/>
                    </a:lnTo>
                    <a:lnTo>
                      <a:pt x="32" y="80"/>
                    </a:lnTo>
                    <a:lnTo>
                      <a:pt x="32" y="82"/>
                    </a:lnTo>
                    <a:lnTo>
                      <a:pt x="30" y="84"/>
                    </a:lnTo>
                    <a:lnTo>
                      <a:pt x="26" y="84"/>
                    </a:lnTo>
                    <a:lnTo>
                      <a:pt x="24" y="84"/>
                    </a:lnTo>
                    <a:lnTo>
                      <a:pt x="22" y="82"/>
                    </a:lnTo>
                    <a:lnTo>
                      <a:pt x="12" y="82"/>
                    </a:lnTo>
                    <a:lnTo>
                      <a:pt x="10" y="8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6" name="Freeform 330">
                <a:extLst>
                  <a:ext uri="{FF2B5EF4-FFF2-40B4-BE49-F238E27FC236}">
                    <a16:creationId xmlns:a16="http://schemas.microsoft.com/office/drawing/2014/main" id="{BE13ECD6-7D55-4E01-8386-07C0384067C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15" y="3442"/>
                <a:ext cx="268" cy="660"/>
              </a:xfrm>
              <a:custGeom>
                <a:avLst/>
                <a:gdLst>
                  <a:gd name="T0" fmla="*/ 82 w 268"/>
                  <a:gd name="T1" fmla="*/ 28 h 660"/>
                  <a:gd name="T2" fmla="*/ 78 w 268"/>
                  <a:gd name="T3" fmla="*/ 38 h 660"/>
                  <a:gd name="T4" fmla="*/ 68 w 268"/>
                  <a:gd name="T5" fmla="*/ 58 h 660"/>
                  <a:gd name="T6" fmla="*/ 52 w 268"/>
                  <a:gd name="T7" fmla="*/ 90 h 660"/>
                  <a:gd name="T8" fmla="*/ 46 w 268"/>
                  <a:gd name="T9" fmla="*/ 126 h 660"/>
                  <a:gd name="T10" fmla="*/ 44 w 268"/>
                  <a:gd name="T11" fmla="*/ 238 h 660"/>
                  <a:gd name="T12" fmla="*/ 32 w 268"/>
                  <a:gd name="T13" fmla="*/ 256 h 660"/>
                  <a:gd name="T14" fmla="*/ 22 w 268"/>
                  <a:gd name="T15" fmla="*/ 282 h 660"/>
                  <a:gd name="T16" fmla="*/ 24 w 268"/>
                  <a:gd name="T17" fmla="*/ 310 h 660"/>
                  <a:gd name="T18" fmla="*/ 20 w 268"/>
                  <a:gd name="T19" fmla="*/ 332 h 660"/>
                  <a:gd name="T20" fmla="*/ 20 w 268"/>
                  <a:gd name="T21" fmla="*/ 370 h 660"/>
                  <a:gd name="T22" fmla="*/ 18 w 268"/>
                  <a:gd name="T23" fmla="*/ 382 h 660"/>
                  <a:gd name="T24" fmla="*/ 22 w 268"/>
                  <a:gd name="T25" fmla="*/ 390 h 660"/>
                  <a:gd name="T26" fmla="*/ 20 w 268"/>
                  <a:gd name="T27" fmla="*/ 428 h 660"/>
                  <a:gd name="T28" fmla="*/ 10 w 268"/>
                  <a:gd name="T29" fmla="*/ 438 h 660"/>
                  <a:gd name="T30" fmla="*/ 2 w 268"/>
                  <a:gd name="T31" fmla="*/ 466 h 660"/>
                  <a:gd name="T32" fmla="*/ 2 w 268"/>
                  <a:gd name="T33" fmla="*/ 530 h 660"/>
                  <a:gd name="T34" fmla="*/ 2 w 268"/>
                  <a:gd name="T35" fmla="*/ 554 h 660"/>
                  <a:gd name="T36" fmla="*/ 54 w 268"/>
                  <a:gd name="T37" fmla="*/ 570 h 660"/>
                  <a:gd name="T38" fmla="*/ 56 w 268"/>
                  <a:gd name="T39" fmla="*/ 588 h 660"/>
                  <a:gd name="T40" fmla="*/ 114 w 268"/>
                  <a:gd name="T41" fmla="*/ 660 h 660"/>
                  <a:gd name="T42" fmla="*/ 106 w 268"/>
                  <a:gd name="T43" fmla="*/ 624 h 660"/>
                  <a:gd name="T44" fmla="*/ 82 w 268"/>
                  <a:gd name="T45" fmla="*/ 616 h 660"/>
                  <a:gd name="T46" fmla="*/ 56 w 268"/>
                  <a:gd name="T47" fmla="*/ 568 h 660"/>
                  <a:gd name="T48" fmla="*/ 54 w 268"/>
                  <a:gd name="T49" fmla="*/ 534 h 660"/>
                  <a:gd name="T50" fmla="*/ 78 w 268"/>
                  <a:gd name="T51" fmla="*/ 506 h 660"/>
                  <a:gd name="T52" fmla="*/ 92 w 268"/>
                  <a:gd name="T53" fmla="*/ 492 h 660"/>
                  <a:gd name="T54" fmla="*/ 96 w 268"/>
                  <a:gd name="T55" fmla="*/ 482 h 660"/>
                  <a:gd name="T56" fmla="*/ 96 w 268"/>
                  <a:gd name="T57" fmla="*/ 466 h 660"/>
                  <a:gd name="T58" fmla="*/ 82 w 268"/>
                  <a:gd name="T59" fmla="*/ 456 h 660"/>
                  <a:gd name="T60" fmla="*/ 74 w 268"/>
                  <a:gd name="T61" fmla="*/ 436 h 660"/>
                  <a:gd name="T62" fmla="*/ 82 w 268"/>
                  <a:gd name="T63" fmla="*/ 424 h 660"/>
                  <a:gd name="T64" fmla="*/ 88 w 268"/>
                  <a:gd name="T65" fmla="*/ 424 h 660"/>
                  <a:gd name="T66" fmla="*/ 124 w 268"/>
                  <a:gd name="T67" fmla="*/ 368 h 660"/>
                  <a:gd name="T68" fmla="*/ 112 w 268"/>
                  <a:gd name="T69" fmla="*/ 346 h 660"/>
                  <a:gd name="T70" fmla="*/ 112 w 268"/>
                  <a:gd name="T71" fmla="*/ 334 h 660"/>
                  <a:gd name="T72" fmla="*/ 142 w 268"/>
                  <a:gd name="T73" fmla="*/ 314 h 660"/>
                  <a:gd name="T74" fmla="*/ 148 w 268"/>
                  <a:gd name="T75" fmla="*/ 300 h 660"/>
                  <a:gd name="T76" fmla="*/ 164 w 268"/>
                  <a:gd name="T77" fmla="*/ 294 h 660"/>
                  <a:gd name="T78" fmla="*/ 210 w 268"/>
                  <a:gd name="T79" fmla="*/ 282 h 660"/>
                  <a:gd name="T80" fmla="*/ 218 w 268"/>
                  <a:gd name="T81" fmla="*/ 250 h 660"/>
                  <a:gd name="T82" fmla="*/ 206 w 268"/>
                  <a:gd name="T83" fmla="*/ 216 h 660"/>
                  <a:gd name="T84" fmla="*/ 200 w 268"/>
                  <a:gd name="T85" fmla="*/ 202 h 660"/>
                  <a:gd name="T86" fmla="*/ 200 w 268"/>
                  <a:gd name="T87" fmla="*/ 180 h 660"/>
                  <a:gd name="T88" fmla="*/ 214 w 268"/>
                  <a:gd name="T89" fmla="*/ 134 h 660"/>
                  <a:gd name="T90" fmla="*/ 220 w 268"/>
                  <a:gd name="T91" fmla="*/ 120 h 660"/>
                  <a:gd name="T92" fmla="*/ 230 w 268"/>
                  <a:gd name="T93" fmla="*/ 110 h 660"/>
                  <a:gd name="T94" fmla="*/ 262 w 268"/>
                  <a:gd name="T95" fmla="*/ 84 h 660"/>
                  <a:gd name="T96" fmla="*/ 268 w 268"/>
                  <a:gd name="T97" fmla="*/ 68 h 660"/>
                  <a:gd name="T98" fmla="*/ 262 w 268"/>
                  <a:gd name="T99" fmla="*/ 62 h 660"/>
                  <a:gd name="T100" fmla="*/ 258 w 268"/>
                  <a:gd name="T101" fmla="*/ 58 h 660"/>
                  <a:gd name="T102" fmla="*/ 252 w 268"/>
                  <a:gd name="T103" fmla="*/ 58 h 660"/>
                  <a:gd name="T104" fmla="*/ 250 w 268"/>
                  <a:gd name="T105" fmla="*/ 72 h 660"/>
                  <a:gd name="T106" fmla="*/ 246 w 268"/>
                  <a:gd name="T107" fmla="*/ 86 h 660"/>
                  <a:gd name="T108" fmla="*/ 176 w 268"/>
                  <a:gd name="T109" fmla="*/ 34 h 660"/>
                  <a:gd name="T110" fmla="*/ 146 w 268"/>
                  <a:gd name="T111" fmla="*/ 18 h 660"/>
                  <a:gd name="T112" fmla="*/ 144 w 268"/>
                  <a:gd name="T113" fmla="*/ 6 h 660"/>
                  <a:gd name="T114" fmla="*/ 138 w 268"/>
                  <a:gd name="T115" fmla="*/ 2 h 660"/>
                  <a:gd name="T116" fmla="*/ 120 w 268"/>
                  <a:gd name="T117" fmla="*/ 16 h 660"/>
                  <a:gd name="T118" fmla="*/ 118 w 268"/>
                  <a:gd name="T119" fmla="*/ 8 h 660"/>
                  <a:gd name="T120" fmla="*/ 94 w 268"/>
                  <a:gd name="T121" fmla="*/ 0 h 660"/>
                  <a:gd name="T122" fmla="*/ 86 w 268"/>
                  <a:gd name="T123" fmla="*/ 14 h 6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8" h="660">
                    <a:moveTo>
                      <a:pt x="82" y="18"/>
                    </a:moveTo>
                    <a:lnTo>
                      <a:pt x="82" y="20"/>
                    </a:lnTo>
                    <a:lnTo>
                      <a:pt x="82" y="22"/>
                    </a:lnTo>
                    <a:lnTo>
                      <a:pt x="82" y="28"/>
                    </a:lnTo>
                    <a:lnTo>
                      <a:pt x="82" y="32"/>
                    </a:lnTo>
                    <a:lnTo>
                      <a:pt x="82" y="36"/>
                    </a:lnTo>
                    <a:lnTo>
                      <a:pt x="80" y="36"/>
                    </a:lnTo>
                    <a:lnTo>
                      <a:pt x="78" y="38"/>
                    </a:lnTo>
                    <a:lnTo>
                      <a:pt x="76" y="40"/>
                    </a:lnTo>
                    <a:lnTo>
                      <a:pt x="72" y="44"/>
                    </a:lnTo>
                    <a:lnTo>
                      <a:pt x="70" y="50"/>
                    </a:lnTo>
                    <a:lnTo>
                      <a:pt x="68" y="58"/>
                    </a:lnTo>
                    <a:lnTo>
                      <a:pt x="66" y="62"/>
                    </a:lnTo>
                    <a:lnTo>
                      <a:pt x="62" y="70"/>
                    </a:lnTo>
                    <a:lnTo>
                      <a:pt x="56" y="80"/>
                    </a:lnTo>
                    <a:lnTo>
                      <a:pt x="52" y="90"/>
                    </a:lnTo>
                    <a:lnTo>
                      <a:pt x="50" y="98"/>
                    </a:lnTo>
                    <a:lnTo>
                      <a:pt x="48" y="104"/>
                    </a:lnTo>
                    <a:lnTo>
                      <a:pt x="48" y="112"/>
                    </a:lnTo>
                    <a:lnTo>
                      <a:pt x="46" y="126"/>
                    </a:lnTo>
                    <a:lnTo>
                      <a:pt x="48" y="14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8"/>
                    </a:lnTo>
                    <a:lnTo>
                      <a:pt x="40" y="242"/>
                    </a:lnTo>
                    <a:lnTo>
                      <a:pt x="38" y="246"/>
                    </a:lnTo>
                    <a:lnTo>
                      <a:pt x="34" y="250"/>
                    </a:lnTo>
                    <a:lnTo>
                      <a:pt x="32" y="256"/>
                    </a:lnTo>
                    <a:lnTo>
                      <a:pt x="30" y="260"/>
                    </a:lnTo>
                    <a:lnTo>
                      <a:pt x="28" y="262"/>
                    </a:lnTo>
                    <a:lnTo>
                      <a:pt x="24" y="280"/>
                    </a:lnTo>
                    <a:lnTo>
                      <a:pt x="22" y="282"/>
                    </a:lnTo>
                    <a:lnTo>
                      <a:pt x="22" y="284"/>
                    </a:lnTo>
                    <a:lnTo>
                      <a:pt x="24" y="292"/>
                    </a:lnTo>
                    <a:lnTo>
                      <a:pt x="22" y="302"/>
                    </a:lnTo>
                    <a:lnTo>
                      <a:pt x="24" y="310"/>
                    </a:lnTo>
                    <a:lnTo>
                      <a:pt x="22" y="322"/>
                    </a:lnTo>
                    <a:lnTo>
                      <a:pt x="18" y="324"/>
                    </a:lnTo>
                    <a:lnTo>
                      <a:pt x="18" y="332"/>
                    </a:lnTo>
                    <a:lnTo>
                      <a:pt x="20" y="332"/>
                    </a:lnTo>
                    <a:lnTo>
                      <a:pt x="20" y="336"/>
                    </a:lnTo>
                    <a:lnTo>
                      <a:pt x="20" y="348"/>
                    </a:lnTo>
                    <a:lnTo>
                      <a:pt x="20" y="360"/>
                    </a:lnTo>
                    <a:lnTo>
                      <a:pt x="20" y="370"/>
                    </a:lnTo>
                    <a:lnTo>
                      <a:pt x="20" y="374"/>
                    </a:lnTo>
                    <a:lnTo>
                      <a:pt x="18" y="378"/>
                    </a:lnTo>
                    <a:lnTo>
                      <a:pt x="18" y="380"/>
                    </a:lnTo>
                    <a:lnTo>
                      <a:pt x="18" y="382"/>
                    </a:lnTo>
                    <a:lnTo>
                      <a:pt x="18" y="384"/>
                    </a:lnTo>
                    <a:lnTo>
                      <a:pt x="20" y="386"/>
                    </a:lnTo>
                    <a:lnTo>
                      <a:pt x="20" y="388"/>
                    </a:lnTo>
                    <a:lnTo>
                      <a:pt x="22" y="390"/>
                    </a:lnTo>
                    <a:lnTo>
                      <a:pt x="22" y="396"/>
                    </a:lnTo>
                    <a:lnTo>
                      <a:pt x="22" y="408"/>
                    </a:lnTo>
                    <a:lnTo>
                      <a:pt x="22" y="420"/>
                    </a:lnTo>
                    <a:lnTo>
                      <a:pt x="20" y="428"/>
                    </a:lnTo>
                    <a:lnTo>
                      <a:pt x="20" y="430"/>
                    </a:lnTo>
                    <a:lnTo>
                      <a:pt x="16" y="432"/>
                    </a:lnTo>
                    <a:lnTo>
                      <a:pt x="14" y="434"/>
                    </a:lnTo>
                    <a:lnTo>
                      <a:pt x="10" y="438"/>
                    </a:lnTo>
                    <a:lnTo>
                      <a:pt x="6" y="442"/>
                    </a:lnTo>
                    <a:lnTo>
                      <a:pt x="4" y="446"/>
                    </a:lnTo>
                    <a:lnTo>
                      <a:pt x="2" y="452"/>
                    </a:lnTo>
                    <a:lnTo>
                      <a:pt x="2" y="466"/>
                    </a:lnTo>
                    <a:lnTo>
                      <a:pt x="2" y="486"/>
                    </a:lnTo>
                    <a:lnTo>
                      <a:pt x="2" y="506"/>
                    </a:lnTo>
                    <a:lnTo>
                      <a:pt x="2" y="524"/>
                    </a:lnTo>
                    <a:lnTo>
                      <a:pt x="2" y="530"/>
                    </a:lnTo>
                    <a:lnTo>
                      <a:pt x="0" y="532"/>
                    </a:lnTo>
                    <a:lnTo>
                      <a:pt x="0" y="536"/>
                    </a:lnTo>
                    <a:lnTo>
                      <a:pt x="2" y="542"/>
                    </a:lnTo>
                    <a:lnTo>
                      <a:pt x="2" y="554"/>
                    </a:lnTo>
                    <a:lnTo>
                      <a:pt x="14" y="568"/>
                    </a:lnTo>
                    <a:lnTo>
                      <a:pt x="52" y="568"/>
                    </a:lnTo>
                    <a:lnTo>
                      <a:pt x="54" y="568"/>
                    </a:lnTo>
                    <a:lnTo>
                      <a:pt x="54" y="570"/>
                    </a:lnTo>
                    <a:lnTo>
                      <a:pt x="54" y="572"/>
                    </a:lnTo>
                    <a:lnTo>
                      <a:pt x="54" y="574"/>
                    </a:lnTo>
                    <a:lnTo>
                      <a:pt x="54" y="580"/>
                    </a:lnTo>
                    <a:lnTo>
                      <a:pt x="56" y="588"/>
                    </a:lnTo>
                    <a:lnTo>
                      <a:pt x="56" y="612"/>
                    </a:lnTo>
                    <a:lnTo>
                      <a:pt x="60" y="638"/>
                    </a:lnTo>
                    <a:lnTo>
                      <a:pt x="100" y="640"/>
                    </a:lnTo>
                    <a:lnTo>
                      <a:pt x="114" y="660"/>
                    </a:lnTo>
                    <a:lnTo>
                      <a:pt x="116" y="654"/>
                    </a:lnTo>
                    <a:lnTo>
                      <a:pt x="118" y="648"/>
                    </a:lnTo>
                    <a:lnTo>
                      <a:pt x="118" y="638"/>
                    </a:lnTo>
                    <a:lnTo>
                      <a:pt x="106" y="624"/>
                    </a:lnTo>
                    <a:lnTo>
                      <a:pt x="94" y="614"/>
                    </a:lnTo>
                    <a:lnTo>
                      <a:pt x="92" y="616"/>
                    </a:lnTo>
                    <a:lnTo>
                      <a:pt x="88" y="616"/>
                    </a:lnTo>
                    <a:lnTo>
                      <a:pt x="82" y="616"/>
                    </a:lnTo>
                    <a:lnTo>
                      <a:pt x="74" y="612"/>
                    </a:lnTo>
                    <a:lnTo>
                      <a:pt x="66" y="604"/>
                    </a:lnTo>
                    <a:lnTo>
                      <a:pt x="60" y="590"/>
                    </a:lnTo>
                    <a:lnTo>
                      <a:pt x="56" y="568"/>
                    </a:lnTo>
                    <a:lnTo>
                      <a:pt x="56" y="564"/>
                    </a:lnTo>
                    <a:lnTo>
                      <a:pt x="54" y="554"/>
                    </a:lnTo>
                    <a:lnTo>
                      <a:pt x="52" y="544"/>
                    </a:lnTo>
                    <a:lnTo>
                      <a:pt x="54" y="534"/>
                    </a:lnTo>
                    <a:lnTo>
                      <a:pt x="62" y="526"/>
                    </a:lnTo>
                    <a:lnTo>
                      <a:pt x="74" y="508"/>
                    </a:lnTo>
                    <a:lnTo>
                      <a:pt x="74" y="508"/>
                    </a:lnTo>
                    <a:lnTo>
                      <a:pt x="78" y="506"/>
                    </a:lnTo>
                    <a:lnTo>
                      <a:pt x="80" y="502"/>
                    </a:lnTo>
                    <a:lnTo>
                      <a:pt x="84" y="500"/>
                    </a:lnTo>
                    <a:lnTo>
                      <a:pt x="88" y="496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2"/>
                    </a:lnTo>
                    <a:lnTo>
                      <a:pt x="96" y="478"/>
                    </a:lnTo>
                    <a:lnTo>
                      <a:pt x="96" y="474"/>
                    </a:lnTo>
                    <a:lnTo>
                      <a:pt x="96" y="470"/>
                    </a:lnTo>
                    <a:lnTo>
                      <a:pt x="96" y="466"/>
                    </a:lnTo>
                    <a:lnTo>
                      <a:pt x="94" y="462"/>
                    </a:lnTo>
                    <a:lnTo>
                      <a:pt x="90" y="460"/>
                    </a:lnTo>
                    <a:lnTo>
                      <a:pt x="86" y="458"/>
                    </a:lnTo>
                    <a:lnTo>
                      <a:pt x="82" y="456"/>
                    </a:lnTo>
                    <a:lnTo>
                      <a:pt x="78" y="452"/>
                    </a:lnTo>
                    <a:lnTo>
                      <a:pt x="76" y="448"/>
                    </a:lnTo>
                    <a:lnTo>
                      <a:pt x="74" y="444"/>
                    </a:lnTo>
                    <a:lnTo>
                      <a:pt x="74" y="436"/>
                    </a:lnTo>
                    <a:lnTo>
                      <a:pt x="74" y="432"/>
                    </a:lnTo>
                    <a:lnTo>
                      <a:pt x="76" y="428"/>
                    </a:lnTo>
                    <a:lnTo>
                      <a:pt x="78" y="426"/>
                    </a:lnTo>
                    <a:lnTo>
                      <a:pt x="82" y="424"/>
                    </a:lnTo>
                    <a:lnTo>
                      <a:pt x="84" y="424"/>
                    </a:lnTo>
                    <a:lnTo>
                      <a:pt x="86" y="424"/>
                    </a:lnTo>
                    <a:lnTo>
                      <a:pt x="88" y="424"/>
                    </a:lnTo>
                    <a:lnTo>
                      <a:pt x="88" y="424"/>
                    </a:lnTo>
                    <a:lnTo>
                      <a:pt x="104" y="402"/>
                    </a:lnTo>
                    <a:lnTo>
                      <a:pt x="112" y="382"/>
                    </a:lnTo>
                    <a:lnTo>
                      <a:pt x="112" y="370"/>
                    </a:lnTo>
                    <a:lnTo>
                      <a:pt x="124" y="368"/>
                    </a:lnTo>
                    <a:lnTo>
                      <a:pt x="124" y="354"/>
                    </a:lnTo>
                    <a:lnTo>
                      <a:pt x="112" y="348"/>
                    </a:lnTo>
                    <a:lnTo>
                      <a:pt x="112" y="348"/>
                    </a:lnTo>
                    <a:lnTo>
                      <a:pt x="112" y="346"/>
                    </a:lnTo>
                    <a:lnTo>
                      <a:pt x="110" y="344"/>
                    </a:lnTo>
                    <a:lnTo>
                      <a:pt x="110" y="340"/>
                    </a:lnTo>
                    <a:lnTo>
                      <a:pt x="110" y="336"/>
                    </a:lnTo>
                    <a:lnTo>
                      <a:pt x="112" y="334"/>
                    </a:lnTo>
                    <a:lnTo>
                      <a:pt x="114" y="332"/>
                    </a:lnTo>
                    <a:lnTo>
                      <a:pt x="118" y="332"/>
                    </a:lnTo>
                    <a:lnTo>
                      <a:pt x="138" y="334"/>
                    </a:lnTo>
                    <a:lnTo>
                      <a:pt x="142" y="314"/>
                    </a:lnTo>
                    <a:lnTo>
                      <a:pt x="142" y="312"/>
                    </a:lnTo>
                    <a:lnTo>
                      <a:pt x="144" y="310"/>
                    </a:lnTo>
                    <a:lnTo>
                      <a:pt x="144" y="306"/>
                    </a:lnTo>
                    <a:lnTo>
                      <a:pt x="148" y="300"/>
                    </a:lnTo>
                    <a:lnTo>
                      <a:pt x="150" y="296"/>
                    </a:lnTo>
                    <a:lnTo>
                      <a:pt x="154" y="294"/>
                    </a:lnTo>
                    <a:lnTo>
                      <a:pt x="160" y="292"/>
                    </a:lnTo>
                    <a:lnTo>
                      <a:pt x="164" y="294"/>
                    </a:lnTo>
                    <a:lnTo>
                      <a:pt x="172" y="294"/>
                    </a:lnTo>
                    <a:lnTo>
                      <a:pt x="184" y="294"/>
                    </a:lnTo>
                    <a:lnTo>
                      <a:pt x="198" y="290"/>
                    </a:lnTo>
                    <a:lnTo>
                      <a:pt x="210" y="282"/>
                    </a:lnTo>
                    <a:lnTo>
                      <a:pt x="218" y="266"/>
                    </a:lnTo>
                    <a:lnTo>
                      <a:pt x="220" y="262"/>
                    </a:lnTo>
                    <a:lnTo>
                      <a:pt x="220" y="256"/>
                    </a:lnTo>
                    <a:lnTo>
                      <a:pt x="218" y="250"/>
                    </a:lnTo>
                    <a:lnTo>
                      <a:pt x="216" y="242"/>
                    </a:lnTo>
                    <a:lnTo>
                      <a:pt x="214" y="234"/>
                    </a:lnTo>
                    <a:lnTo>
                      <a:pt x="208" y="218"/>
                    </a:lnTo>
                    <a:lnTo>
                      <a:pt x="206" y="216"/>
                    </a:lnTo>
                    <a:lnTo>
                      <a:pt x="206" y="214"/>
                    </a:lnTo>
                    <a:lnTo>
                      <a:pt x="204" y="210"/>
                    </a:lnTo>
                    <a:lnTo>
                      <a:pt x="202" y="206"/>
                    </a:lnTo>
                    <a:lnTo>
                      <a:pt x="200" y="202"/>
                    </a:lnTo>
                    <a:lnTo>
                      <a:pt x="200" y="196"/>
                    </a:lnTo>
                    <a:lnTo>
                      <a:pt x="202" y="194"/>
                    </a:lnTo>
                    <a:lnTo>
                      <a:pt x="202" y="190"/>
                    </a:lnTo>
                    <a:lnTo>
                      <a:pt x="200" y="180"/>
                    </a:lnTo>
                    <a:lnTo>
                      <a:pt x="200" y="168"/>
                    </a:lnTo>
                    <a:lnTo>
                      <a:pt x="200" y="158"/>
                    </a:lnTo>
                    <a:lnTo>
                      <a:pt x="202" y="152"/>
                    </a:lnTo>
                    <a:lnTo>
                      <a:pt x="214" y="134"/>
                    </a:lnTo>
                    <a:lnTo>
                      <a:pt x="214" y="132"/>
                    </a:lnTo>
                    <a:lnTo>
                      <a:pt x="214" y="128"/>
                    </a:lnTo>
                    <a:lnTo>
                      <a:pt x="218" y="124"/>
                    </a:lnTo>
                    <a:lnTo>
                      <a:pt x="220" y="120"/>
                    </a:lnTo>
                    <a:lnTo>
                      <a:pt x="224" y="116"/>
                    </a:lnTo>
                    <a:lnTo>
                      <a:pt x="228" y="112"/>
                    </a:lnTo>
                    <a:lnTo>
                      <a:pt x="230" y="110"/>
                    </a:lnTo>
                    <a:lnTo>
                      <a:pt x="230" y="110"/>
                    </a:lnTo>
                    <a:lnTo>
                      <a:pt x="238" y="104"/>
                    </a:lnTo>
                    <a:lnTo>
                      <a:pt x="246" y="98"/>
                    </a:lnTo>
                    <a:lnTo>
                      <a:pt x="254" y="90"/>
                    </a:lnTo>
                    <a:lnTo>
                      <a:pt x="262" y="84"/>
                    </a:lnTo>
                    <a:lnTo>
                      <a:pt x="264" y="82"/>
                    </a:lnTo>
                    <a:lnTo>
                      <a:pt x="266" y="76"/>
                    </a:lnTo>
                    <a:lnTo>
                      <a:pt x="268" y="72"/>
                    </a:lnTo>
                    <a:lnTo>
                      <a:pt x="268" y="68"/>
                    </a:lnTo>
                    <a:lnTo>
                      <a:pt x="268" y="64"/>
                    </a:lnTo>
                    <a:lnTo>
                      <a:pt x="266" y="62"/>
                    </a:lnTo>
                    <a:lnTo>
                      <a:pt x="264" y="62"/>
                    </a:lnTo>
                    <a:lnTo>
                      <a:pt x="262" y="62"/>
                    </a:lnTo>
                    <a:lnTo>
                      <a:pt x="262" y="60"/>
                    </a:lnTo>
                    <a:lnTo>
                      <a:pt x="260" y="60"/>
                    </a:lnTo>
                    <a:lnTo>
                      <a:pt x="258" y="60"/>
                    </a:lnTo>
                    <a:lnTo>
                      <a:pt x="258" y="58"/>
                    </a:lnTo>
                    <a:lnTo>
                      <a:pt x="258" y="58"/>
                    </a:lnTo>
                    <a:lnTo>
                      <a:pt x="258" y="56"/>
                    </a:lnTo>
                    <a:lnTo>
                      <a:pt x="260" y="56"/>
                    </a:lnTo>
                    <a:lnTo>
                      <a:pt x="252" y="58"/>
                    </a:lnTo>
                    <a:lnTo>
                      <a:pt x="252" y="60"/>
                    </a:lnTo>
                    <a:lnTo>
                      <a:pt x="250" y="66"/>
                    </a:lnTo>
                    <a:lnTo>
                      <a:pt x="250" y="70"/>
                    </a:lnTo>
                    <a:lnTo>
                      <a:pt x="250" y="72"/>
                    </a:lnTo>
                    <a:lnTo>
                      <a:pt x="250" y="74"/>
                    </a:lnTo>
                    <a:lnTo>
                      <a:pt x="248" y="78"/>
                    </a:lnTo>
                    <a:lnTo>
                      <a:pt x="246" y="82"/>
                    </a:lnTo>
                    <a:lnTo>
                      <a:pt x="246" y="86"/>
                    </a:lnTo>
                    <a:lnTo>
                      <a:pt x="246" y="88"/>
                    </a:lnTo>
                    <a:lnTo>
                      <a:pt x="194" y="88"/>
                    </a:lnTo>
                    <a:lnTo>
                      <a:pt x="210" y="52"/>
                    </a:lnTo>
                    <a:lnTo>
                      <a:pt x="176" y="34"/>
                    </a:lnTo>
                    <a:lnTo>
                      <a:pt x="170" y="28"/>
                    </a:lnTo>
                    <a:lnTo>
                      <a:pt x="154" y="22"/>
                    </a:lnTo>
                    <a:lnTo>
                      <a:pt x="150" y="20"/>
                    </a:lnTo>
                    <a:lnTo>
                      <a:pt x="146" y="18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0"/>
                    </a:lnTo>
                    <a:lnTo>
                      <a:pt x="144" y="6"/>
                    </a:lnTo>
                    <a:lnTo>
                      <a:pt x="144" y="6"/>
                    </a:lnTo>
                    <a:lnTo>
                      <a:pt x="142" y="4"/>
                    </a:lnTo>
                    <a:lnTo>
                      <a:pt x="140" y="2"/>
                    </a:lnTo>
                    <a:lnTo>
                      <a:pt x="138" y="2"/>
                    </a:lnTo>
                    <a:lnTo>
                      <a:pt x="134" y="0"/>
                    </a:lnTo>
                    <a:lnTo>
                      <a:pt x="132" y="2"/>
                    </a:lnTo>
                    <a:lnTo>
                      <a:pt x="130" y="4"/>
                    </a:lnTo>
                    <a:lnTo>
                      <a:pt x="120" y="16"/>
                    </a:lnTo>
                    <a:lnTo>
                      <a:pt x="120" y="16"/>
                    </a:lnTo>
                    <a:lnTo>
                      <a:pt x="120" y="14"/>
                    </a:lnTo>
                    <a:lnTo>
                      <a:pt x="120" y="12"/>
                    </a:lnTo>
                    <a:lnTo>
                      <a:pt x="118" y="8"/>
                    </a:lnTo>
                    <a:lnTo>
                      <a:pt x="116" y="6"/>
                    </a:lnTo>
                    <a:lnTo>
                      <a:pt x="114" y="4"/>
                    </a:lnTo>
                    <a:lnTo>
                      <a:pt x="108" y="4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2" y="6"/>
                    </a:lnTo>
                    <a:lnTo>
                      <a:pt x="90" y="10"/>
                    </a:lnTo>
                    <a:lnTo>
                      <a:pt x="86" y="14"/>
                    </a:lnTo>
                    <a:lnTo>
                      <a:pt x="82" y="1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7" name="Freeform 331">
                <a:extLst>
                  <a:ext uri="{FF2B5EF4-FFF2-40B4-BE49-F238E27FC236}">
                    <a16:creationId xmlns:a16="http://schemas.microsoft.com/office/drawing/2014/main" id="{57B2ED3D-68FD-4C02-B29F-5CBDCBD7208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11" y="3052"/>
                <a:ext cx="532" cy="572"/>
              </a:xfrm>
              <a:custGeom>
                <a:avLst/>
                <a:gdLst>
                  <a:gd name="T0" fmla="*/ 324 w 532"/>
                  <a:gd name="T1" fmla="*/ 492 h 572"/>
                  <a:gd name="T2" fmla="*/ 418 w 532"/>
                  <a:gd name="T3" fmla="*/ 404 h 572"/>
                  <a:gd name="T4" fmla="*/ 474 w 532"/>
                  <a:gd name="T5" fmla="*/ 284 h 572"/>
                  <a:gd name="T6" fmla="*/ 532 w 532"/>
                  <a:gd name="T7" fmla="*/ 162 h 572"/>
                  <a:gd name="T8" fmla="*/ 478 w 532"/>
                  <a:gd name="T9" fmla="*/ 116 h 572"/>
                  <a:gd name="T10" fmla="*/ 382 w 532"/>
                  <a:gd name="T11" fmla="*/ 96 h 572"/>
                  <a:gd name="T12" fmla="*/ 384 w 532"/>
                  <a:gd name="T13" fmla="*/ 80 h 572"/>
                  <a:gd name="T14" fmla="*/ 366 w 532"/>
                  <a:gd name="T15" fmla="*/ 76 h 572"/>
                  <a:gd name="T16" fmla="*/ 336 w 532"/>
                  <a:gd name="T17" fmla="*/ 72 h 572"/>
                  <a:gd name="T18" fmla="*/ 306 w 532"/>
                  <a:gd name="T19" fmla="*/ 84 h 572"/>
                  <a:gd name="T20" fmla="*/ 282 w 532"/>
                  <a:gd name="T21" fmla="*/ 96 h 572"/>
                  <a:gd name="T22" fmla="*/ 300 w 532"/>
                  <a:gd name="T23" fmla="*/ 76 h 572"/>
                  <a:gd name="T24" fmla="*/ 322 w 532"/>
                  <a:gd name="T25" fmla="*/ 50 h 572"/>
                  <a:gd name="T26" fmla="*/ 282 w 532"/>
                  <a:gd name="T27" fmla="*/ 0 h 572"/>
                  <a:gd name="T28" fmla="*/ 264 w 532"/>
                  <a:gd name="T29" fmla="*/ 20 h 572"/>
                  <a:gd name="T30" fmla="*/ 254 w 532"/>
                  <a:gd name="T31" fmla="*/ 22 h 572"/>
                  <a:gd name="T32" fmla="*/ 244 w 532"/>
                  <a:gd name="T33" fmla="*/ 22 h 572"/>
                  <a:gd name="T34" fmla="*/ 234 w 532"/>
                  <a:gd name="T35" fmla="*/ 24 h 572"/>
                  <a:gd name="T36" fmla="*/ 218 w 532"/>
                  <a:gd name="T37" fmla="*/ 22 h 572"/>
                  <a:gd name="T38" fmla="*/ 202 w 532"/>
                  <a:gd name="T39" fmla="*/ 26 h 572"/>
                  <a:gd name="T40" fmla="*/ 184 w 532"/>
                  <a:gd name="T41" fmla="*/ 24 h 572"/>
                  <a:gd name="T42" fmla="*/ 176 w 532"/>
                  <a:gd name="T43" fmla="*/ 2 h 572"/>
                  <a:gd name="T44" fmla="*/ 156 w 532"/>
                  <a:gd name="T45" fmla="*/ 14 h 572"/>
                  <a:gd name="T46" fmla="*/ 120 w 532"/>
                  <a:gd name="T47" fmla="*/ 6 h 572"/>
                  <a:gd name="T48" fmla="*/ 120 w 532"/>
                  <a:gd name="T49" fmla="*/ 10 h 572"/>
                  <a:gd name="T50" fmla="*/ 130 w 532"/>
                  <a:gd name="T51" fmla="*/ 26 h 572"/>
                  <a:gd name="T52" fmla="*/ 90 w 532"/>
                  <a:gd name="T53" fmla="*/ 52 h 572"/>
                  <a:gd name="T54" fmla="*/ 76 w 532"/>
                  <a:gd name="T55" fmla="*/ 44 h 572"/>
                  <a:gd name="T56" fmla="*/ 62 w 532"/>
                  <a:gd name="T57" fmla="*/ 62 h 572"/>
                  <a:gd name="T58" fmla="*/ 52 w 532"/>
                  <a:gd name="T59" fmla="*/ 70 h 572"/>
                  <a:gd name="T60" fmla="*/ 60 w 532"/>
                  <a:gd name="T61" fmla="*/ 96 h 572"/>
                  <a:gd name="T62" fmla="*/ 36 w 532"/>
                  <a:gd name="T63" fmla="*/ 132 h 572"/>
                  <a:gd name="T64" fmla="*/ 10 w 532"/>
                  <a:gd name="T65" fmla="*/ 146 h 572"/>
                  <a:gd name="T66" fmla="*/ 2 w 532"/>
                  <a:gd name="T67" fmla="*/ 164 h 572"/>
                  <a:gd name="T68" fmla="*/ 4 w 532"/>
                  <a:gd name="T69" fmla="*/ 194 h 572"/>
                  <a:gd name="T70" fmla="*/ 12 w 532"/>
                  <a:gd name="T71" fmla="*/ 198 h 572"/>
                  <a:gd name="T72" fmla="*/ 26 w 532"/>
                  <a:gd name="T73" fmla="*/ 206 h 572"/>
                  <a:gd name="T74" fmla="*/ 42 w 532"/>
                  <a:gd name="T75" fmla="*/ 198 h 572"/>
                  <a:gd name="T76" fmla="*/ 50 w 532"/>
                  <a:gd name="T77" fmla="*/ 226 h 572"/>
                  <a:gd name="T78" fmla="*/ 78 w 532"/>
                  <a:gd name="T79" fmla="*/ 224 h 572"/>
                  <a:gd name="T80" fmla="*/ 96 w 532"/>
                  <a:gd name="T81" fmla="*/ 210 h 572"/>
                  <a:gd name="T82" fmla="*/ 110 w 532"/>
                  <a:gd name="T83" fmla="*/ 206 h 572"/>
                  <a:gd name="T84" fmla="*/ 124 w 532"/>
                  <a:gd name="T85" fmla="*/ 248 h 572"/>
                  <a:gd name="T86" fmla="*/ 156 w 532"/>
                  <a:gd name="T87" fmla="*/ 266 h 572"/>
                  <a:gd name="T88" fmla="*/ 182 w 532"/>
                  <a:gd name="T89" fmla="*/ 288 h 572"/>
                  <a:gd name="T90" fmla="*/ 206 w 532"/>
                  <a:gd name="T91" fmla="*/ 310 h 572"/>
                  <a:gd name="T92" fmla="*/ 214 w 532"/>
                  <a:gd name="T93" fmla="*/ 326 h 572"/>
                  <a:gd name="T94" fmla="*/ 214 w 532"/>
                  <a:gd name="T95" fmla="*/ 372 h 572"/>
                  <a:gd name="T96" fmla="*/ 220 w 532"/>
                  <a:gd name="T97" fmla="*/ 416 h 572"/>
                  <a:gd name="T98" fmla="*/ 242 w 532"/>
                  <a:gd name="T99" fmla="*/ 422 h 572"/>
                  <a:gd name="T100" fmla="*/ 254 w 532"/>
                  <a:gd name="T101" fmla="*/ 436 h 572"/>
                  <a:gd name="T102" fmla="*/ 264 w 532"/>
                  <a:gd name="T103" fmla="*/ 450 h 572"/>
                  <a:gd name="T104" fmla="*/ 270 w 532"/>
                  <a:gd name="T105" fmla="*/ 466 h 572"/>
                  <a:gd name="T106" fmla="*/ 232 w 532"/>
                  <a:gd name="T107" fmla="*/ 500 h 572"/>
                  <a:gd name="T108" fmla="*/ 216 w 532"/>
                  <a:gd name="T109" fmla="*/ 524 h 572"/>
                  <a:gd name="T110" fmla="*/ 240 w 532"/>
                  <a:gd name="T111" fmla="*/ 538 h 572"/>
                  <a:gd name="T112" fmla="*/ 264 w 532"/>
                  <a:gd name="T113" fmla="*/ 552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32" h="572">
                    <a:moveTo>
                      <a:pt x="290" y="562"/>
                    </a:moveTo>
                    <a:lnTo>
                      <a:pt x="292" y="556"/>
                    </a:lnTo>
                    <a:lnTo>
                      <a:pt x="294" y="552"/>
                    </a:lnTo>
                    <a:lnTo>
                      <a:pt x="296" y="548"/>
                    </a:lnTo>
                    <a:lnTo>
                      <a:pt x="304" y="536"/>
                    </a:lnTo>
                    <a:lnTo>
                      <a:pt x="314" y="518"/>
                    </a:lnTo>
                    <a:lnTo>
                      <a:pt x="324" y="492"/>
                    </a:lnTo>
                    <a:lnTo>
                      <a:pt x="336" y="458"/>
                    </a:lnTo>
                    <a:lnTo>
                      <a:pt x="342" y="452"/>
                    </a:lnTo>
                    <a:lnTo>
                      <a:pt x="354" y="440"/>
                    </a:lnTo>
                    <a:lnTo>
                      <a:pt x="370" y="426"/>
                    </a:lnTo>
                    <a:lnTo>
                      <a:pt x="392" y="414"/>
                    </a:lnTo>
                    <a:lnTo>
                      <a:pt x="416" y="406"/>
                    </a:lnTo>
                    <a:lnTo>
                      <a:pt x="418" y="404"/>
                    </a:lnTo>
                    <a:lnTo>
                      <a:pt x="426" y="400"/>
                    </a:lnTo>
                    <a:lnTo>
                      <a:pt x="434" y="394"/>
                    </a:lnTo>
                    <a:lnTo>
                      <a:pt x="446" y="382"/>
                    </a:lnTo>
                    <a:lnTo>
                      <a:pt x="456" y="366"/>
                    </a:lnTo>
                    <a:lnTo>
                      <a:pt x="466" y="344"/>
                    </a:lnTo>
                    <a:lnTo>
                      <a:pt x="472" y="318"/>
                    </a:lnTo>
                    <a:lnTo>
                      <a:pt x="474" y="284"/>
                    </a:lnTo>
                    <a:lnTo>
                      <a:pt x="514" y="216"/>
                    </a:lnTo>
                    <a:lnTo>
                      <a:pt x="516" y="214"/>
                    </a:lnTo>
                    <a:lnTo>
                      <a:pt x="524" y="204"/>
                    </a:lnTo>
                    <a:lnTo>
                      <a:pt x="530" y="190"/>
                    </a:lnTo>
                    <a:lnTo>
                      <a:pt x="532" y="170"/>
                    </a:lnTo>
                    <a:lnTo>
                      <a:pt x="532" y="168"/>
                    </a:lnTo>
                    <a:lnTo>
                      <a:pt x="532" y="162"/>
                    </a:lnTo>
                    <a:lnTo>
                      <a:pt x="532" y="154"/>
                    </a:lnTo>
                    <a:lnTo>
                      <a:pt x="528" y="146"/>
                    </a:lnTo>
                    <a:lnTo>
                      <a:pt x="518" y="138"/>
                    </a:lnTo>
                    <a:lnTo>
                      <a:pt x="502" y="132"/>
                    </a:lnTo>
                    <a:lnTo>
                      <a:pt x="498" y="130"/>
                    </a:lnTo>
                    <a:lnTo>
                      <a:pt x="490" y="124"/>
                    </a:lnTo>
                    <a:lnTo>
                      <a:pt x="478" y="116"/>
                    </a:lnTo>
                    <a:lnTo>
                      <a:pt x="464" y="110"/>
                    </a:lnTo>
                    <a:lnTo>
                      <a:pt x="448" y="110"/>
                    </a:lnTo>
                    <a:lnTo>
                      <a:pt x="398" y="94"/>
                    </a:lnTo>
                    <a:lnTo>
                      <a:pt x="394" y="92"/>
                    </a:lnTo>
                    <a:lnTo>
                      <a:pt x="390" y="94"/>
                    </a:lnTo>
                    <a:lnTo>
                      <a:pt x="386" y="94"/>
                    </a:lnTo>
                    <a:lnTo>
                      <a:pt x="382" y="96"/>
                    </a:lnTo>
                    <a:lnTo>
                      <a:pt x="380" y="98"/>
                    </a:lnTo>
                    <a:lnTo>
                      <a:pt x="378" y="98"/>
                    </a:lnTo>
                    <a:lnTo>
                      <a:pt x="380" y="94"/>
                    </a:lnTo>
                    <a:lnTo>
                      <a:pt x="382" y="90"/>
                    </a:lnTo>
                    <a:lnTo>
                      <a:pt x="382" y="86"/>
                    </a:lnTo>
                    <a:lnTo>
                      <a:pt x="384" y="82"/>
                    </a:lnTo>
                    <a:lnTo>
                      <a:pt x="384" y="80"/>
                    </a:lnTo>
                    <a:lnTo>
                      <a:pt x="382" y="78"/>
                    </a:lnTo>
                    <a:lnTo>
                      <a:pt x="380" y="76"/>
                    </a:lnTo>
                    <a:lnTo>
                      <a:pt x="376" y="76"/>
                    </a:lnTo>
                    <a:lnTo>
                      <a:pt x="374" y="76"/>
                    </a:lnTo>
                    <a:lnTo>
                      <a:pt x="370" y="76"/>
                    </a:lnTo>
                    <a:lnTo>
                      <a:pt x="368" y="76"/>
                    </a:lnTo>
                    <a:lnTo>
                      <a:pt x="366" y="76"/>
                    </a:lnTo>
                    <a:lnTo>
                      <a:pt x="362" y="76"/>
                    </a:lnTo>
                    <a:lnTo>
                      <a:pt x="358" y="74"/>
                    </a:lnTo>
                    <a:lnTo>
                      <a:pt x="352" y="74"/>
                    </a:lnTo>
                    <a:lnTo>
                      <a:pt x="346" y="72"/>
                    </a:lnTo>
                    <a:lnTo>
                      <a:pt x="340" y="72"/>
                    </a:lnTo>
                    <a:lnTo>
                      <a:pt x="338" y="72"/>
                    </a:lnTo>
                    <a:lnTo>
                      <a:pt x="336" y="72"/>
                    </a:lnTo>
                    <a:lnTo>
                      <a:pt x="330" y="72"/>
                    </a:lnTo>
                    <a:lnTo>
                      <a:pt x="324" y="76"/>
                    </a:lnTo>
                    <a:lnTo>
                      <a:pt x="318" y="78"/>
                    </a:lnTo>
                    <a:lnTo>
                      <a:pt x="314" y="80"/>
                    </a:lnTo>
                    <a:lnTo>
                      <a:pt x="310" y="82"/>
                    </a:lnTo>
                    <a:lnTo>
                      <a:pt x="306" y="84"/>
                    </a:lnTo>
                    <a:lnTo>
                      <a:pt x="306" y="84"/>
                    </a:lnTo>
                    <a:lnTo>
                      <a:pt x="298" y="90"/>
                    </a:lnTo>
                    <a:lnTo>
                      <a:pt x="292" y="94"/>
                    </a:lnTo>
                    <a:lnTo>
                      <a:pt x="286" y="98"/>
                    </a:lnTo>
                    <a:lnTo>
                      <a:pt x="282" y="98"/>
                    </a:lnTo>
                    <a:lnTo>
                      <a:pt x="278" y="98"/>
                    </a:lnTo>
                    <a:lnTo>
                      <a:pt x="278" y="98"/>
                    </a:lnTo>
                    <a:lnTo>
                      <a:pt x="282" y="96"/>
                    </a:lnTo>
                    <a:lnTo>
                      <a:pt x="286" y="94"/>
                    </a:lnTo>
                    <a:lnTo>
                      <a:pt x="290" y="90"/>
                    </a:lnTo>
                    <a:lnTo>
                      <a:pt x="292" y="86"/>
                    </a:lnTo>
                    <a:lnTo>
                      <a:pt x="294" y="84"/>
                    </a:lnTo>
                    <a:lnTo>
                      <a:pt x="294" y="84"/>
                    </a:lnTo>
                    <a:lnTo>
                      <a:pt x="298" y="80"/>
                    </a:lnTo>
                    <a:lnTo>
                      <a:pt x="300" y="76"/>
                    </a:lnTo>
                    <a:lnTo>
                      <a:pt x="304" y="72"/>
                    </a:lnTo>
                    <a:lnTo>
                      <a:pt x="308" y="68"/>
                    </a:lnTo>
                    <a:lnTo>
                      <a:pt x="312" y="66"/>
                    </a:lnTo>
                    <a:lnTo>
                      <a:pt x="314" y="64"/>
                    </a:lnTo>
                    <a:lnTo>
                      <a:pt x="316" y="62"/>
                    </a:lnTo>
                    <a:lnTo>
                      <a:pt x="320" y="56"/>
                    </a:lnTo>
                    <a:lnTo>
                      <a:pt x="322" y="50"/>
                    </a:lnTo>
                    <a:lnTo>
                      <a:pt x="322" y="46"/>
                    </a:lnTo>
                    <a:lnTo>
                      <a:pt x="322" y="46"/>
                    </a:lnTo>
                    <a:lnTo>
                      <a:pt x="312" y="26"/>
                    </a:lnTo>
                    <a:lnTo>
                      <a:pt x="296" y="8"/>
                    </a:lnTo>
                    <a:lnTo>
                      <a:pt x="290" y="4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4"/>
                    </a:lnTo>
                    <a:lnTo>
                      <a:pt x="274" y="8"/>
                    </a:lnTo>
                    <a:lnTo>
                      <a:pt x="270" y="8"/>
                    </a:lnTo>
                    <a:lnTo>
                      <a:pt x="270" y="10"/>
                    </a:lnTo>
                    <a:lnTo>
                      <a:pt x="268" y="14"/>
                    </a:lnTo>
                    <a:lnTo>
                      <a:pt x="266" y="18"/>
                    </a:lnTo>
                    <a:lnTo>
                      <a:pt x="264" y="20"/>
                    </a:lnTo>
                    <a:lnTo>
                      <a:pt x="264" y="22"/>
                    </a:lnTo>
                    <a:lnTo>
                      <a:pt x="262" y="24"/>
                    </a:lnTo>
                    <a:lnTo>
                      <a:pt x="260" y="24"/>
                    </a:lnTo>
                    <a:lnTo>
                      <a:pt x="260" y="24"/>
                    </a:lnTo>
                    <a:lnTo>
                      <a:pt x="258" y="24"/>
                    </a:lnTo>
                    <a:lnTo>
                      <a:pt x="256" y="24"/>
                    </a:lnTo>
                    <a:lnTo>
                      <a:pt x="254" y="22"/>
                    </a:lnTo>
                    <a:lnTo>
                      <a:pt x="252" y="22"/>
                    </a:lnTo>
                    <a:lnTo>
                      <a:pt x="252" y="22"/>
                    </a:lnTo>
                    <a:lnTo>
                      <a:pt x="250" y="22"/>
                    </a:lnTo>
                    <a:lnTo>
                      <a:pt x="248" y="22"/>
                    </a:lnTo>
                    <a:lnTo>
                      <a:pt x="248" y="22"/>
                    </a:lnTo>
                    <a:lnTo>
                      <a:pt x="246" y="22"/>
                    </a:lnTo>
                    <a:lnTo>
                      <a:pt x="244" y="22"/>
                    </a:lnTo>
                    <a:lnTo>
                      <a:pt x="242" y="24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8" y="24"/>
                    </a:lnTo>
                    <a:lnTo>
                      <a:pt x="236" y="24"/>
                    </a:lnTo>
                    <a:lnTo>
                      <a:pt x="236" y="24"/>
                    </a:lnTo>
                    <a:lnTo>
                      <a:pt x="234" y="24"/>
                    </a:lnTo>
                    <a:lnTo>
                      <a:pt x="232" y="22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2"/>
                    </a:lnTo>
                    <a:lnTo>
                      <a:pt x="226" y="24"/>
                    </a:lnTo>
                    <a:lnTo>
                      <a:pt x="224" y="24"/>
                    </a:lnTo>
                    <a:lnTo>
                      <a:pt x="218" y="22"/>
                    </a:lnTo>
                    <a:lnTo>
                      <a:pt x="218" y="26"/>
                    </a:lnTo>
                    <a:lnTo>
                      <a:pt x="218" y="28"/>
                    </a:lnTo>
                    <a:lnTo>
                      <a:pt x="218" y="28"/>
                    </a:lnTo>
                    <a:lnTo>
                      <a:pt x="214" y="28"/>
                    </a:lnTo>
                    <a:lnTo>
                      <a:pt x="212" y="26"/>
                    </a:lnTo>
                    <a:lnTo>
                      <a:pt x="206" y="26"/>
                    </a:lnTo>
                    <a:lnTo>
                      <a:pt x="202" y="26"/>
                    </a:lnTo>
                    <a:lnTo>
                      <a:pt x="194" y="28"/>
                    </a:lnTo>
                    <a:lnTo>
                      <a:pt x="192" y="28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30"/>
                    </a:lnTo>
                    <a:lnTo>
                      <a:pt x="184" y="28"/>
                    </a:lnTo>
                    <a:lnTo>
                      <a:pt x="184" y="24"/>
                    </a:lnTo>
                    <a:lnTo>
                      <a:pt x="184" y="20"/>
                    </a:lnTo>
                    <a:lnTo>
                      <a:pt x="184" y="18"/>
                    </a:lnTo>
                    <a:lnTo>
                      <a:pt x="184" y="14"/>
                    </a:lnTo>
                    <a:lnTo>
                      <a:pt x="184" y="10"/>
                    </a:lnTo>
                    <a:lnTo>
                      <a:pt x="184" y="6"/>
                    </a:lnTo>
                    <a:lnTo>
                      <a:pt x="182" y="2"/>
                    </a:lnTo>
                    <a:lnTo>
                      <a:pt x="176" y="2"/>
                    </a:lnTo>
                    <a:lnTo>
                      <a:pt x="176" y="2"/>
                    </a:lnTo>
                    <a:lnTo>
                      <a:pt x="176" y="4"/>
                    </a:lnTo>
                    <a:lnTo>
                      <a:pt x="174" y="6"/>
                    </a:lnTo>
                    <a:lnTo>
                      <a:pt x="172" y="8"/>
                    </a:lnTo>
                    <a:lnTo>
                      <a:pt x="166" y="6"/>
                    </a:lnTo>
                    <a:lnTo>
                      <a:pt x="156" y="10"/>
                    </a:lnTo>
                    <a:lnTo>
                      <a:pt x="156" y="14"/>
                    </a:lnTo>
                    <a:lnTo>
                      <a:pt x="142" y="16"/>
                    </a:lnTo>
                    <a:lnTo>
                      <a:pt x="138" y="10"/>
                    </a:lnTo>
                    <a:lnTo>
                      <a:pt x="136" y="10"/>
                    </a:lnTo>
                    <a:lnTo>
                      <a:pt x="134" y="10"/>
                    </a:lnTo>
                    <a:lnTo>
                      <a:pt x="128" y="8"/>
                    </a:lnTo>
                    <a:lnTo>
                      <a:pt x="124" y="8"/>
                    </a:lnTo>
                    <a:lnTo>
                      <a:pt x="120" y="6"/>
                    </a:lnTo>
                    <a:lnTo>
                      <a:pt x="116" y="4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6" y="10"/>
                    </a:lnTo>
                    <a:lnTo>
                      <a:pt x="118" y="10"/>
                    </a:lnTo>
                    <a:lnTo>
                      <a:pt x="120" y="10"/>
                    </a:lnTo>
                    <a:lnTo>
                      <a:pt x="122" y="12"/>
                    </a:lnTo>
                    <a:lnTo>
                      <a:pt x="124" y="14"/>
                    </a:lnTo>
                    <a:lnTo>
                      <a:pt x="124" y="18"/>
                    </a:lnTo>
                    <a:lnTo>
                      <a:pt x="124" y="22"/>
                    </a:lnTo>
                    <a:lnTo>
                      <a:pt x="126" y="24"/>
                    </a:lnTo>
                    <a:lnTo>
                      <a:pt x="128" y="26"/>
                    </a:lnTo>
                    <a:lnTo>
                      <a:pt x="130" y="26"/>
                    </a:lnTo>
                    <a:lnTo>
                      <a:pt x="134" y="26"/>
                    </a:lnTo>
                    <a:lnTo>
                      <a:pt x="136" y="26"/>
                    </a:lnTo>
                    <a:lnTo>
                      <a:pt x="136" y="34"/>
                    </a:lnTo>
                    <a:lnTo>
                      <a:pt x="128" y="38"/>
                    </a:lnTo>
                    <a:lnTo>
                      <a:pt x="110" y="58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88" y="52"/>
                    </a:lnTo>
                    <a:lnTo>
                      <a:pt x="84" y="50"/>
                    </a:lnTo>
                    <a:lnTo>
                      <a:pt x="80" y="50"/>
                    </a:lnTo>
                    <a:lnTo>
                      <a:pt x="78" y="50"/>
                    </a:lnTo>
                    <a:lnTo>
                      <a:pt x="78" y="50"/>
                    </a:lnTo>
                    <a:lnTo>
                      <a:pt x="78" y="46"/>
                    </a:lnTo>
                    <a:lnTo>
                      <a:pt x="76" y="44"/>
                    </a:lnTo>
                    <a:lnTo>
                      <a:pt x="76" y="42"/>
                    </a:lnTo>
                    <a:lnTo>
                      <a:pt x="76" y="42"/>
                    </a:lnTo>
                    <a:lnTo>
                      <a:pt x="74" y="40"/>
                    </a:lnTo>
                    <a:lnTo>
                      <a:pt x="52" y="44"/>
                    </a:lnTo>
                    <a:lnTo>
                      <a:pt x="52" y="52"/>
                    </a:lnTo>
                    <a:lnTo>
                      <a:pt x="60" y="52"/>
                    </a:lnTo>
                    <a:lnTo>
                      <a:pt x="62" y="62"/>
                    </a:lnTo>
                    <a:lnTo>
                      <a:pt x="62" y="62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6" y="58"/>
                    </a:lnTo>
                    <a:lnTo>
                      <a:pt x="54" y="58"/>
                    </a:lnTo>
                    <a:lnTo>
                      <a:pt x="52" y="60"/>
                    </a:lnTo>
                    <a:lnTo>
                      <a:pt x="52" y="70"/>
                    </a:lnTo>
                    <a:lnTo>
                      <a:pt x="54" y="70"/>
                    </a:lnTo>
                    <a:lnTo>
                      <a:pt x="54" y="72"/>
                    </a:lnTo>
                    <a:lnTo>
                      <a:pt x="56" y="76"/>
                    </a:lnTo>
                    <a:lnTo>
                      <a:pt x="58" y="80"/>
                    </a:lnTo>
                    <a:lnTo>
                      <a:pt x="60" y="86"/>
                    </a:lnTo>
                    <a:lnTo>
                      <a:pt x="60" y="92"/>
                    </a:lnTo>
                    <a:lnTo>
                      <a:pt x="60" y="96"/>
                    </a:lnTo>
                    <a:lnTo>
                      <a:pt x="52" y="126"/>
                    </a:lnTo>
                    <a:lnTo>
                      <a:pt x="50" y="132"/>
                    </a:lnTo>
                    <a:lnTo>
                      <a:pt x="44" y="132"/>
                    </a:lnTo>
                    <a:lnTo>
                      <a:pt x="44" y="132"/>
                    </a:lnTo>
                    <a:lnTo>
                      <a:pt x="42" y="130"/>
                    </a:lnTo>
                    <a:lnTo>
                      <a:pt x="38" y="130"/>
                    </a:lnTo>
                    <a:lnTo>
                      <a:pt x="36" y="132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28" y="134"/>
                    </a:lnTo>
                    <a:lnTo>
                      <a:pt x="22" y="134"/>
                    </a:lnTo>
                    <a:lnTo>
                      <a:pt x="18" y="138"/>
                    </a:lnTo>
                    <a:lnTo>
                      <a:pt x="14" y="142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8" y="156"/>
                    </a:lnTo>
                    <a:lnTo>
                      <a:pt x="6" y="158"/>
                    </a:lnTo>
                    <a:lnTo>
                      <a:pt x="6" y="160"/>
                    </a:lnTo>
                    <a:lnTo>
                      <a:pt x="4" y="162"/>
                    </a:lnTo>
                    <a:lnTo>
                      <a:pt x="2" y="164"/>
                    </a:lnTo>
                    <a:lnTo>
                      <a:pt x="0" y="168"/>
                    </a:lnTo>
                    <a:lnTo>
                      <a:pt x="0" y="174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2" y="190"/>
                    </a:lnTo>
                    <a:lnTo>
                      <a:pt x="4" y="192"/>
                    </a:lnTo>
                    <a:lnTo>
                      <a:pt x="4" y="194"/>
                    </a:lnTo>
                    <a:lnTo>
                      <a:pt x="6" y="198"/>
                    </a:lnTo>
                    <a:lnTo>
                      <a:pt x="6" y="200"/>
                    </a:lnTo>
                    <a:lnTo>
                      <a:pt x="4" y="200"/>
                    </a:lnTo>
                    <a:lnTo>
                      <a:pt x="4" y="200"/>
                    </a:lnTo>
                    <a:lnTo>
                      <a:pt x="6" y="200"/>
                    </a:lnTo>
                    <a:lnTo>
                      <a:pt x="10" y="198"/>
                    </a:lnTo>
                    <a:lnTo>
                      <a:pt x="12" y="198"/>
                    </a:lnTo>
                    <a:lnTo>
                      <a:pt x="14" y="200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6" y="202"/>
                    </a:lnTo>
                    <a:lnTo>
                      <a:pt x="18" y="204"/>
                    </a:lnTo>
                    <a:lnTo>
                      <a:pt x="22" y="204"/>
                    </a:lnTo>
                    <a:lnTo>
                      <a:pt x="26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0" y="206"/>
                    </a:lnTo>
                    <a:lnTo>
                      <a:pt x="34" y="204"/>
                    </a:lnTo>
                    <a:lnTo>
                      <a:pt x="36" y="202"/>
                    </a:lnTo>
                    <a:lnTo>
                      <a:pt x="38" y="200"/>
                    </a:lnTo>
                    <a:lnTo>
                      <a:pt x="42" y="198"/>
                    </a:lnTo>
                    <a:lnTo>
                      <a:pt x="42" y="196"/>
                    </a:lnTo>
                    <a:lnTo>
                      <a:pt x="42" y="222"/>
                    </a:lnTo>
                    <a:lnTo>
                      <a:pt x="42" y="222"/>
                    </a:lnTo>
                    <a:lnTo>
                      <a:pt x="42" y="224"/>
                    </a:lnTo>
                    <a:lnTo>
                      <a:pt x="44" y="224"/>
                    </a:lnTo>
                    <a:lnTo>
                      <a:pt x="48" y="226"/>
                    </a:lnTo>
                    <a:lnTo>
                      <a:pt x="50" y="226"/>
                    </a:lnTo>
                    <a:lnTo>
                      <a:pt x="54" y="226"/>
                    </a:lnTo>
                    <a:lnTo>
                      <a:pt x="58" y="226"/>
                    </a:lnTo>
                    <a:lnTo>
                      <a:pt x="64" y="226"/>
                    </a:lnTo>
                    <a:lnTo>
                      <a:pt x="70" y="226"/>
                    </a:lnTo>
                    <a:lnTo>
                      <a:pt x="74" y="224"/>
                    </a:lnTo>
                    <a:lnTo>
                      <a:pt x="74" y="224"/>
                    </a:lnTo>
                    <a:lnTo>
                      <a:pt x="78" y="224"/>
                    </a:lnTo>
                    <a:lnTo>
                      <a:pt x="80" y="222"/>
                    </a:lnTo>
                    <a:lnTo>
                      <a:pt x="84" y="218"/>
                    </a:lnTo>
                    <a:lnTo>
                      <a:pt x="86" y="216"/>
                    </a:lnTo>
                    <a:lnTo>
                      <a:pt x="86" y="214"/>
                    </a:lnTo>
                    <a:lnTo>
                      <a:pt x="90" y="212"/>
                    </a:lnTo>
                    <a:lnTo>
                      <a:pt x="94" y="210"/>
                    </a:lnTo>
                    <a:lnTo>
                      <a:pt x="96" y="210"/>
                    </a:lnTo>
                    <a:lnTo>
                      <a:pt x="100" y="212"/>
                    </a:lnTo>
                    <a:lnTo>
                      <a:pt x="102" y="212"/>
                    </a:lnTo>
                    <a:lnTo>
                      <a:pt x="102" y="212"/>
                    </a:lnTo>
                    <a:lnTo>
                      <a:pt x="104" y="210"/>
                    </a:lnTo>
                    <a:lnTo>
                      <a:pt x="106" y="208"/>
                    </a:lnTo>
                    <a:lnTo>
                      <a:pt x="108" y="206"/>
                    </a:lnTo>
                    <a:lnTo>
                      <a:pt x="110" y="206"/>
                    </a:lnTo>
                    <a:lnTo>
                      <a:pt x="112" y="206"/>
                    </a:lnTo>
                    <a:lnTo>
                      <a:pt x="112" y="208"/>
                    </a:lnTo>
                    <a:lnTo>
                      <a:pt x="112" y="212"/>
                    </a:lnTo>
                    <a:lnTo>
                      <a:pt x="112" y="216"/>
                    </a:lnTo>
                    <a:lnTo>
                      <a:pt x="112" y="226"/>
                    </a:lnTo>
                    <a:lnTo>
                      <a:pt x="114" y="238"/>
                    </a:lnTo>
                    <a:lnTo>
                      <a:pt x="124" y="248"/>
                    </a:lnTo>
                    <a:lnTo>
                      <a:pt x="136" y="252"/>
                    </a:lnTo>
                    <a:lnTo>
                      <a:pt x="146" y="250"/>
                    </a:lnTo>
                    <a:lnTo>
                      <a:pt x="148" y="252"/>
                    </a:lnTo>
                    <a:lnTo>
                      <a:pt x="148" y="254"/>
                    </a:lnTo>
                    <a:lnTo>
                      <a:pt x="150" y="258"/>
                    </a:lnTo>
                    <a:lnTo>
                      <a:pt x="152" y="262"/>
                    </a:lnTo>
                    <a:lnTo>
                      <a:pt x="156" y="266"/>
                    </a:lnTo>
                    <a:lnTo>
                      <a:pt x="162" y="268"/>
                    </a:lnTo>
                    <a:lnTo>
                      <a:pt x="164" y="268"/>
                    </a:lnTo>
                    <a:lnTo>
                      <a:pt x="166" y="272"/>
                    </a:lnTo>
                    <a:lnTo>
                      <a:pt x="170" y="274"/>
                    </a:lnTo>
                    <a:lnTo>
                      <a:pt x="174" y="278"/>
                    </a:lnTo>
                    <a:lnTo>
                      <a:pt x="178" y="284"/>
                    </a:lnTo>
                    <a:lnTo>
                      <a:pt x="182" y="288"/>
                    </a:lnTo>
                    <a:lnTo>
                      <a:pt x="182" y="294"/>
                    </a:lnTo>
                    <a:lnTo>
                      <a:pt x="206" y="296"/>
                    </a:lnTo>
                    <a:lnTo>
                      <a:pt x="206" y="298"/>
                    </a:lnTo>
                    <a:lnTo>
                      <a:pt x="204" y="300"/>
                    </a:lnTo>
                    <a:lnTo>
                      <a:pt x="204" y="304"/>
                    </a:lnTo>
                    <a:lnTo>
                      <a:pt x="204" y="308"/>
                    </a:lnTo>
                    <a:lnTo>
                      <a:pt x="206" y="310"/>
                    </a:lnTo>
                    <a:lnTo>
                      <a:pt x="206" y="310"/>
                    </a:lnTo>
                    <a:lnTo>
                      <a:pt x="208" y="312"/>
                    </a:lnTo>
                    <a:lnTo>
                      <a:pt x="210" y="312"/>
                    </a:lnTo>
                    <a:lnTo>
                      <a:pt x="212" y="314"/>
                    </a:lnTo>
                    <a:lnTo>
                      <a:pt x="214" y="318"/>
                    </a:lnTo>
                    <a:lnTo>
                      <a:pt x="214" y="322"/>
                    </a:lnTo>
                    <a:lnTo>
                      <a:pt x="214" y="326"/>
                    </a:lnTo>
                    <a:lnTo>
                      <a:pt x="214" y="338"/>
                    </a:lnTo>
                    <a:lnTo>
                      <a:pt x="214" y="350"/>
                    </a:lnTo>
                    <a:lnTo>
                      <a:pt x="214" y="362"/>
                    </a:lnTo>
                    <a:lnTo>
                      <a:pt x="210" y="368"/>
                    </a:lnTo>
                    <a:lnTo>
                      <a:pt x="212" y="368"/>
                    </a:lnTo>
                    <a:lnTo>
                      <a:pt x="212" y="370"/>
                    </a:lnTo>
                    <a:lnTo>
                      <a:pt x="214" y="372"/>
                    </a:lnTo>
                    <a:lnTo>
                      <a:pt x="214" y="374"/>
                    </a:lnTo>
                    <a:lnTo>
                      <a:pt x="214" y="380"/>
                    </a:lnTo>
                    <a:lnTo>
                      <a:pt x="216" y="384"/>
                    </a:lnTo>
                    <a:lnTo>
                      <a:pt x="216" y="396"/>
                    </a:lnTo>
                    <a:lnTo>
                      <a:pt x="218" y="408"/>
                    </a:lnTo>
                    <a:lnTo>
                      <a:pt x="218" y="416"/>
                    </a:lnTo>
                    <a:lnTo>
                      <a:pt x="220" y="416"/>
                    </a:lnTo>
                    <a:lnTo>
                      <a:pt x="220" y="418"/>
                    </a:lnTo>
                    <a:lnTo>
                      <a:pt x="222" y="420"/>
                    </a:lnTo>
                    <a:lnTo>
                      <a:pt x="226" y="420"/>
                    </a:lnTo>
                    <a:lnTo>
                      <a:pt x="236" y="424"/>
                    </a:lnTo>
                    <a:lnTo>
                      <a:pt x="238" y="422"/>
                    </a:lnTo>
                    <a:lnTo>
                      <a:pt x="240" y="422"/>
                    </a:lnTo>
                    <a:lnTo>
                      <a:pt x="242" y="422"/>
                    </a:lnTo>
                    <a:lnTo>
                      <a:pt x="244" y="422"/>
                    </a:lnTo>
                    <a:lnTo>
                      <a:pt x="246" y="422"/>
                    </a:lnTo>
                    <a:lnTo>
                      <a:pt x="248" y="424"/>
                    </a:lnTo>
                    <a:lnTo>
                      <a:pt x="248" y="424"/>
                    </a:lnTo>
                    <a:lnTo>
                      <a:pt x="250" y="428"/>
                    </a:lnTo>
                    <a:lnTo>
                      <a:pt x="252" y="432"/>
                    </a:lnTo>
                    <a:lnTo>
                      <a:pt x="254" y="436"/>
                    </a:lnTo>
                    <a:lnTo>
                      <a:pt x="256" y="442"/>
                    </a:lnTo>
                    <a:lnTo>
                      <a:pt x="256" y="446"/>
                    </a:lnTo>
                    <a:lnTo>
                      <a:pt x="256" y="448"/>
                    </a:lnTo>
                    <a:lnTo>
                      <a:pt x="256" y="448"/>
                    </a:lnTo>
                    <a:lnTo>
                      <a:pt x="260" y="450"/>
                    </a:lnTo>
                    <a:lnTo>
                      <a:pt x="264" y="450"/>
                    </a:lnTo>
                    <a:lnTo>
                      <a:pt x="264" y="450"/>
                    </a:lnTo>
                    <a:lnTo>
                      <a:pt x="266" y="452"/>
                    </a:lnTo>
                    <a:lnTo>
                      <a:pt x="266" y="452"/>
                    </a:lnTo>
                    <a:lnTo>
                      <a:pt x="268" y="452"/>
                    </a:lnTo>
                    <a:lnTo>
                      <a:pt x="270" y="454"/>
                    </a:lnTo>
                    <a:lnTo>
                      <a:pt x="270" y="458"/>
                    </a:lnTo>
                    <a:lnTo>
                      <a:pt x="270" y="462"/>
                    </a:lnTo>
                    <a:lnTo>
                      <a:pt x="270" y="466"/>
                    </a:lnTo>
                    <a:lnTo>
                      <a:pt x="266" y="472"/>
                    </a:lnTo>
                    <a:lnTo>
                      <a:pt x="264" y="474"/>
                    </a:lnTo>
                    <a:lnTo>
                      <a:pt x="258" y="480"/>
                    </a:lnTo>
                    <a:lnTo>
                      <a:pt x="248" y="488"/>
                    </a:lnTo>
                    <a:lnTo>
                      <a:pt x="240" y="494"/>
                    </a:lnTo>
                    <a:lnTo>
                      <a:pt x="234" y="500"/>
                    </a:lnTo>
                    <a:lnTo>
                      <a:pt x="232" y="500"/>
                    </a:lnTo>
                    <a:lnTo>
                      <a:pt x="230" y="502"/>
                    </a:lnTo>
                    <a:lnTo>
                      <a:pt x="228" y="506"/>
                    </a:lnTo>
                    <a:lnTo>
                      <a:pt x="224" y="510"/>
                    </a:lnTo>
                    <a:lnTo>
                      <a:pt x="220" y="514"/>
                    </a:lnTo>
                    <a:lnTo>
                      <a:pt x="218" y="518"/>
                    </a:lnTo>
                    <a:lnTo>
                      <a:pt x="216" y="522"/>
                    </a:lnTo>
                    <a:lnTo>
                      <a:pt x="216" y="524"/>
                    </a:lnTo>
                    <a:lnTo>
                      <a:pt x="216" y="524"/>
                    </a:lnTo>
                    <a:lnTo>
                      <a:pt x="218" y="524"/>
                    </a:lnTo>
                    <a:lnTo>
                      <a:pt x="220" y="522"/>
                    </a:lnTo>
                    <a:lnTo>
                      <a:pt x="224" y="524"/>
                    </a:lnTo>
                    <a:lnTo>
                      <a:pt x="226" y="526"/>
                    </a:lnTo>
                    <a:lnTo>
                      <a:pt x="230" y="530"/>
                    </a:lnTo>
                    <a:lnTo>
                      <a:pt x="240" y="538"/>
                    </a:lnTo>
                    <a:lnTo>
                      <a:pt x="240" y="540"/>
                    </a:lnTo>
                    <a:lnTo>
                      <a:pt x="244" y="540"/>
                    </a:lnTo>
                    <a:lnTo>
                      <a:pt x="248" y="542"/>
                    </a:lnTo>
                    <a:lnTo>
                      <a:pt x="254" y="544"/>
                    </a:lnTo>
                    <a:lnTo>
                      <a:pt x="258" y="546"/>
                    </a:lnTo>
                    <a:lnTo>
                      <a:pt x="262" y="548"/>
                    </a:lnTo>
                    <a:lnTo>
                      <a:pt x="264" y="552"/>
                    </a:lnTo>
                    <a:lnTo>
                      <a:pt x="278" y="568"/>
                    </a:lnTo>
                    <a:lnTo>
                      <a:pt x="282" y="572"/>
                    </a:lnTo>
                    <a:lnTo>
                      <a:pt x="290" y="56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8" name="Freeform 332">
                <a:extLst>
                  <a:ext uri="{FF2B5EF4-FFF2-40B4-BE49-F238E27FC236}">
                    <a16:creationId xmlns:a16="http://schemas.microsoft.com/office/drawing/2014/main" id="{4B5F6C7C-E9C2-4D42-AB98-E4B3B62AD1D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9" y="3354"/>
                <a:ext cx="150" cy="756"/>
              </a:xfrm>
              <a:custGeom>
                <a:avLst/>
                <a:gdLst>
                  <a:gd name="T0" fmla="*/ 130 w 150"/>
                  <a:gd name="T1" fmla="*/ 742 h 756"/>
                  <a:gd name="T2" fmla="*/ 102 w 150"/>
                  <a:gd name="T3" fmla="*/ 748 h 756"/>
                  <a:gd name="T4" fmla="*/ 92 w 150"/>
                  <a:gd name="T5" fmla="*/ 748 h 756"/>
                  <a:gd name="T6" fmla="*/ 54 w 150"/>
                  <a:gd name="T7" fmla="*/ 716 h 756"/>
                  <a:gd name="T8" fmla="*/ 70 w 150"/>
                  <a:gd name="T9" fmla="*/ 688 h 756"/>
                  <a:gd name="T10" fmla="*/ 58 w 150"/>
                  <a:gd name="T11" fmla="*/ 678 h 756"/>
                  <a:gd name="T12" fmla="*/ 42 w 150"/>
                  <a:gd name="T13" fmla="*/ 678 h 756"/>
                  <a:gd name="T14" fmla="*/ 34 w 150"/>
                  <a:gd name="T15" fmla="*/ 686 h 756"/>
                  <a:gd name="T16" fmla="*/ 0 w 150"/>
                  <a:gd name="T17" fmla="*/ 622 h 756"/>
                  <a:gd name="T18" fmla="*/ 8 w 150"/>
                  <a:gd name="T19" fmla="*/ 540 h 756"/>
                  <a:gd name="T20" fmla="*/ 30 w 150"/>
                  <a:gd name="T21" fmla="*/ 452 h 756"/>
                  <a:gd name="T22" fmla="*/ 28 w 150"/>
                  <a:gd name="T23" fmla="*/ 398 h 756"/>
                  <a:gd name="T24" fmla="*/ 48 w 150"/>
                  <a:gd name="T25" fmla="*/ 368 h 756"/>
                  <a:gd name="T26" fmla="*/ 46 w 150"/>
                  <a:gd name="T27" fmla="*/ 336 h 756"/>
                  <a:gd name="T28" fmla="*/ 38 w 150"/>
                  <a:gd name="T29" fmla="*/ 352 h 756"/>
                  <a:gd name="T30" fmla="*/ 36 w 150"/>
                  <a:gd name="T31" fmla="*/ 372 h 756"/>
                  <a:gd name="T32" fmla="*/ 30 w 150"/>
                  <a:gd name="T33" fmla="*/ 380 h 756"/>
                  <a:gd name="T34" fmla="*/ 50 w 150"/>
                  <a:gd name="T35" fmla="*/ 260 h 756"/>
                  <a:gd name="T36" fmla="*/ 56 w 150"/>
                  <a:gd name="T37" fmla="*/ 214 h 756"/>
                  <a:gd name="T38" fmla="*/ 66 w 150"/>
                  <a:gd name="T39" fmla="*/ 184 h 756"/>
                  <a:gd name="T40" fmla="*/ 66 w 150"/>
                  <a:gd name="T41" fmla="*/ 166 h 756"/>
                  <a:gd name="T42" fmla="*/ 68 w 150"/>
                  <a:gd name="T43" fmla="*/ 150 h 756"/>
                  <a:gd name="T44" fmla="*/ 70 w 150"/>
                  <a:gd name="T45" fmla="*/ 134 h 756"/>
                  <a:gd name="T46" fmla="*/ 68 w 150"/>
                  <a:gd name="T47" fmla="*/ 110 h 756"/>
                  <a:gd name="T48" fmla="*/ 72 w 150"/>
                  <a:gd name="T49" fmla="*/ 88 h 756"/>
                  <a:gd name="T50" fmla="*/ 64 w 150"/>
                  <a:gd name="T51" fmla="*/ 30 h 756"/>
                  <a:gd name="T52" fmla="*/ 46 w 150"/>
                  <a:gd name="T53" fmla="*/ 10 h 756"/>
                  <a:gd name="T54" fmla="*/ 60 w 150"/>
                  <a:gd name="T55" fmla="*/ 6 h 756"/>
                  <a:gd name="T56" fmla="*/ 74 w 150"/>
                  <a:gd name="T57" fmla="*/ 8 h 756"/>
                  <a:gd name="T58" fmla="*/ 100 w 150"/>
                  <a:gd name="T59" fmla="*/ 46 h 756"/>
                  <a:gd name="T60" fmla="*/ 110 w 150"/>
                  <a:gd name="T61" fmla="*/ 106 h 756"/>
                  <a:gd name="T62" fmla="*/ 116 w 150"/>
                  <a:gd name="T63" fmla="*/ 108 h 756"/>
                  <a:gd name="T64" fmla="*/ 118 w 150"/>
                  <a:gd name="T65" fmla="*/ 116 h 756"/>
                  <a:gd name="T66" fmla="*/ 114 w 150"/>
                  <a:gd name="T67" fmla="*/ 126 h 756"/>
                  <a:gd name="T68" fmla="*/ 104 w 150"/>
                  <a:gd name="T69" fmla="*/ 146 h 756"/>
                  <a:gd name="T70" fmla="*/ 88 w 150"/>
                  <a:gd name="T71" fmla="*/ 178 h 756"/>
                  <a:gd name="T72" fmla="*/ 82 w 150"/>
                  <a:gd name="T73" fmla="*/ 214 h 756"/>
                  <a:gd name="T74" fmla="*/ 80 w 150"/>
                  <a:gd name="T75" fmla="*/ 326 h 756"/>
                  <a:gd name="T76" fmla="*/ 68 w 150"/>
                  <a:gd name="T77" fmla="*/ 344 h 756"/>
                  <a:gd name="T78" fmla="*/ 58 w 150"/>
                  <a:gd name="T79" fmla="*/ 370 h 756"/>
                  <a:gd name="T80" fmla="*/ 60 w 150"/>
                  <a:gd name="T81" fmla="*/ 398 h 756"/>
                  <a:gd name="T82" fmla="*/ 56 w 150"/>
                  <a:gd name="T83" fmla="*/ 420 h 756"/>
                  <a:gd name="T84" fmla="*/ 56 w 150"/>
                  <a:gd name="T85" fmla="*/ 458 h 756"/>
                  <a:gd name="T86" fmla="*/ 54 w 150"/>
                  <a:gd name="T87" fmla="*/ 470 h 756"/>
                  <a:gd name="T88" fmla="*/ 58 w 150"/>
                  <a:gd name="T89" fmla="*/ 478 h 756"/>
                  <a:gd name="T90" fmla="*/ 56 w 150"/>
                  <a:gd name="T91" fmla="*/ 516 h 756"/>
                  <a:gd name="T92" fmla="*/ 46 w 150"/>
                  <a:gd name="T93" fmla="*/ 526 h 756"/>
                  <a:gd name="T94" fmla="*/ 38 w 150"/>
                  <a:gd name="T95" fmla="*/ 554 h 756"/>
                  <a:gd name="T96" fmla="*/ 38 w 150"/>
                  <a:gd name="T97" fmla="*/ 618 h 756"/>
                  <a:gd name="T98" fmla="*/ 38 w 150"/>
                  <a:gd name="T99" fmla="*/ 642 h 756"/>
                  <a:gd name="T100" fmla="*/ 90 w 150"/>
                  <a:gd name="T101" fmla="*/ 658 h 756"/>
                  <a:gd name="T102" fmla="*/ 92 w 150"/>
                  <a:gd name="T103" fmla="*/ 676 h 756"/>
                  <a:gd name="T104" fmla="*/ 150 w 150"/>
                  <a:gd name="T105" fmla="*/ 748 h 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50" h="756">
                    <a:moveTo>
                      <a:pt x="150" y="748"/>
                    </a:moveTo>
                    <a:lnTo>
                      <a:pt x="144" y="752"/>
                    </a:lnTo>
                    <a:lnTo>
                      <a:pt x="136" y="748"/>
                    </a:lnTo>
                    <a:lnTo>
                      <a:pt x="130" y="742"/>
                    </a:lnTo>
                    <a:lnTo>
                      <a:pt x="122" y="744"/>
                    </a:lnTo>
                    <a:lnTo>
                      <a:pt x="112" y="750"/>
                    </a:lnTo>
                    <a:lnTo>
                      <a:pt x="106" y="756"/>
                    </a:lnTo>
                    <a:lnTo>
                      <a:pt x="102" y="748"/>
                    </a:lnTo>
                    <a:lnTo>
                      <a:pt x="104" y="738"/>
                    </a:lnTo>
                    <a:lnTo>
                      <a:pt x="102" y="732"/>
                    </a:lnTo>
                    <a:lnTo>
                      <a:pt x="92" y="736"/>
                    </a:lnTo>
                    <a:lnTo>
                      <a:pt x="92" y="748"/>
                    </a:lnTo>
                    <a:lnTo>
                      <a:pt x="76" y="748"/>
                    </a:lnTo>
                    <a:lnTo>
                      <a:pt x="70" y="728"/>
                    </a:lnTo>
                    <a:lnTo>
                      <a:pt x="54" y="730"/>
                    </a:lnTo>
                    <a:lnTo>
                      <a:pt x="54" y="716"/>
                    </a:lnTo>
                    <a:lnTo>
                      <a:pt x="66" y="712"/>
                    </a:lnTo>
                    <a:lnTo>
                      <a:pt x="72" y="694"/>
                    </a:lnTo>
                    <a:lnTo>
                      <a:pt x="72" y="690"/>
                    </a:lnTo>
                    <a:lnTo>
                      <a:pt x="70" y="688"/>
                    </a:lnTo>
                    <a:lnTo>
                      <a:pt x="66" y="684"/>
                    </a:lnTo>
                    <a:lnTo>
                      <a:pt x="62" y="682"/>
                    </a:lnTo>
                    <a:lnTo>
                      <a:pt x="60" y="680"/>
                    </a:lnTo>
                    <a:lnTo>
                      <a:pt x="58" y="678"/>
                    </a:lnTo>
                    <a:lnTo>
                      <a:pt x="56" y="676"/>
                    </a:lnTo>
                    <a:lnTo>
                      <a:pt x="50" y="676"/>
                    </a:lnTo>
                    <a:lnTo>
                      <a:pt x="46" y="676"/>
                    </a:lnTo>
                    <a:lnTo>
                      <a:pt x="42" y="678"/>
                    </a:lnTo>
                    <a:lnTo>
                      <a:pt x="38" y="680"/>
                    </a:lnTo>
                    <a:lnTo>
                      <a:pt x="36" y="682"/>
                    </a:lnTo>
                    <a:lnTo>
                      <a:pt x="34" y="684"/>
                    </a:lnTo>
                    <a:lnTo>
                      <a:pt x="34" y="686"/>
                    </a:lnTo>
                    <a:lnTo>
                      <a:pt x="34" y="686"/>
                    </a:lnTo>
                    <a:lnTo>
                      <a:pt x="2" y="654"/>
                    </a:lnTo>
                    <a:lnTo>
                      <a:pt x="0" y="642"/>
                    </a:lnTo>
                    <a:lnTo>
                      <a:pt x="0" y="622"/>
                    </a:lnTo>
                    <a:lnTo>
                      <a:pt x="0" y="600"/>
                    </a:lnTo>
                    <a:lnTo>
                      <a:pt x="4" y="576"/>
                    </a:lnTo>
                    <a:lnTo>
                      <a:pt x="6" y="554"/>
                    </a:lnTo>
                    <a:lnTo>
                      <a:pt x="8" y="540"/>
                    </a:lnTo>
                    <a:lnTo>
                      <a:pt x="8" y="534"/>
                    </a:lnTo>
                    <a:lnTo>
                      <a:pt x="26" y="510"/>
                    </a:lnTo>
                    <a:lnTo>
                      <a:pt x="30" y="484"/>
                    </a:lnTo>
                    <a:lnTo>
                      <a:pt x="30" y="452"/>
                    </a:lnTo>
                    <a:lnTo>
                      <a:pt x="16" y="432"/>
                    </a:lnTo>
                    <a:lnTo>
                      <a:pt x="34" y="414"/>
                    </a:lnTo>
                    <a:lnTo>
                      <a:pt x="36" y="398"/>
                    </a:lnTo>
                    <a:lnTo>
                      <a:pt x="28" y="398"/>
                    </a:lnTo>
                    <a:lnTo>
                      <a:pt x="32" y="388"/>
                    </a:lnTo>
                    <a:lnTo>
                      <a:pt x="38" y="388"/>
                    </a:lnTo>
                    <a:lnTo>
                      <a:pt x="46" y="384"/>
                    </a:lnTo>
                    <a:lnTo>
                      <a:pt x="48" y="368"/>
                    </a:lnTo>
                    <a:lnTo>
                      <a:pt x="48" y="358"/>
                    </a:lnTo>
                    <a:lnTo>
                      <a:pt x="50" y="348"/>
                    </a:lnTo>
                    <a:lnTo>
                      <a:pt x="54" y="332"/>
                    </a:lnTo>
                    <a:lnTo>
                      <a:pt x="46" y="336"/>
                    </a:lnTo>
                    <a:lnTo>
                      <a:pt x="42" y="344"/>
                    </a:lnTo>
                    <a:lnTo>
                      <a:pt x="40" y="346"/>
                    </a:lnTo>
                    <a:lnTo>
                      <a:pt x="40" y="348"/>
                    </a:lnTo>
                    <a:lnTo>
                      <a:pt x="38" y="352"/>
                    </a:lnTo>
                    <a:lnTo>
                      <a:pt x="38" y="356"/>
                    </a:lnTo>
                    <a:lnTo>
                      <a:pt x="38" y="362"/>
                    </a:lnTo>
                    <a:lnTo>
                      <a:pt x="38" y="368"/>
                    </a:lnTo>
                    <a:lnTo>
                      <a:pt x="36" y="372"/>
                    </a:lnTo>
                    <a:lnTo>
                      <a:pt x="34" y="376"/>
                    </a:lnTo>
                    <a:lnTo>
                      <a:pt x="32" y="378"/>
                    </a:lnTo>
                    <a:lnTo>
                      <a:pt x="30" y="378"/>
                    </a:lnTo>
                    <a:lnTo>
                      <a:pt x="30" y="380"/>
                    </a:lnTo>
                    <a:lnTo>
                      <a:pt x="28" y="352"/>
                    </a:lnTo>
                    <a:lnTo>
                      <a:pt x="40" y="314"/>
                    </a:lnTo>
                    <a:lnTo>
                      <a:pt x="46" y="282"/>
                    </a:lnTo>
                    <a:lnTo>
                      <a:pt x="50" y="260"/>
                    </a:lnTo>
                    <a:lnTo>
                      <a:pt x="50" y="244"/>
                    </a:lnTo>
                    <a:lnTo>
                      <a:pt x="50" y="240"/>
                    </a:lnTo>
                    <a:lnTo>
                      <a:pt x="50" y="228"/>
                    </a:lnTo>
                    <a:lnTo>
                      <a:pt x="56" y="214"/>
                    </a:lnTo>
                    <a:lnTo>
                      <a:pt x="60" y="200"/>
                    </a:lnTo>
                    <a:lnTo>
                      <a:pt x="64" y="190"/>
                    </a:lnTo>
                    <a:lnTo>
                      <a:pt x="66" y="186"/>
                    </a:lnTo>
                    <a:lnTo>
                      <a:pt x="66" y="184"/>
                    </a:lnTo>
                    <a:lnTo>
                      <a:pt x="66" y="182"/>
                    </a:lnTo>
                    <a:lnTo>
                      <a:pt x="66" y="176"/>
                    </a:lnTo>
                    <a:lnTo>
                      <a:pt x="66" y="172"/>
                    </a:lnTo>
                    <a:lnTo>
                      <a:pt x="66" y="166"/>
                    </a:lnTo>
                    <a:lnTo>
                      <a:pt x="66" y="164"/>
                    </a:lnTo>
                    <a:lnTo>
                      <a:pt x="68" y="160"/>
                    </a:lnTo>
                    <a:lnTo>
                      <a:pt x="68" y="154"/>
                    </a:lnTo>
                    <a:lnTo>
                      <a:pt x="68" y="150"/>
                    </a:lnTo>
                    <a:lnTo>
                      <a:pt x="70" y="146"/>
                    </a:lnTo>
                    <a:lnTo>
                      <a:pt x="70" y="142"/>
                    </a:lnTo>
                    <a:lnTo>
                      <a:pt x="70" y="140"/>
                    </a:lnTo>
                    <a:lnTo>
                      <a:pt x="70" y="134"/>
                    </a:lnTo>
                    <a:lnTo>
                      <a:pt x="70" y="128"/>
                    </a:lnTo>
                    <a:lnTo>
                      <a:pt x="70" y="122"/>
                    </a:lnTo>
                    <a:lnTo>
                      <a:pt x="70" y="116"/>
                    </a:lnTo>
                    <a:lnTo>
                      <a:pt x="68" y="110"/>
                    </a:lnTo>
                    <a:lnTo>
                      <a:pt x="70" y="106"/>
                    </a:lnTo>
                    <a:lnTo>
                      <a:pt x="70" y="100"/>
                    </a:lnTo>
                    <a:lnTo>
                      <a:pt x="72" y="96"/>
                    </a:lnTo>
                    <a:lnTo>
                      <a:pt x="72" y="88"/>
                    </a:lnTo>
                    <a:lnTo>
                      <a:pt x="74" y="74"/>
                    </a:lnTo>
                    <a:lnTo>
                      <a:pt x="72" y="56"/>
                    </a:lnTo>
                    <a:lnTo>
                      <a:pt x="68" y="36"/>
                    </a:lnTo>
                    <a:lnTo>
                      <a:pt x="64" y="30"/>
                    </a:lnTo>
                    <a:lnTo>
                      <a:pt x="60" y="22"/>
                    </a:lnTo>
                    <a:lnTo>
                      <a:pt x="54" y="16"/>
                    </a:lnTo>
                    <a:lnTo>
                      <a:pt x="48" y="12"/>
                    </a:lnTo>
                    <a:lnTo>
                      <a:pt x="46" y="10"/>
                    </a:lnTo>
                    <a:lnTo>
                      <a:pt x="46" y="10"/>
                    </a:lnTo>
                    <a:lnTo>
                      <a:pt x="50" y="8"/>
                    </a:lnTo>
                    <a:lnTo>
                      <a:pt x="54" y="8"/>
                    </a:lnTo>
                    <a:lnTo>
                      <a:pt x="60" y="6"/>
                    </a:lnTo>
                    <a:lnTo>
                      <a:pt x="66" y="2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4" y="8"/>
                    </a:lnTo>
                    <a:lnTo>
                      <a:pt x="80" y="18"/>
                    </a:lnTo>
                    <a:lnTo>
                      <a:pt x="90" y="34"/>
                    </a:lnTo>
                    <a:lnTo>
                      <a:pt x="98" y="46"/>
                    </a:lnTo>
                    <a:lnTo>
                      <a:pt x="100" y="46"/>
                    </a:lnTo>
                    <a:lnTo>
                      <a:pt x="100" y="48"/>
                    </a:lnTo>
                    <a:lnTo>
                      <a:pt x="102" y="52"/>
                    </a:lnTo>
                    <a:lnTo>
                      <a:pt x="102" y="60"/>
                    </a:lnTo>
                    <a:lnTo>
                      <a:pt x="110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4" y="108"/>
                    </a:lnTo>
                    <a:lnTo>
                      <a:pt x="116" y="108"/>
                    </a:lnTo>
                    <a:lnTo>
                      <a:pt x="118" y="106"/>
                    </a:lnTo>
                    <a:lnTo>
                      <a:pt x="118" y="108"/>
                    </a:lnTo>
                    <a:lnTo>
                      <a:pt x="118" y="110"/>
                    </a:lnTo>
                    <a:lnTo>
                      <a:pt x="118" y="116"/>
                    </a:lnTo>
                    <a:lnTo>
                      <a:pt x="118" y="120"/>
                    </a:lnTo>
                    <a:lnTo>
                      <a:pt x="118" y="124"/>
                    </a:lnTo>
                    <a:lnTo>
                      <a:pt x="116" y="124"/>
                    </a:lnTo>
                    <a:lnTo>
                      <a:pt x="114" y="126"/>
                    </a:lnTo>
                    <a:lnTo>
                      <a:pt x="112" y="128"/>
                    </a:lnTo>
                    <a:lnTo>
                      <a:pt x="108" y="132"/>
                    </a:lnTo>
                    <a:lnTo>
                      <a:pt x="106" y="138"/>
                    </a:lnTo>
                    <a:lnTo>
                      <a:pt x="104" y="146"/>
                    </a:lnTo>
                    <a:lnTo>
                      <a:pt x="102" y="150"/>
                    </a:lnTo>
                    <a:lnTo>
                      <a:pt x="98" y="158"/>
                    </a:lnTo>
                    <a:lnTo>
                      <a:pt x="92" y="168"/>
                    </a:lnTo>
                    <a:lnTo>
                      <a:pt x="88" y="178"/>
                    </a:lnTo>
                    <a:lnTo>
                      <a:pt x="86" y="186"/>
                    </a:lnTo>
                    <a:lnTo>
                      <a:pt x="84" y="192"/>
                    </a:lnTo>
                    <a:lnTo>
                      <a:pt x="84" y="200"/>
                    </a:lnTo>
                    <a:lnTo>
                      <a:pt x="82" y="214"/>
                    </a:lnTo>
                    <a:lnTo>
                      <a:pt x="84" y="232"/>
                    </a:lnTo>
                    <a:lnTo>
                      <a:pt x="82" y="322"/>
                    </a:lnTo>
                    <a:lnTo>
                      <a:pt x="82" y="324"/>
                    </a:lnTo>
                    <a:lnTo>
                      <a:pt x="80" y="326"/>
                    </a:lnTo>
                    <a:lnTo>
                      <a:pt x="76" y="330"/>
                    </a:lnTo>
                    <a:lnTo>
                      <a:pt x="74" y="334"/>
                    </a:lnTo>
                    <a:lnTo>
                      <a:pt x="70" y="338"/>
                    </a:lnTo>
                    <a:lnTo>
                      <a:pt x="68" y="344"/>
                    </a:lnTo>
                    <a:lnTo>
                      <a:pt x="66" y="348"/>
                    </a:lnTo>
                    <a:lnTo>
                      <a:pt x="64" y="350"/>
                    </a:lnTo>
                    <a:lnTo>
                      <a:pt x="60" y="368"/>
                    </a:lnTo>
                    <a:lnTo>
                      <a:pt x="58" y="370"/>
                    </a:lnTo>
                    <a:lnTo>
                      <a:pt x="58" y="372"/>
                    </a:lnTo>
                    <a:lnTo>
                      <a:pt x="60" y="380"/>
                    </a:lnTo>
                    <a:lnTo>
                      <a:pt x="58" y="390"/>
                    </a:lnTo>
                    <a:lnTo>
                      <a:pt x="60" y="398"/>
                    </a:lnTo>
                    <a:lnTo>
                      <a:pt x="58" y="410"/>
                    </a:lnTo>
                    <a:lnTo>
                      <a:pt x="54" y="412"/>
                    </a:lnTo>
                    <a:lnTo>
                      <a:pt x="54" y="420"/>
                    </a:lnTo>
                    <a:lnTo>
                      <a:pt x="56" y="420"/>
                    </a:lnTo>
                    <a:lnTo>
                      <a:pt x="56" y="424"/>
                    </a:lnTo>
                    <a:lnTo>
                      <a:pt x="56" y="436"/>
                    </a:lnTo>
                    <a:lnTo>
                      <a:pt x="56" y="448"/>
                    </a:lnTo>
                    <a:lnTo>
                      <a:pt x="56" y="458"/>
                    </a:lnTo>
                    <a:lnTo>
                      <a:pt x="56" y="462"/>
                    </a:lnTo>
                    <a:lnTo>
                      <a:pt x="54" y="466"/>
                    </a:lnTo>
                    <a:lnTo>
                      <a:pt x="54" y="468"/>
                    </a:lnTo>
                    <a:lnTo>
                      <a:pt x="54" y="470"/>
                    </a:lnTo>
                    <a:lnTo>
                      <a:pt x="54" y="472"/>
                    </a:lnTo>
                    <a:lnTo>
                      <a:pt x="56" y="474"/>
                    </a:lnTo>
                    <a:lnTo>
                      <a:pt x="56" y="476"/>
                    </a:lnTo>
                    <a:lnTo>
                      <a:pt x="58" y="478"/>
                    </a:lnTo>
                    <a:lnTo>
                      <a:pt x="58" y="484"/>
                    </a:lnTo>
                    <a:lnTo>
                      <a:pt x="58" y="496"/>
                    </a:lnTo>
                    <a:lnTo>
                      <a:pt x="58" y="508"/>
                    </a:lnTo>
                    <a:lnTo>
                      <a:pt x="56" y="516"/>
                    </a:lnTo>
                    <a:lnTo>
                      <a:pt x="56" y="518"/>
                    </a:lnTo>
                    <a:lnTo>
                      <a:pt x="52" y="520"/>
                    </a:lnTo>
                    <a:lnTo>
                      <a:pt x="50" y="522"/>
                    </a:lnTo>
                    <a:lnTo>
                      <a:pt x="46" y="526"/>
                    </a:lnTo>
                    <a:lnTo>
                      <a:pt x="42" y="530"/>
                    </a:lnTo>
                    <a:lnTo>
                      <a:pt x="40" y="534"/>
                    </a:lnTo>
                    <a:lnTo>
                      <a:pt x="38" y="540"/>
                    </a:lnTo>
                    <a:lnTo>
                      <a:pt x="38" y="554"/>
                    </a:lnTo>
                    <a:lnTo>
                      <a:pt x="38" y="574"/>
                    </a:lnTo>
                    <a:lnTo>
                      <a:pt x="38" y="594"/>
                    </a:lnTo>
                    <a:lnTo>
                      <a:pt x="38" y="612"/>
                    </a:lnTo>
                    <a:lnTo>
                      <a:pt x="38" y="618"/>
                    </a:lnTo>
                    <a:lnTo>
                      <a:pt x="36" y="620"/>
                    </a:lnTo>
                    <a:lnTo>
                      <a:pt x="36" y="624"/>
                    </a:lnTo>
                    <a:lnTo>
                      <a:pt x="38" y="630"/>
                    </a:lnTo>
                    <a:lnTo>
                      <a:pt x="38" y="642"/>
                    </a:lnTo>
                    <a:lnTo>
                      <a:pt x="50" y="656"/>
                    </a:lnTo>
                    <a:lnTo>
                      <a:pt x="88" y="656"/>
                    </a:lnTo>
                    <a:lnTo>
                      <a:pt x="90" y="656"/>
                    </a:lnTo>
                    <a:lnTo>
                      <a:pt x="90" y="658"/>
                    </a:lnTo>
                    <a:lnTo>
                      <a:pt x="90" y="660"/>
                    </a:lnTo>
                    <a:lnTo>
                      <a:pt x="90" y="662"/>
                    </a:lnTo>
                    <a:lnTo>
                      <a:pt x="90" y="668"/>
                    </a:lnTo>
                    <a:lnTo>
                      <a:pt x="92" y="676"/>
                    </a:lnTo>
                    <a:lnTo>
                      <a:pt x="92" y="700"/>
                    </a:lnTo>
                    <a:lnTo>
                      <a:pt x="96" y="726"/>
                    </a:lnTo>
                    <a:lnTo>
                      <a:pt x="136" y="728"/>
                    </a:lnTo>
                    <a:lnTo>
                      <a:pt x="150" y="74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69" name="Freeform 333">
                <a:extLst>
                  <a:ext uri="{FF2B5EF4-FFF2-40B4-BE49-F238E27FC236}">
                    <a16:creationId xmlns:a16="http://schemas.microsoft.com/office/drawing/2014/main" id="{B0150EB2-3116-4E78-A5C9-A587BCBC318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59" y="3404"/>
                <a:ext cx="110" cy="126"/>
              </a:xfrm>
              <a:custGeom>
                <a:avLst/>
                <a:gdLst>
                  <a:gd name="T0" fmla="*/ 110 w 110"/>
                  <a:gd name="T1" fmla="*/ 94 h 126"/>
                  <a:gd name="T2" fmla="*/ 108 w 110"/>
                  <a:gd name="T3" fmla="*/ 84 h 126"/>
                  <a:gd name="T4" fmla="*/ 104 w 110"/>
                  <a:gd name="T5" fmla="*/ 76 h 126"/>
                  <a:gd name="T6" fmla="*/ 102 w 110"/>
                  <a:gd name="T7" fmla="*/ 72 h 126"/>
                  <a:gd name="T8" fmla="*/ 98 w 110"/>
                  <a:gd name="T9" fmla="*/ 70 h 126"/>
                  <a:gd name="T10" fmla="*/ 92 w 110"/>
                  <a:gd name="T11" fmla="*/ 70 h 126"/>
                  <a:gd name="T12" fmla="*/ 90 w 110"/>
                  <a:gd name="T13" fmla="*/ 72 h 126"/>
                  <a:gd name="T14" fmla="*/ 76 w 110"/>
                  <a:gd name="T15" fmla="*/ 68 h 126"/>
                  <a:gd name="T16" fmla="*/ 72 w 110"/>
                  <a:gd name="T17" fmla="*/ 64 h 126"/>
                  <a:gd name="T18" fmla="*/ 72 w 110"/>
                  <a:gd name="T19" fmla="*/ 54 h 126"/>
                  <a:gd name="T20" fmla="*/ 68 w 110"/>
                  <a:gd name="T21" fmla="*/ 32 h 126"/>
                  <a:gd name="T22" fmla="*/ 68 w 110"/>
                  <a:gd name="T23" fmla="*/ 24 h 126"/>
                  <a:gd name="T24" fmla="*/ 68 w 110"/>
                  <a:gd name="T25" fmla="*/ 18 h 126"/>
                  <a:gd name="T26" fmla="*/ 68 w 110"/>
                  <a:gd name="T27" fmla="*/ 18 h 126"/>
                  <a:gd name="T28" fmla="*/ 64 w 110"/>
                  <a:gd name="T29" fmla="*/ 16 h 126"/>
                  <a:gd name="T30" fmla="*/ 56 w 110"/>
                  <a:gd name="T31" fmla="*/ 8 h 126"/>
                  <a:gd name="T32" fmla="*/ 46 w 110"/>
                  <a:gd name="T33" fmla="*/ 2 h 126"/>
                  <a:gd name="T34" fmla="*/ 36 w 110"/>
                  <a:gd name="T35" fmla="*/ 0 h 126"/>
                  <a:gd name="T36" fmla="*/ 30 w 110"/>
                  <a:gd name="T37" fmla="*/ 4 h 126"/>
                  <a:gd name="T38" fmla="*/ 18 w 110"/>
                  <a:gd name="T39" fmla="*/ 10 h 126"/>
                  <a:gd name="T40" fmla="*/ 8 w 110"/>
                  <a:gd name="T41" fmla="*/ 24 h 126"/>
                  <a:gd name="T42" fmla="*/ 6 w 110"/>
                  <a:gd name="T43" fmla="*/ 28 h 126"/>
                  <a:gd name="T44" fmla="*/ 2 w 110"/>
                  <a:gd name="T45" fmla="*/ 38 h 126"/>
                  <a:gd name="T46" fmla="*/ 0 w 110"/>
                  <a:gd name="T47" fmla="*/ 52 h 126"/>
                  <a:gd name="T48" fmla="*/ 2 w 110"/>
                  <a:gd name="T49" fmla="*/ 56 h 126"/>
                  <a:gd name="T50" fmla="*/ 10 w 110"/>
                  <a:gd name="T51" fmla="*/ 60 h 126"/>
                  <a:gd name="T52" fmla="*/ 32 w 110"/>
                  <a:gd name="T53" fmla="*/ 72 h 126"/>
                  <a:gd name="T54" fmla="*/ 50 w 110"/>
                  <a:gd name="T55" fmla="*/ 126 h 126"/>
                  <a:gd name="T56" fmla="*/ 102 w 110"/>
                  <a:gd name="T57" fmla="*/ 124 h 126"/>
                  <a:gd name="T58" fmla="*/ 104 w 110"/>
                  <a:gd name="T59" fmla="*/ 116 h 126"/>
                  <a:gd name="T60" fmla="*/ 106 w 110"/>
                  <a:gd name="T61" fmla="*/ 110 h 126"/>
                  <a:gd name="T62" fmla="*/ 106 w 110"/>
                  <a:gd name="T63" fmla="*/ 104 h 126"/>
                  <a:gd name="T64" fmla="*/ 108 w 110"/>
                  <a:gd name="T65" fmla="*/ 9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0" h="126">
                    <a:moveTo>
                      <a:pt x="108" y="96"/>
                    </a:moveTo>
                    <a:lnTo>
                      <a:pt x="110" y="94"/>
                    </a:lnTo>
                    <a:lnTo>
                      <a:pt x="108" y="90"/>
                    </a:lnTo>
                    <a:lnTo>
                      <a:pt x="108" y="84"/>
                    </a:lnTo>
                    <a:lnTo>
                      <a:pt x="106" y="80"/>
                    </a:lnTo>
                    <a:lnTo>
                      <a:pt x="104" y="76"/>
                    </a:lnTo>
                    <a:lnTo>
                      <a:pt x="102" y="72"/>
                    </a:lnTo>
                    <a:lnTo>
                      <a:pt x="102" y="72"/>
                    </a:lnTo>
                    <a:lnTo>
                      <a:pt x="100" y="70"/>
                    </a:lnTo>
                    <a:lnTo>
                      <a:pt x="98" y="70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0" y="72"/>
                    </a:lnTo>
                    <a:lnTo>
                      <a:pt x="78" y="68"/>
                    </a:lnTo>
                    <a:lnTo>
                      <a:pt x="76" y="68"/>
                    </a:lnTo>
                    <a:lnTo>
                      <a:pt x="74" y="66"/>
                    </a:lnTo>
                    <a:lnTo>
                      <a:pt x="72" y="64"/>
                    </a:lnTo>
                    <a:lnTo>
                      <a:pt x="72" y="64"/>
                    </a:lnTo>
                    <a:lnTo>
                      <a:pt x="72" y="54"/>
                    </a:lnTo>
                    <a:lnTo>
                      <a:pt x="70" y="42"/>
                    </a:lnTo>
                    <a:lnTo>
                      <a:pt x="68" y="32"/>
                    </a:lnTo>
                    <a:lnTo>
                      <a:pt x="68" y="28"/>
                    </a:lnTo>
                    <a:lnTo>
                      <a:pt x="68" y="24"/>
                    </a:lnTo>
                    <a:lnTo>
                      <a:pt x="68" y="20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8" y="18"/>
                    </a:lnTo>
                    <a:lnTo>
                      <a:pt x="66" y="18"/>
                    </a:lnTo>
                    <a:lnTo>
                      <a:pt x="64" y="16"/>
                    </a:lnTo>
                    <a:lnTo>
                      <a:pt x="60" y="12"/>
                    </a:lnTo>
                    <a:lnTo>
                      <a:pt x="56" y="8"/>
                    </a:lnTo>
                    <a:lnTo>
                      <a:pt x="52" y="6"/>
                    </a:lnTo>
                    <a:lnTo>
                      <a:pt x="46" y="2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4" y="6"/>
                    </a:lnTo>
                    <a:lnTo>
                      <a:pt x="18" y="10"/>
                    </a:lnTo>
                    <a:lnTo>
                      <a:pt x="12" y="16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6" y="28"/>
                    </a:lnTo>
                    <a:lnTo>
                      <a:pt x="4" y="32"/>
                    </a:lnTo>
                    <a:lnTo>
                      <a:pt x="2" y="38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0" y="54"/>
                    </a:lnTo>
                    <a:lnTo>
                      <a:pt x="2" y="56"/>
                    </a:lnTo>
                    <a:lnTo>
                      <a:pt x="6" y="58"/>
                    </a:lnTo>
                    <a:lnTo>
                      <a:pt x="10" y="60"/>
                    </a:lnTo>
                    <a:lnTo>
                      <a:pt x="26" y="66"/>
                    </a:lnTo>
                    <a:lnTo>
                      <a:pt x="32" y="72"/>
                    </a:lnTo>
                    <a:lnTo>
                      <a:pt x="66" y="90"/>
                    </a:lnTo>
                    <a:lnTo>
                      <a:pt x="50" y="126"/>
                    </a:lnTo>
                    <a:lnTo>
                      <a:pt x="102" y="126"/>
                    </a:lnTo>
                    <a:lnTo>
                      <a:pt x="102" y="124"/>
                    </a:lnTo>
                    <a:lnTo>
                      <a:pt x="102" y="120"/>
                    </a:lnTo>
                    <a:lnTo>
                      <a:pt x="104" y="116"/>
                    </a:lnTo>
                    <a:lnTo>
                      <a:pt x="106" y="112"/>
                    </a:lnTo>
                    <a:lnTo>
                      <a:pt x="106" y="110"/>
                    </a:lnTo>
                    <a:lnTo>
                      <a:pt x="106" y="108"/>
                    </a:lnTo>
                    <a:lnTo>
                      <a:pt x="106" y="104"/>
                    </a:lnTo>
                    <a:lnTo>
                      <a:pt x="108" y="98"/>
                    </a:lnTo>
                    <a:lnTo>
                      <a:pt x="108" y="9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0" name="Freeform 334">
                <a:extLst>
                  <a:ext uri="{FF2B5EF4-FFF2-40B4-BE49-F238E27FC236}">
                    <a16:creationId xmlns:a16="http://schemas.microsoft.com/office/drawing/2014/main" id="{881514A1-E068-4C83-8096-E80ABE559B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35" y="2928"/>
                <a:ext cx="52" cy="70"/>
              </a:xfrm>
              <a:custGeom>
                <a:avLst/>
                <a:gdLst>
                  <a:gd name="T0" fmla="*/ 50 w 52"/>
                  <a:gd name="T1" fmla="*/ 64 h 70"/>
                  <a:gd name="T2" fmla="*/ 46 w 52"/>
                  <a:gd name="T3" fmla="*/ 60 h 70"/>
                  <a:gd name="T4" fmla="*/ 44 w 52"/>
                  <a:gd name="T5" fmla="*/ 54 h 70"/>
                  <a:gd name="T6" fmla="*/ 46 w 52"/>
                  <a:gd name="T7" fmla="*/ 46 h 70"/>
                  <a:gd name="T8" fmla="*/ 48 w 52"/>
                  <a:gd name="T9" fmla="*/ 42 h 70"/>
                  <a:gd name="T10" fmla="*/ 48 w 52"/>
                  <a:gd name="T11" fmla="*/ 36 h 70"/>
                  <a:gd name="T12" fmla="*/ 48 w 52"/>
                  <a:gd name="T13" fmla="*/ 32 h 70"/>
                  <a:gd name="T14" fmla="*/ 50 w 52"/>
                  <a:gd name="T15" fmla="*/ 20 h 70"/>
                  <a:gd name="T16" fmla="*/ 52 w 52"/>
                  <a:gd name="T17" fmla="*/ 10 h 70"/>
                  <a:gd name="T18" fmla="*/ 52 w 52"/>
                  <a:gd name="T19" fmla="*/ 6 h 70"/>
                  <a:gd name="T20" fmla="*/ 52 w 52"/>
                  <a:gd name="T21" fmla="*/ 0 h 70"/>
                  <a:gd name="T22" fmla="*/ 48 w 52"/>
                  <a:gd name="T23" fmla="*/ 0 h 70"/>
                  <a:gd name="T24" fmla="*/ 44 w 52"/>
                  <a:gd name="T25" fmla="*/ 0 h 70"/>
                  <a:gd name="T26" fmla="*/ 40 w 52"/>
                  <a:gd name="T27" fmla="*/ 2 h 70"/>
                  <a:gd name="T28" fmla="*/ 36 w 52"/>
                  <a:gd name="T29" fmla="*/ 0 h 70"/>
                  <a:gd name="T30" fmla="*/ 34 w 52"/>
                  <a:gd name="T31" fmla="*/ 2 h 70"/>
                  <a:gd name="T32" fmla="*/ 30 w 52"/>
                  <a:gd name="T33" fmla="*/ 10 h 70"/>
                  <a:gd name="T34" fmla="*/ 28 w 52"/>
                  <a:gd name="T35" fmla="*/ 14 h 70"/>
                  <a:gd name="T36" fmla="*/ 24 w 52"/>
                  <a:gd name="T37" fmla="*/ 20 h 70"/>
                  <a:gd name="T38" fmla="*/ 20 w 52"/>
                  <a:gd name="T39" fmla="*/ 22 h 70"/>
                  <a:gd name="T40" fmla="*/ 16 w 52"/>
                  <a:gd name="T41" fmla="*/ 24 h 70"/>
                  <a:gd name="T42" fmla="*/ 14 w 52"/>
                  <a:gd name="T43" fmla="*/ 28 h 70"/>
                  <a:gd name="T44" fmla="*/ 14 w 52"/>
                  <a:gd name="T45" fmla="*/ 32 h 70"/>
                  <a:gd name="T46" fmla="*/ 10 w 52"/>
                  <a:gd name="T47" fmla="*/ 36 h 70"/>
                  <a:gd name="T48" fmla="*/ 8 w 52"/>
                  <a:gd name="T49" fmla="*/ 38 h 70"/>
                  <a:gd name="T50" fmla="*/ 6 w 52"/>
                  <a:gd name="T51" fmla="*/ 40 h 70"/>
                  <a:gd name="T52" fmla="*/ 6 w 52"/>
                  <a:gd name="T53" fmla="*/ 42 h 70"/>
                  <a:gd name="T54" fmla="*/ 4 w 52"/>
                  <a:gd name="T55" fmla="*/ 44 h 70"/>
                  <a:gd name="T56" fmla="*/ 2 w 52"/>
                  <a:gd name="T57" fmla="*/ 44 h 70"/>
                  <a:gd name="T58" fmla="*/ 0 w 52"/>
                  <a:gd name="T59" fmla="*/ 42 h 70"/>
                  <a:gd name="T60" fmla="*/ 0 w 52"/>
                  <a:gd name="T61" fmla="*/ 44 h 70"/>
                  <a:gd name="T62" fmla="*/ 8 w 52"/>
                  <a:gd name="T63" fmla="*/ 52 h 70"/>
                  <a:gd name="T64" fmla="*/ 12 w 52"/>
                  <a:gd name="T65" fmla="*/ 60 h 70"/>
                  <a:gd name="T66" fmla="*/ 16 w 52"/>
                  <a:gd name="T67" fmla="*/ 64 h 70"/>
                  <a:gd name="T68" fmla="*/ 20 w 52"/>
                  <a:gd name="T69" fmla="*/ 62 h 70"/>
                  <a:gd name="T70" fmla="*/ 26 w 52"/>
                  <a:gd name="T71" fmla="*/ 66 h 70"/>
                  <a:gd name="T72" fmla="*/ 30 w 52"/>
                  <a:gd name="T73" fmla="*/ 66 h 70"/>
                  <a:gd name="T74" fmla="*/ 36 w 52"/>
                  <a:gd name="T75" fmla="*/ 66 h 70"/>
                  <a:gd name="T76" fmla="*/ 40 w 52"/>
                  <a:gd name="T77" fmla="*/ 66 h 70"/>
                  <a:gd name="T78" fmla="*/ 44 w 52"/>
                  <a:gd name="T79" fmla="*/ 68 h 70"/>
                  <a:gd name="T80" fmla="*/ 48 w 52"/>
                  <a:gd name="T81" fmla="*/ 70 h 70"/>
                  <a:gd name="T82" fmla="*/ 50 w 52"/>
                  <a:gd name="T83" fmla="*/ 70 h 70"/>
                  <a:gd name="T84" fmla="*/ 52 w 52"/>
                  <a:gd name="T85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2" h="70">
                    <a:moveTo>
                      <a:pt x="52" y="70"/>
                    </a:moveTo>
                    <a:lnTo>
                      <a:pt x="50" y="64"/>
                    </a:lnTo>
                    <a:lnTo>
                      <a:pt x="46" y="60"/>
                    </a:lnTo>
                    <a:lnTo>
                      <a:pt x="46" y="60"/>
                    </a:lnTo>
                    <a:lnTo>
                      <a:pt x="44" y="58"/>
                    </a:lnTo>
                    <a:lnTo>
                      <a:pt x="44" y="54"/>
                    </a:lnTo>
                    <a:lnTo>
                      <a:pt x="44" y="50"/>
                    </a:lnTo>
                    <a:lnTo>
                      <a:pt x="46" y="46"/>
                    </a:lnTo>
                    <a:lnTo>
                      <a:pt x="46" y="46"/>
                    </a:lnTo>
                    <a:lnTo>
                      <a:pt x="48" y="42"/>
                    </a:lnTo>
                    <a:lnTo>
                      <a:pt x="48" y="40"/>
                    </a:lnTo>
                    <a:lnTo>
                      <a:pt x="48" y="36"/>
                    </a:lnTo>
                    <a:lnTo>
                      <a:pt x="48" y="34"/>
                    </a:lnTo>
                    <a:lnTo>
                      <a:pt x="48" y="32"/>
                    </a:lnTo>
                    <a:lnTo>
                      <a:pt x="48" y="26"/>
                    </a:lnTo>
                    <a:lnTo>
                      <a:pt x="50" y="20"/>
                    </a:lnTo>
                    <a:lnTo>
                      <a:pt x="50" y="14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2" y="6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0" y="0"/>
                    </a:lnTo>
                    <a:lnTo>
                      <a:pt x="48" y="0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40" y="2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0" y="10"/>
                    </a:lnTo>
                    <a:lnTo>
                      <a:pt x="30" y="10"/>
                    </a:lnTo>
                    <a:lnTo>
                      <a:pt x="28" y="14"/>
                    </a:lnTo>
                    <a:lnTo>
                      <a:pt x="26" y="16"/>
                    </a:lnTo>
                    <a:lnTo>
                      <a:pt x="24" y="20"/>
                    </a:lnTo>
                    <a:lnTo>
                      <a:pt x="20" y="22"/>
                    </a:lnTo>
                    <a:lnTo>
                      <a:pt x="20" y="22"/>
                    </a:lnTo>
                    <a:lnTo>
                      <a:pt x="18" y="22"/>
                    </a:lnTo>
                    <a:lnTo>
                      <a:pt x="16" y="24"/>
                    </a:lnTo>
                    <a:lnTo>
                      <a:pt x="14" y="26"/>
                    </a:lnTo>
                    <a:lnTo>
                      <a:pt x="14" y="28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2" y="34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0"/>
                    </a:lnTo>
                    <a:lnTo>
                      <a:pt x="6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0" y="42"/>
                    </a:lnTo>
                    <a:lnTo>
                      <a:pt x="0" y="44"/>
                    </a:lnTo>
                    <a:lnTo>
                      <a:pt x="0" y="44"/>
                    </a:lnTo>
                    <a:lnTo>
                      <a:pt x="8" y="52"/>
                    </a:lnTo>
                    <a:lnTo>
                      <a:pt x="8" y="52"/>
                    </a:lnTo>
                    <a:lnTo>
                      <a:pt x="10" y="56"/>
                    </a:lnTo>
                    <a:lnTo>
                      <a:pt x="12" y="60"/>
                    </a:lnTo>
                    <a:lnTo>
                      <a:pt x="14" y="64"/>
                    </a:lnTo>
                    <a:lnTo>
                      <a:pt x="16" y="64"/>
                    </a:lnTo>
                    <a:lnTo>
                      <a:pt x="18" y="62"/>
                    </a:lnTo>
                    <a:lnTo>
                      <a:pt x="20" y="62"/>
                    </a:lnTo>
                    <a:lnTo>
                      <a:pt x="24" y="64"/>
                    </a:lnTo>
                    <a:lnTo>
                      <a:pt x="26" y="66"/>
                    </a:lnTo>
                    <a:lnTo>
                      <a:pt x="28" y="66"/>
                    </a:lnTo>
                    <a:lnTo>
                      <a:pt x="30" y="66"/>
                    </a:lnTo>
                    <a:lnTo>
                      <a:pt x="34" y="66"/>
                    </a:lnTo>
                    <a:lnTo>
                      <a:pt x="36" y="66"/>
                    </a:lnTo>
                    <a:lnTo>
                      <a:pt x="40" y="66"/>
                    </a:lnTo>
                    <a:lnTo>
                      <a:pt x="40" y="66"/>
                    </a:lnTo>
                    <a:lnTo>
                      <a:pt x="42" y="66"/>
                    </a:lnTo>
                    <a:lnTo>
                      <a:pt x="44" y="68"/>
                    </a:lnTo>
                    <a:lnTo>
                      <a:pt x="48" y="68"/>
                    </a:lnTo>
                    <a:lnTo>
                      <a:pt x="48" y="70"/>
                    </a:lnTo>
                    <a:lnTo>
                      <a:pt x="50" y="70"/>
                    </a:lnTo>
                    <a:lnTo>
                      <a:pt x="50" y="70"/>
                    </a:lnTo>
                    <a:lnTo>
                      <a:pt x="52" y="70"/>
                    </a:lnTo>
                    <a:lnTo>
                      <a:pt x="52" y="7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1" name="Freeform 335">
                <a:extLst>
                  <a:ext uri="{FF2B5EF4-FFF2-40B4-BE49-F238E27FC236}">
                    <a16:creationId xmlns:a16="http://schemas.microsoft.com/office/drawing/2014/main" id="{7E2221BB-7C68-4D27-9DE7-1EDD5096772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5" y="2880"/>
                <a:ext cx="60" cy="74"/>
              </a:xfrm>
              <a:custGeom>
                <a:avLst/>
                <a:gdLst>
                  <a:gd name="T0" fmla="*/ 60 w 60"/>
                  <a:gd name="T1" fmla="*/ 40 h 74"/>
                  <a:gd name="T2" fmla="*/ 60 w 60"/>
                  <a:gd name="T3" fmla="*/ 40 h 74"/>
                  <a:gd name="T4" fmla="*/ 58 w 60"/>
                  <a:gd name="T5" fmla="*/ 42 h 74"/>
                  <a:gd name="T6" fmla="*/ 56 w 60"/>
                  <a:gd name="T7" fmla="*/ 46 h 74"/>
                  <a:gd name="T8" fmla="*/ 54 w 60"/>
                  <a:gd name="T9" fmla="*/ 48 h 74"/>
                  <a:gd name="T10" fmla="*/ 50 w 60"/>
                  <a:gd name="T11" fmla="*/ 50 h 74"/>
                  <a:gd name="T12" fmla="*/ 46 w 60"/>
                  <a:gd name="T13" fmla="*/ 52 h 74"/>
                  <a:gd name="T14" fmla="*/ 46 w 60"/>
                  <a:gd name="T15" fmla="*/ 52 h 74"/>
                  <a:gd name="T16" fmla="*/ 44 w 60"/>
                  <a:gd name="T17" fmla="*/ 52 h 74"/>
                  <a:gd name="T18" fmla="*/ 42 w 60"/>
                  <a:gd name="T19" fmla="*/ 54 h 74"/>
                  <a:gd name="T20" fmla="*/ 40 w 60"/>
                  <a:gd name="T21" fmla="*/ 58 h 74"/>
                  <a:gd name="T22" fmla="*/ 40 w 60"/>
                  <a:gd name="T23" fmla="*/ 58 h 74"/>
                  <a:gd name="T24" fmla="*/ 38 w 60"/>
                  <a:gd name="T25" fmla="*/ 60 h 74"/>
                  <a:gd name="T26" fmla="*/ 36 w 60"/>
                  <a:gd name="T27" fmla="*/ 62 h 74"/>
                  <a:gd name="T28" fmla="*/ 32 w 60"/>
                  <a:gd name="T29" fmla="*/ 62 h 74"/>
                  <a:gd name="T30" fmla="*/ 32 w 60"/>
                  <a:gd name="T31" fmla="*/ 62 h 74"/>
                  <a:gd name="T32" fmla="*/ 30 w 60"/>
                  <a:gd name="T33" fmla="*/ 64 h 74"/>
                  <a:gd name="T34" fmla="*/ 26 w 60"/>
                  <a:gd name="T35" fmla="*/ 66 h 74"/>
                  <a:gd name="T36" fmla="*/ 24 w 60"/>
                  <a:gd name="T37" fmla="*/ 68 h 74"/>
                  <a:gd name="T38" fmla="*/ 16 w 60"/>
                  <a:gd name="T39" fmla="*/ 74 h 74"/>
                  <a:gd name="T40" fmla="*/ 10 w 60"/>
                  <a:gd name="T41" fmla="*/ 70 h 74"/>
                  <a:gd name="T42" fmla="*/ 6 w 60"/>
                  <a:gd name="T43" fmla="*/ 66 h 74"/>
                  <a:gd name="T44" fmla="*/ 4 w 60"/>
                  <a:gd name="T45" fmla="*/ 62 h 74"/>
                  <a:gd name="T46" fmla="*/ 0 w 60"/>
                  <a:gd name="T47" fmla="*/ 54 h 74"/>
                  <a:gd name="T48" fmla="*/ 2 w 60"/>
                  <a:gd name="T49" fmla="*/ 54 h 74"/>
                  <a:gd name="T50" fmla="*/ 2 w 60"/>
                  <a:gd name="T51" fmla="*/ 50 h 74"/>
                  <a:gd name="T52" fmla="*/ 4 w 60"/>
                  <a:gd name="T53" fmla="*/ 48 h 74"/>
                  <a:gd name="T54" fmla="*/ 6 w 60"/>
                  <a:gd name="T55" fmla="*/ 44 h 74"/>
                  <a:gd name="T56" fmla="*/ 8 w 60"/>
                  <a:gd name="T57" fmla="*/ 42 h 74"/>
                  <a:gd name="T58" fmla="*/ 8 w 60"/>
                  <a:gd name="T59" fmla="*/ 40 h 74"/>
                  <a:gd name="T60" fmla="*/ 8 w 60"/>
                  <a:gd name="T61" fmla="*/ 38 h 74"/>
                  <a:gd name="T62" fmla="*/ 8 w 60"/>
                  <a:gd name="T63" fmla="*/ 36 h 74"/>
                  <a:gd name="T64" fmla="*/ 6 w 60"/>
                  <a:gd name="T65" fmla="*/ 34 h 74"/>
                  <a:gd name="T66" fmla="*/ 6 w 60"/>
                  <a:gd name="T67" fmla="*/ 32 h 74"/>
                  <a:gd name="T68" fmla="*/ 6 w 60"/>
                  <a:gd name="T69" fmla="*/ 32 h 74"/>
                  <a:gd name="T70" fmla="*/ 6 w 60"/>
                  <a:gd name="T71" fmla="*/ 30 h 74"/>
                  <a:gd name="T72" fmla="*/ 6 w 60"/>
                  <a:gd name="T73" fmla="*/ 28 h 74"/>
                  <a:gd name="T74" fmla="*/ 8 w 60"/>
                  <a:gd name="T75" fmla="*/ 28 h 74"/>
                  <a:gd name="T76" fmla="*/ 32 w 60"/>
                  <a:gd name="T77" fmla="*/ 28 h 74"/>
                  <a:gd name="T78" fmla="*/ 32 w 60"/>
                  <a:gd name="T79" fmla="*/ 18 h 74"/>
                  <a:gd name="T80" fmla="*/ 22 w 60"/>
                  <a:gd name="T81" fmla="*/ 8 h 74"/>
                  <a:gd name="T82" fmla="*/ 26 w 60"/>
                  <a:gd name="T83" fmla="*/ 8 h 74"/>
                  <a:gd name="T84" fmla="*/ 26 w 60"/>
                  <a:gd name="T85" fmla="*/ 0 h 74"/>
                  <a:gd name="T86" fmla="*/ 46 w 60"/>
                  <a:gd name="T87" fmla="*/ 0 h 74"/>
                  <a:gd name="T88" fmla="*/ 46 w 60"/>
                  <a:gd name="T89" fmla="*/ 2 h 74"/>
                  <a:gd name="T90" fmla="*/ 46 w 60"/>
                  <a:gd name="T91" fmla="*/ 32 h 74"/>
                  <a:gd name="T92" fmla="*/ 54 w 60"/>
                  <a:gd name="T93" fmla="*/ 32 h 74"/>
                  <a:gd name="T94" fmla="*/ 54 w 60"/>
                  <a:gd name="T95" fmla="*/ 34 h 74"/>
                  <a:gd name="T96" fmla="*/ 54 w 60"/>
                  <a:gd name="T97" fmla="*/ 34 h 74"/>
                  <a:gd name="T98" fmla="*/ 54 w 60"/>
                  <a:gd name="T99" fmla="*/ 36 h 74"/>
                  <a:gd name="T100" fmla="*/ 56 w 60"/>
                  <a:gd name="T101" fmla="*/ 38 h 74"/>
                  <a:gd name="T102" fmla="*/ 60 w 60"/>
                  <a:gd name="T103" fmla="*/ 4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0" h="74">
                    <a:moveTo>
                      <a:pt x="60" y="40"/>
                    </a:moveTo>
                    <a:lnTo>
                      <a:pt x="60" y="40"/>
                    </a:lnTo>
                    <a:lnTo>
                      <a:pt x="58" y="42"/>
                    </a:lnTo>
                    <a:lnTo>
                      <a:pt x="56" y="46"/>
                    </a:lnTo>
                    <a:lnTo>
                      <a:pt x="54" y="48"/>
                    </a:lnTo>
                    <a:lnTo>
                      <a:pt x="50" y="50"/>
                    </a:lnTo>
                    <a:lnTo>
                      <a:pt x="46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2" y="54"/>
                    </a:lnTo>
                    <a:lnTo>
                      <a:pt x="40" y="58"/>
                    </a:lnTo>
                    <a:lnTo>
                      <a:pt x="40" y="58"/>
                    </a:lnTo>
                    <a:lnTo>
                      <a:pt x="38" y="60"/>
                    </a:lnTo>
                    <a:lnTo>
                      <a:pt x="36" y="62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0" y="64"/>
                    </a:lnTo>
                    <a:lnTo>
                      <a:pt x="26" y="66"/>
                    </a:lnTo>
                    <a:lnTo>
                      <a:pt x="24" y="68"/>
                    </a:lnTo>
                    <a:lnTo>
                      <a:pt x="16" y="74"/>
                    </a:lnTo>
                    <a:lnTo>
                      <a:pt x="10" y="70"/>
                    </a:lnTo>
                    <a:lnTo>
                      <a:pt x="6" y="66"/>
                    </a:lnTo>
                    <a:lnTo>
                      <a:pt x="4" y="62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0"/>
                    </a:lnTo>
                    <a:lnTo>
                      <a:pt x="4" y="48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6" y="34"/>
                    </a:lnTo>
                    <a:lnTo>
                      <a:pt x="6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32" y="28"/>
                    </a:lnTo>
                    <a:lnTo>
                      <a:pt x="32" y="18"/>
                    </a:lnTo>
                    <a:lnTo>
                      <a:pt x="22" y="8"/>
                    </a:lnTo>
                    <a:lnTo>
                      <a:pt x="26" y="8"/>
                    </a:lnTo>
                    <a:lnTo>
                      <a:pt x="26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32"/>
                    </a:lnTo>
                    <a:lnTo>
                      <a:pt x="54" y="32"/>
                    </a:lnTo>
                    <a:lnTo>
                      <a:pt x="54" y="34"/>
                    </a:lnTo>
                    <a:lnTo>
                      <a:pt x="54" y="34"/>
                    </a:lnTo>
                    <a:lnTo>
                      <a:pt x="54" y="36"/>
                    </a:lnTo>
                    <a:lnTo>
                      <a:pt x="56" y="38"/>
                    </a:lnTo>
                    <a:lnTo>
                      <a:pt x="60" y="4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2" name="Freeform 336">
                <a:extLst>
                  <a:ext uri="{FF2B5EF4-FFF2-40B4-BE49-F238E27FC236}">
                    <a16:creationId xmlns:a16="http://schemas.microsoft.com/office/drawing/2014/main" id="{963D09AE-096E-4C32-B7F7-FEB273239D1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21" y="2872"/>
                <a:ext cx="14" cy="40"/>
              </a:xfrm>
              <a:custGeom>
                <a:avLst/>
                <a:gdLst>
                  <a:gd name="T0" fmla="*/ 14 w 14"/>
                  <a:gd name="T1" fmla="*/ 0 h 40"/>
                  <a:gd name="T2" fmla="*/ 14 w 14"/>
                  <a:gd name="T3" fmla="*/ 0 h 40"/>
                  <a:gd name="T4" fmla="*/ 12 w 14"/>
                  <a:gd name="T5" fmla="*/ 0 h 40"/>
                  <a:gd name="T6" fmla="*/ 10 w 14"/>
                  <a:gd name="T7" fmla="*/ 0 h 40"/>
                  <a:gd name="T8" fmla="*/ 10 w 14"/>
                  <a:gd name="T9" fmla="*/ 2 h 40"/>
                  <a:gd name="T10" fmla="*/ 8 w 14"/>
                  <a:gd name="T11" fmla="*/ 2 h 40"/>
                  <a:gd name="T12" fmla="*/ 6 w 14"/>
                  <a:gd name="T13" fmla="*/ 4 h 40"/>
                  <a:gd name="T14" fmla="*/ 6 w 14"/>
                  <a:gd name="T15" fmla="*/ 4 h 40"/>
                  <a:gd name="T16" fmla="*/ 4 w 14"/>
                  <a:gd name="T17" fmla="*/ 6 h 40"/>
                  <a:gd name="T18" fmla="*/ 2 w 14"/>
                  <a:gd name="T19" fmla="*/ 4 h 40"/>
                  <a:gd name="T20" fmla="*/ 0 w 14"/>
                  <a:gd name="T21" fmla="*/ 4 h 40"/>
                  <a:gd name="T22" fmla="*/ 0 w 14"/>
                  <a:gd name="T23" fmla="*/ 6 h 40"/>
                  <a:gd name="T24" fmla="*/ 0 w 14"/>
                  <a:gd name="T25" fmla="*/ 8 h 40"/>
                  <a:gd name="T26" fmla="*/ 0 w 14"/>
                  <a:gd name="T27" fmla="*/ 8 h 40"/>
                  <a:gd name="T28" fmla="*/ 0 w 14"/>
                  <a:gd name="T29" fmla="*/ 40 h 40"/>
                  <a:gd name="T30" fmla="*/ 8 w 14"/>
                  <a:gd name="T31" fmla="*/ 40 h 40"/>
                  <a:gd name="T32" fmla="*/ 8 w 14"/>
                  <a:gd name="T33" fmla="*/ 40 h 40"/>
                  <a:gd name="T34" fmla="*/ 8 w 14"/>
                  <a:gd name="T35" fmla="*/ 38 h 40"/>
                  <a:gd name="T36" fmla="*/ 10 w 14"/>
                  <a:gd name="T37" fmla="*/ 36 h 40"/>
                  <a:gd name="T38" fmla="*/ 12 w 14"/>
                  <a:gd name="T39" fmla="*/ 34 h 40"/>
                  <a:gd name="T40" fmla="*/ 12 w 14"/>
                  <a:gd name="T41" fmla="*/ 32 h 40"/>
                  <a:gd name="T42" fmla="*/ 12 w 14"/>
                  <a:gd name="T43" fmla="*/ 30 h 40"/>
                  <a:gd name="T44" fmla="*/ 12 w 14"/>
                  <a:gd name="T45" fmla="*/ 28 h 40"/>
                  <a:gd name="T46" fmla="*/ 10 w 14"/>
                  <a:gd name="T47" fmla="*/ 24 h 40"/>
                  <a:gd name="T48" fmla="*/ 10 w 14"/>
                  <a:gd name="T49" fmla="*/ 18 h 40"/>
                  <a:gd name="T50" fmla="*/ 10 w 14"/>
                  <a:gd name="T51" fmla="*/ 14 h 40"/>
                  <a:gd name="T52" fmla="*/ 10 w 14"/>
                  <a:gd name="T53" fmla="*/ 12 h 40"/>
                  <a:gd name="T54" fmla="*/ 12 w 14"/>
                  <a:gd name="T55" fmla="*/ 10 h 40"/>
                  <a:gd name="T56" fmla="*/ 12 w 14"/>
                  <a:gd name="T57" fmla="*/ 8 h 40"/>
                  <a:gd name="T58" fmla="*/ 14 w 14"/>
                  <a:gd name="T59" fmla="*/ 4 h 40"/>
                  <a:gd name="T60" fmla="*/ 14 w 14"/>
                  <a:gd name="T61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" h="40">
                    <a:moveTo>
                      <a:pt x="14" y="0"/>
                    </a:moveTo>
                    <a:lnTo>
                      <a:pt x="14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40"/>
                    </a:lnTo>
                    <a:lnTo>
                      <a:pt x="8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10" y="36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4"/>
                    </a:lnTo>
                    <a:lnTo>
                      <a:pt x="10" y="18"/>
                    </a:lnTo>
                    <a:lnTo>
                      <a:pt x="10" y="14"/>
                    </a:lnTo>
                    <a:lnTo>
                      <a:pt x="10" y="12"/>
                    </a:lnTo>
                    <a:lnTo>
                      <a:pt x="12" y="10"/>
                    </a:lnTo>
                    <a:lnTo>
                      <a:pt x="12" y="8"/>
                    </a:lnTo>
                    <a:lnTo>
                      <a:pt x="14" y="4"/>
                    </a:lnTo>
                    <a:lnTo>
                      <a:pt x="1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3" name="Freeform 337">
                <a:extLst>
                  <a:ext uri="{FF2B5EF4-FFF2-40B4-BE49-F238E27FC236}">
                    <a16:creationId xmlns:a16="http://schemas.microsoft.com/office/drawing/2014/main" id="{84E2A946-FFC8-4586-A501-9F9A54AAF342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49" y="2992"/>
                <a:ext cx="48" cy="40"/>
              </a:xfrm>
              <a:custGeom>
                <a:avLst/>
                <a:gdLst>
                  <a:gd name="T0" fmla="*/ 48 w 48"/>
                  <a:gd name="T1" fmla="*/ 16 h 40"/>
                  <a:gd name="T2" fmla="*/ 46 w 48"/>
                  <a:gd name="T3" fmla="*/ 14 h 40"/>
                  <a:gd name="T4" fmla="*/ 42 w 48"/>
                  <a:gd name="T5" fmla="*/ 12 h 40"/>
                  <a:gd name="T6" fmla="*/ 40 w 48"/>
                  <a:gd name="T7" fmla="*/ 8 h 40"/>
                  <a:gd name="T8" fmla="*/ 38 w 48"/>
                  <a:gd name="T9" fmla="*/ 6 h 40"/>
                  <a:gd name="T10" fmla="*/ 36 w 48"/>
                  <a:gd name="T11" fmla="*/ 6 h 40"/>
                  <a:gd name="T12" fmla="*/ 34 w 48"/>
                  <a:gd name="T13" fmla="*/ 6 h 40"/>
                  <a:gd name="T14" fmla="*/ 30 w 48"/>
                  <a:gd name="T15" fmla="*/ 4 h 40"/>
                  <a:gd name="T16" fmla="*/ 26 w 48"/>
                  <a:gd name="T17" fmla="*/ 2 h 40"/>
                  <a:gd name="T18" fmla="*/ 22 w 48"/>
                  <a:gd name="T19" fmla="*/ 2 h 40"/>
                  <a:gd name="T20" fmla="*/ 16 w 48"/>
                  <a:gd name="T21" fmla="*/ 2 h 40"/>
                  <a:gd name="T22" fmla="*/ 12 w 48"/>
                  <a:gd name="T23" fmla="*/ 2 h 40"/>
                  <a:gd name="T24" fmla="*/ 6 w 48"/>
                  <a:gd name="T25" fmla="*/ 0 h 40"/>
                  <a:gd name="T26" fmla="*/ 2 w 48"/>
                  <a:gd name="T27" fmla="*/ 0 h 40"/>
                  <a:gd name="T28" fmla="*/ 2 w 48"/>
                  <a:gd name="T29" fmla="*/ 2 h 40"/>
                  <a:gd name="T30" fmla="*/ 2 w 48"/>
                  <a:gd name="T31" fmla="*/ 6 h 40"/>
                  <a:gd name="T32" fmla="*/ 2 w 48"/>
                  <a:gd name="T33" fmla="*/ 10 h 40"/>
                  <a:gd name="T34" fmla="*/ 2 w 48"/>
                  <a:gd name="T35" fmla="*/ 16 h 40"/>
                  <a:gd name="T36" fmla="*/ 8 w 48"/>
                  <a:gd name="T37" fmla="*/ 24 h 40"/>
                  <a:gd name="T38" fmla="*/ 8 w 48"/>
                  <a:gd name="T39" fmla="*/ 20 h 40"/>
                  <a:gd name="T40" fmla="*/ 6 w 48"/>
                  <a:gd name="T41" fmla="*/ 18 h 40"/>
                  <a:gd name="T42" fmla="*/ 8 w 48"/>
                  <a:gd name="T43" fmla="*/ 16 h 40"/>
                  <a:gd name="T44" fmla="*/ 14 w 48"/>
                  <a:gd name="T45" fmla="*/ 20 h 40"/>
                  <a:gd name="T46" fmla="*/ 24 w 48"/>
                  <a:gd name="T47" fmla="*/ 30 h 40"/>
                  <a:gd name="T48" fmla="*/ 22 w 48"/>
                  <a:gd name="T49" fmla="*/ 32 h 40"/>
                  <a:gd name="T50" fmla="*/ 24 w 48"/>
                  <a:gd name="T51" fmla="*/ 36 h 40"/>
                  <a:gd name="T52" fmla="*/ 24 w 48"/>
                  <a:gd name="T53" fmla="*/ 36 h 40"/>
                  <a:gd name="T54" fmla="*/ 26 w 48"/>
                  <a:gd name="T55" fmla="*/ 34 h 40"/>
                  <a:gd name="T56" fmla="*/ 26 w 48"/>
                  <a:gd name="T57" fmla="*/ 34 h 40"/>
                  <a:gd name="T58" fmla="*/ 28 w 48"/>
                  <a:gd name="T59" fmla="*/ 34 h 40"/>
                  <a:gd name="T60" fmla="*/ 28 w 48"/>
                  <a:gd name="T61" fmla="*/ 36 h 40"/>
                  <a:gd name="T62" fmla="*/ 32 w 48"/>
                  <a:gd name="T63" fmla="*/ 40 h 40"/>
                  <a:gd name="T64" fmla="*/ 36 w 48"/>
                  <a:gd name="T65" fmla="*/ 38 h 40"/>
                  <a:gd name="T66" fmla="*/ 40 w 48"/>
                  <a:gd name="T67" fmla="*/ 32 h 40"/>
                  <a:gd name="T68" fmla="*/ 40 w 48"/>
                  <a:gd name="T69" fmla="*/ 28 h 40"/>
                  <a:gd name="T70" fmla="*/ 44 w 48"/>
                  <a:gd name="T71" fmla="*/ 2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8" h="40">
                    <a:moveTo>
                      <a:pt x="48" y="16"/>
                    </a:moveTo>
                    <a:lnTo>
                      <a:pt x="48" y="16"/>
                    </a:lnTo>
                    <a:lnTo>
                      <a:pt x="48" y="16"/>
                    </a:lnTo>
                    <a:lnTo>
                      <a:pt x="46" y="14"/>
                    </a:lnTo>
                    <a:lnTo>
                      <a:pt x="44" y="14"/>
                    </a:lnTo>
                    <a:lnTo>
                      <a:pt x="42" y="12"/>
                    </a:lnTo>
                    <a:lnTo>
                      <a:pt x="40" y="10"/>
                    </a:lnTo>
                    <a:lnTo>
                      <a:pt x="40" y="8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8" y="4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2" y="2"/>
                    </a:lnTo>
                    <a:lnTo>
                      <a:pt x="20" y="2"/>
                    </a:lnTo>
                    <a:lnTo>
                      <a:pt x="16" y="2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2" y="12"/>
                    </a:lnTo>
                    <a:lnTo>
                      <a:pt x="2" y="16"/>
                    </a:lnTo>
                    <a:lnTo>
                      <a:pt x="4" y="20"/>
                    </a:lnTo>
                    <a:lnTo>
                      <a:pt x="8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0" y="18"/>
                    </a:lnTo>
                    <a:lnTo>
                      <a:pt x="14" y="20"/>
                    </a:lnTo>
                    <a:lnTo>
                      <a:pt x="18" y="24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2" y="32"/>
                    </a:lnTo>
                    <a:lnTo>
                      <a:pt x="22" y="34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6" y="36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8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6"/>
                    </a:lnTo>
                    <a:lnTo>
                      <a:pt x="30" y="38"/>
                    </a:lnTo>
                    <a:lnTo>
                      <a:pt x="32" y="40"/>
                    </a:lnTo>
                    <a:lnTo>
                      <a:pt x="34" y="38"/>
                    </a:lnTo>
                    <a:lnTo>
                      <a:pt x="36" y="38"/>
                    </a:lnTo>
                    <a:lnTo>
                      <a:pt x="38" y="36"/>
                    </a:lnTo>
                    <a:lnTo>
                      <a:pt x="40" y="32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42" y="24"/>
                    </a:lnTo>
                    <a:lnTo>
                      <a:pt x="44" y="22"/>
                    </a:lnTo>
                    <a:lnTo>
                      <a:pt x="48" y="1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4" name="Freeform 338">
                <a:extLst>
                  <a:ext uri="{FF2B5EF4-FFF2-40B4-BE49-F238E27FC236}">
                    <a16:creationId xmlns:a16="http://schemas.microsoft.com/office/drawing/2014/main" id="{D80274AA-7312-4DA4-963A-CAE915B27F8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83" y="3010"/>
                <a:ext cx="82" cy="30"/>
              </a:xfrm>
              <a:custGeom>
                <a:avLst/>
                <a:gdLst>
                  <a:gd name="T0" fmla="*/ 12 w 82"/>
                  <a:gd name="T1" fmla="*/ 6 h 30"/>
                  <a:gd name="T2" fmla="*/ 8 w 82"/>
                  <a:gd name="T3" fmla="*/ 10 h 30"/>
                  <a:gd name="T4" fmla="*/ 6 w 82"/>
                  <a:gd name="T5" fmla="*/ 14 h 30"/>
                  <a:gd name="T6" fmla="*/ 2 w 82"/>
                  <a:gd name="T7" fmla="*/ 20 h 30"/>
                  <a:gd name="T8" fmla="*/ 0 w 82"/>
                  <a:gd name="T9" fmla="*/ 20 h 30"/>
                  <a:gd name="T10" fmla="*/ 6 w 82"/>
                  <a:gd name="T11" fmla="*/ 22 h 30"/>
                  <a:gd name="T12" fmla="*/ 10 w 82"/>
                  <a:gd name="T13" fmla="*/ 20 h 30"/>
                  <a:gd name="T14" fmla="*/ 16 w 82"/>
                  <a:gd name="T15" fmla="*/ 20 h 30"/>
                  <a:gd name="T16" fmla="*/ 28 w 82"/>
                  <a:gd name="T17" fmla="*/ 18 h 30"/>
                  <a:gd name="T18" fmla="*/ 32 w 82"/>
                  <a:gd name="T19" fmla="*/ 18 h 30"/>
                  <a:gd name="T20" fmla="*/ 40 w 82"/>
                  <a:gd name="T21" fmla="*/ 20 h 30"/>
                  <a:gd name="T22" fmla="*/ 42 w 82"/>
                  <a:gd name="T23" fmla="*/ 22 h 30"/>
                  <a:gd name="T24" fmla="*/ 46 w 82"/>
                  <a:gd name="T25" fmla="*/ 26 h 30"/>
                  <a:gd name="T26" fmla="*/ 50 w 82"/>
                  <a:gd name="T27" fmla="*/ 28 h 30"/>
                  <a:gd name="T28" fmla="*/ 56 w 82"/>
                  <a:gd name="T29" fmla="*/ 28 h 30"/>
                  <a:gd name="T30" fmla="*/ 56 w 82"/>
                  <a:gd name="T31" fmla="*/ 26 h 30"/>
                  <a:gd name="T32" fmla="*/ 56 w 82"/>
                  <a:gd name="T33" fmla="*/ 26 h 30"/>
                  <a:gd name="T34" fmla="*/ 54 w 82"/>
                  <a:gd name="T35" fmla="*/ 24 h 30"/>
                  <a:gd name="T36" fmla="*/ 52 w 82"/>
                  <a:gd name="T37" fmla="*/ 22 h 30"/>
                  <a:gd name="T38" fmla="*/ 54 w 82"/>
                  <a:gd name="T39" fmla="*/ 20 h 30"/>
                  <a:gd name="T40" fmla="*/ 60 w 82"/>
                  <a:gd name="T41" fmla="*/ 18 h 30"/>
                  <a:gd name="T42" fmla="*/ 62 w 82"/>
                  <a:gd name="T43" fmla="*/ 14 h 30"/>
                  <a:gd name="T44" fmla="*/ 64 w 82"/>
                  <a:gd name="T45" fmla="*/ 12 h 30"/>
                  <a:gd name="T46" fmla="*/ 68 w 82"/>
                  <a:gd name="T47" fmla="*/ 12 h 30"/>
                  <a:gd name="T48" fmla="*/ 72 w 82"/>
                  <a:gd name="T49" fmla="*/ 12 h 30"/>
                  <a:gd name="T50" fmla="*/ 76 w 82"/>
                  <a:gd name="T51" fmla="*/ 14 h 30"/>
                  <a:gd name="T52" fmla="*/ 80 w 82"/>
                  <a:gd name="T53" fmla="*/ 18 h 30"/>
                  <a:gd name="T54" fmla="*/ 82 w 82"/>
                  <a:gd name="T55" fmla="*/ 14 h 30"/>
                  <a:gd name="T56" fmla="*/ 80 w 82"/>
                  <a:gd name="T57" fmla="*/ 10 h 30"/>
                  <a:gd name="T58" fmla="*/ 78 w 82"/>
                  <a:gd name="T59" fmla="*/ 6 h 30"/>
                  <a:gd name="T60" fmla="*/ 70 w 82"/>
                  <a:gd name="T61" fmla="*/ 4 h 30"/>
                  <a:gd name="T62" fmla="*/ 66 w 82"/>
                  <a:gd name="T63" fmla="*/ 4 h 30"/>
                  <a:gd name="T64" fmla="*/ 62 w 82"/>
                  <a:gd name="T65" fmla="*/ 4 h 30"/>
                  <a:gd name="T66" fmla="*/ 50 w 82"/>
                  <a:gd name="T67" fmla="*/ 8 h 30"/>
                  <a:gd name="T68" fmla="*/ 44 w 82"/>
                  <a:gd name="T69" fmla="*/ 10 h 30"/>
                  <a:gd name="T70" fmla="*/ 40 w 82"/>
                  <a:gd name="T71" fmla="*/ 10 h 30"/>
                  <a:gd name="T72" fmla="*/ 34 w 82"/>
                  <a:gd name="T73" fmla="*/ 8 h 30"/>
                  <a:gd name="T74" fmla="*/ 32 w 82"/>
                  <a:gd name="T75" fmla="*/ 8 h 30"/>
                  <a:gd name="T76" fmla="*/ 30 w 82"/>
                  <a:gd name="T77" fmla="*/ 6 h 30"/>
                  <a:gd name="T78" fmla="*/ 16 w 82"/>
                  <a:gd name="T79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" h="30">
                    <a:moveTo>
                      <a:pt x="16" y="0"/>
                    </a:moveTo>
                    <a:lnTo>
                      <a:pt x="12" y="6"/>
                    </a:lnTo>
                    <a:lnTo>
                      <a:pt x="10" y="8"/>
                    </a:lnTo>
                    <a:lnTo>
                      <a:pt x="8" y="10"/>
                    </a:lnTo>
                    <a:lnTo>
                      <a:pt x="6" y="14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6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10" y="20"/>
                    </a:lnTo>
                    <a:lnTo>
                      <a:pt x="12" y="20"/>
                    </a:lnTo>
                    <a:lnTo>
                      <a:pt x="16" y="20"/>
                    </a:lnTo>
                    <a:lnTo>
                      <a:pt x="22" y="18"/>
                    </a:lnTo>
                    <a:lnTo>
                      <a:pt x="28" y="18"/>
                    </a:lnTo>
                    <a:lnTo>
                      <a:pt x="30" y="18"/>
                    </a:lnTo>
                    <a:lnTo>
                      <a:pt x="32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2" y="22"/>
                    </a:lnTo>
                    <a:lnTo>
                      <a:pt x="42" y="22"/>
                    </a:lnTo>
                    <a:lnTo>
                      <a:pt x="44" y="24"/>
                    </a:lnTo>
                    <a:lnTo>
                      <a:pt x="46" y="26"/>
                    </a:lnTo>
                    <a:lnTo>
                      <a:pt x="50" y="30"/>
                    </a:lnTo>
                    <a:lnTo>
                      <a:pt x="50" y="28"/>
                    </a:lnTo>
                    <a:lnTo>
                      <a:pt x="54" y="28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4" y="24"/>
                    </a:lnTo>
                    <a:lnTo>
                      <a:pt x="54" y="24"/>
                    </a:lnTo>
                    <a:lnTo>
                      <a:pt x="52" y="22"/>
                    </a:lnTo>
                    <a:lnTo>
                      <a:pt x="52" y="22"/>
                    </a:lnTo>
                    <a:lnTo>
                      <a:pt x="54" y="20"/>
                    </a:lnTo>
                    <a:lnTo>
                      <a:pt x="54" y="20"/>
                    </a:lnTo>
                    <a:lnTo>
                      <a:pt x="58" y="18"/>
                    </a:lnTo>
                    <a:lnTo>
                      <a:pt x="60" y="18"/>
                    </a:lnTo>
                    <a:lnTo>
                      <a:pt x="62" y="16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2"/>
                    </a:lnTo>
                    <a:lnTo>
                      <a:pt x="66" y="12"/>
                    </a:lnTo>
                    <a:lnTo>
                      <a:pt x="68" y="12"/>
                    </a:lnTo>
                    <a:lnTo>
                      <a:pt x="70" y="10"/>
                    </a:lnTo>
                    <a:lnTo>
                      <a:pt x="72" y="12"/>
                    </a:lnTo>
                    <a:lnTo>
                      <a:pt x="76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4"/>
                    </a:lnTo>
                    <a:lnTo>
                      <a:pt x="82" y="14"/>
                    </a:lnTo>
                    <a:lnTo>
                      <a:pt x="80" y="12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78" y="6"/>
                    </a:lnTo>
                    <a:lnTo>
                      <a:pt x="74" y="4"/>
                    </a:lnTo>
                    <a:lnTo>
                      <a:pt x="70" y="4"/>
                    </a:lnTo>
                    <a:lnTo>
                      <a:pt x="68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2" y="4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8"/>
                    </a:lnTo>
                    <a:lnTo>
                      <a:pt x="44" y="10"/>
                    </a:lnTo>
                    <a:lnTo>
                      <a:pt x="42" y="10"/>
                    </a:lnTo>
                    <a:lnTo>
                      <a:pt x="40" y="10"/>
                    </a:lnTo>
                    <a:lnTo>
                      <a:pt x="36" y="8"/>
                    </a:lnTo>
                    <a:lnTo>
                      <a:pt x="34" y="8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0" y="6"/>
                    </a:lnTo>
                    <a:lnTo>
                      <a:pt x="26" y="4"/>
                    </a:lnTo>
                    <a:lnTo>
                      <a:pt x="1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5" name="Freeform 339">
                <a:extLst>
                  <a:ext uri="{FF2B5EF4-FFF2-40B4-BE49-F238E27FC236}">
                    <a16:creationId xmlns:a16="http://schemas.microsoft.com/office/drawing/2014/main" id="{92EB432C-A7ED-4492-B4DF-5AD2CE7A316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61" y="2686"/>
                <a:ext cx="386" cy="248"/>
              </a:xfrm>
              <a:custGeom>
                <a:avLst/>
                <a:gdLst>
                  <a:gd name="T0" fmla="*/ 380 w 386"/>
                  <a:gd name="T1" fmla="*/ 178 h 248"/>
                  <a:gd name="T2" fmla="*/ 384 w 386"/>
                  <a:gd name="T3" fmla="*/ 170 h 248"/>
                  <a:gd name="T4" fmla="*/ 386 w 386"/>
                  <a:gd name="T5" fmla="*/ 164 h 248"/>
                  <a:gd name="T6" fmla="*/ 374 w 386"/>
                  <a:gd name="T7" fmla="*/ 162 h 248"/>
                  <a:gd name="T8" fmla="*/ 356 w 386"/>
                  <a:gd name="T9" fmla="*/ 162 h 248"/>
                  <a:gd name="T10" fmla="*/ 346 w 386"/>
                  <a:gd name="T11" fmla="*/ 166 h 248"/>
                  <a:gd name="T12" fmla="*/ 340 w 386"/>
                  <a:gd name="T13" fmla="*/ 164 h 248"/>
                  <a:gd name="T14" fmla="*/ 334 w 386"/>
                  <a:gd name="T15" fmla="*/ 170 h 248"/>
                  <a:gd name="T16" fmla="*/ 332 w 386"/>
                  <a:gd name="T17" fmla="*/ 184 h 248"/>
                  <a:gd name="T18" fmla="*/ 326 w 386"/>
                  <a:gd name="T19" fmla="*/ 192 h 248"/>
                  <a:gd name="T20" fmla="*/ 314 w 386"/>
                  <a:gd name="T21" fmla="*/ 196 h 248"/>
                  <a:gd name="T22" fmla="*/ 302 w 386"/>
                  <a:gd name="T23" fmla="*/ 198 h 248"/>
                  <a:gd name="T24" fmla="*/ 268 w 386"/>
                  <a:gd name="T25" fmla="*/ 190 h 248"/>
                  <a:gd name="T26" fmla="*/ 258 w 386"/>
                  <a:gd name="T27" fmla="*/ 184 h 248"/>
                  <a:gd name="T28" fmla="*/ 254 w 386"/>
                  <a:gd name="T29" fmla="*/ 162 h 248"/>
                  <a:gd name="T30" fmla="*/ 244 w 386"/>
                  <a:gd name="T31" fmla="*/ 136 h 248"/>
                  <a:gd name="T32" fmla="*/ 244 w 386"/>
                  <a:gd name="T33" fmla="*/ 116 h 248"/>
                  <a:gd name="T34" fmla="*/ 232 w 386"/>
                  <a:gd name="T35" fmla="*/ 90 h 248"/>
                  <a:gd name="T36" fmla="*/ 208 w 386"/>
                  <a:gd name="T37" fmla="*/ 62 h 248"/>
                  <a:gd name="T38" fmla="*/ 194 w 386"/>
                  <a:gd name="T39" fmla="*/ 50 h 248"/>
                  <a:gd name="T40" fmla="*/ 184 w 386"/>
                  <a:gd name="T41" fmla="*/ 54 h 248"/>
                  <a:gd name="T42" fmla="*/ 164 w 386"/>
                  <a:gd name="T43" fmla="*/ 48 h 248"/>
                  <a:gd name="T44" fmla="*/ 142 w 386"/>
                  <a:gd name="T45" fmla="*/ 12 h 248"/>
                  <a:gd name="T46" fmla="*/ 126 w 386"/>
                  <a:gd name="T47" fmla="*/ 10 h 248"/>
                  <a:gd name="T48" fmla="*/ 100 w 386"/>
                  <a:gd name="T49" fmla="*/ 20 h 248"/>
                  <a:gd name="T50" fmla="*/ 54 w 386"/>
                  <a:gd name="T51" fmla="*/ 14 h 248"/>
                  <a:gd name="T52" fmla="*/ 26 w 386"/>
                  <a:gd name="T53" fmla="*/ 0 h 248"/>
                  <a:gd name="T54" fmla="*/ 6 w 386"/>
                  <a:gd name="T55" fmla="*/ 22 h 248"/>
                  <a:gd name="T56" fmla="*/ 22 w 386"/>
                  <a:gd name="T57" fmla="*/ 58 h 248"/>
                  <a:gd name="T58" fmla="*/ 30 w 386"/>
                  <a:gd name="T59" fmla="*/ 80 h 248"/>
                  <a:gd name="T60" fmla="*/ 44 w 386"/>
                  <a:gd name="T61" fmla="*/ 88 h 248"/>
                  <a:gd name="T62" fmla="*/ 58 w 386"/>
                  <a:gd name="T63" fmla="*/ 108 h 248"/>
                  <a:gd name="T64" fmla="*/ 82 w 386"/>
                  <a:gd name="T65" fmla="*/ 142 h 248"/>
                  <a:gd name="T66" fmla="*/ 94 w 386"/>
                  <a:gd name="T67" fmla="*/ 148 h 248"/>
                  <a:gd name="T68" fmla="*/ 94 w 386"/>
                  <a:gd name="T69" fmla="*/ 140 h 248"/>
                  <a:gd name="T70" fmla="*/ 80 w 386"/>
                  <a:gd name="T71" fmla="*/ 116 h 248"/>
                  <a:gd name="T72" fmla="*/ 52 w 386"/>
                  <a:gd name="T73" fmla="*/ 72 h 248"/>
                  <a:gd name="T74" fmla="*/ 30 w 386"/>
                  <a:gd name="T75" fmla="*/ 24 h 248"/>
                  <a:gd name="T76" fmla="*/ 30 w 386"/>
                  <a:gd name="T77" fmla="*/ 16 h 248"/>
                  <a:gd name="T78" fmla="*/ 42 w 386"/>
                  <a:gd name="T79" fmla="*/ 18 h 248"/>
                  <a:gd name="T80" fmla="*/ 68 w 386"/>
                  <a:gd name="T81" fmla="*/ 66 h 248"/>
                  <a:gd name="T82" fmla="*/ 84 w 386"/>
                  <a:gd name="T83" fmla="*/ 80 h 248"/>
                  <a:gd name="T84" fmla="*/ 96 w 386"/>
                  <a:gd name="T85" fmla="*/ 90 h 248"/>
                  <a:gd name="T86" fmla="*/ 116 w 386"/>
                  <a:gd name="T87" fmla="*/ 116 h 248"/>
                  <a:gd name="T88" fmla="*/ 142 w 386"/>
                  <a:gd name="T89" fmla="*/ 148 h 248"/>
                  <a:gd name="T90" fmla="*/ 150 w 386"/>
                  <a:gd name="T91" fmla="*/ 198 h 248"/>
                  <a:gd name="T92" fmla="*/ 174 w 386"/>
                  <a:gd name="T93" fmla="*/ 204 h 248"/>
                  <a:gd name="T94" fmla="*/ 226 w 386"/>
                  <a:gd name="T95" fmla="*/ 224 h 248"/>
                  <a:gd name="T96" fmla="*/ 272 w 386"/>
                  <a:gd name="T97" fmla="*/ 240 h 248"/>
                  <a:gd name="T98" fmla="*/ 304 w 386"/>
                  <a:gd name="T99" fmla="*/ 240 h 248"/>
                  <a:gd name="T100" fmla="*/ 314 w 386"/>
                  <a:gd name="T101" fmla="*/ 244 h 248"/>
                  <a:gd name="T102" fmla="*/ 318 w 386"/>
                  <a:gd name="T103" fmla="*/ 242 h 248"/>
                  <a:gd name="T104" fmla="*/ 322 w 386"/>
                  <a:gd name="T105" fmla="*/ 232 h 248"/>
                  <a:gd name="T106" fmla="*/ 320 w 386"/>
                  <a:gd name="T107" fmla="*/ 226 h 248"/>
                  <a:gd name="T108" fmla="*/ 346 w 386"/>
                  <a:gd name="T109" fmla="*/ 222 h 248"/>
                  <a:gd name="T110" fmla="*/ 340 w 386"/>
                  <a:gd name="T111" fmla="*/ 194 h 248"/>
                  <a:gd name="T112" fmla="*/ 360 w 386"/>
                  <a:gd name="T113" fmla="*/ 190 h 248"/>
                  <a:gd name="T114" fmla="*/ 366 w 386"/>
                  <a:gd name="T115" fmla="*/ 190 h 248"/>
                  <a:gd name="T116" fmla="*/ 374 w 386"/>
                  <a:gd name="T117" fmla="*/ 186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86" h="248">
                    <a:moveTo>
                      <a:pt x="374" y="186"/>
                    </a:moveTo>
                    <a:lnTo>
                      <a:pt x="378" y="182"/>
                    </a:lnTo>
                    <a:lnTo>
                      <a:pt x="378" y="178"/>
                    </a:lnTo>
                    <a:lnTo>
                      <a:pt x="380" y="178"/>
                    </a:lnTo>
                    <a:lnTo>
                      <a:pt x="382" y="174"/>
                    </a:lnTo>
                    <a:lnTo>
                      <a:pt x="382" y="172"/>
                    </a:lnTo>
                    <a:lnTo>
                      <a:pt x="384" y="172"/>
                    </a:lnTo>
                    <a:lnTo>
                      <a:pt x="384" y="170"/>
                    </a:lnTo>
                    <a:lnTo>
                      <a:pt x="386" y="168"/>
                    </a:lnTo>
                    <a:lnTo>
                      <a:pt x="386" y="166"/>
                    </a:lnTo>
                    <a:lnTo>
                      <a:pt x="386" y="164"/>
                    </a:lnTo>
                    <a:lnTo>
                      <a:pt x="386" y="164"/>
                    </a:lnTo>
                    <a:lnTo>
                      <a:pt x="384" y="164"/>
                    </a:lnTo>
                    <a:lnTo>
                      <a:pt x="382" y="162"/>
                    </a:lnTo>
                    <a:lnTo>
                      <a:pt x="376" y="162"/>
                    </a:lnTo>
                    <a:lnTo>
                      <a:pt x="374" y="162"/>
                    </a:lnTo>
                    <a:lnTo>
                      <a:pt x="372" y="162"/>
                    </a:lnTo>
                    <a:lnTo>
                      <a:pt x="366" y="162"/>
                    </a:lnTo>
                    <a:lnTo>
                      <a:pt x="362" y="162"/>
                    </a:lnTo>
                    <a:lnTo>
                      <a:pt x="356" y="162"/>
                    </a:lnTo>
                    <a:lnTo>
                      <a:pt x="352" y="164"/>
                    </a:lnTo>
                    <a:lnTo>
                      <a:pt x="350" y="164"/>
                    </a:lnTo>
                    <a:lnTo>
                      <a:pt x="348" y="164"/>
                    </a:lnTo>
                    <a:lnTo>
                      <a:pt x="346" y="166"/>
                    </a:lnTo>
                    <a:lnTo>
                      <a:pt x="342" y="164"/>
                    </a:lnTo>
                    <a:lnTo>
                      <a:pt x="342" y="164"/>
                    </a:lnTo>
                    <a:lnTo>
                      <a:pt x="340" y="164"/>
                    </a:lnTo>
                    <a:lnTo>
                      <a:pt x="340" y="164"/>
                    </a:lnTo>
                    <a:lnTo>
                      <a:pt x="338" y="164"/>
                    </a:lnTo>
                    <a:lnTo>
                      <a:pt x="336" y="166"/>
                    </a:lnTo>
                    <a:lnTo>
                      <a:pt x="334" y="170"/>
                    </a:lnTo>
                    <a:lnTo>
                      <a:pt x="334" y="170"/>
                    </a:lnTo>
                    <a:lnTo>
                      <a:pt x="334" y="174"/>
                    </a:lnTo>
                    <a:lnTo>
                      <a:pt x="332" y="178"/>
                    </a:lnTo>
                    <a:lnTo>
                      <a:pt x="332" y="182"/>
                    </a:lnTo>
                    <a:lnTo>
                      <a:pt x="332" y="184"/>
                    </a:lnTo>
                    <a:lnTo>
                      <a:pt x="332" y="186"/>
                    </a:lnTo>
                    <a:lnTo>
                      <a:pt x="332" y="188"/>
                    </a:lnTo>
                    <a:lnTo>
                      <a:pt x="328" y="190"/>
                    </a:lnTo>
                    <a:lnTo>
                      <a:pt x="326" y="192"/>
                    </a:lnTo>
                    <a:lnTo>
                      <a:pt x="324" y="192"/>
                    </a:lnTo>
                    <a:lnTo>
                      <a:pt x="322" y="192"/>
                    </a:lnTo>
                    <a:lnTo>
                      <a:pt x="318" y="194"/>
                    </a:lnTo>
                    <a:lnTo>
                      <a:pt x="314" y="196"/>
                    </a:lnTo>
                    <a:lnTo>
                      <a:pt x="314" y="196"/>
                    </a:lnTo>
                    <a:lnTo>
                      <a:pt x="312" y="196"/>
                    </a:lnTo>
                    <a:lnTo>
                      <a:pt x="308" y="198"/>
                    </a:lnTo>
                    <a:lnTo>
                      <a:pt x="302" y="198"/>
                    </a:lnTo>
                    <a:lnTo>
                      <a:pt x="294" y="198"/>
                    </a:lnTo>
                    <a:lnTo>
                      <a:pt x="284" y="196"/>
                    </a:lnTo>
                    <a:lnTo>
                      <a:pt x="276" y="194"/>
                    </a:lnTo>
                    <a:lnTo>
                      <a:pt x="268" y="190"/>
                    </a:lnTo>
                    <a:lnTo>
                      <a:pt x="262" y="188"/>
                    </a:lnTo>
                    <a:lnTo>
                      <a:pt x="262" y="186"/>
                    </a:lnTo>
                    <a:lnTo>
                      <a:pt x="260" y="186"/>
                    </a:lnTo>
                    <a:lnTo>
                      <a:pt x="258" y="184"/>
                    </a:lnTo>
                    <a:lnTo>
                      <a:pt x="256" y="180"/>
                    </a:lnTo>
                    <a:lnTo>
                      <a:pt x="256" y="176"/>
                    </a:lnTo>
                    <a:lnTo>
                      <a:pt x="254" y="172"/>
                    </a:lnTo>
                    <a:lnTo>
                      <a:pt x="254" y="162"/>
                    </a:lnTo>
                    <a:lnTo>
                      <a:pt x="250" y="152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4" y="136"/>
                    </a:lnTo>
                    <a:lnTo>
                      <a:pt x="244" y="132"/>
                    </a:lnTo>
                    <a:lnTo>
                      <a:pt x="242" y="126"/>
                    </a:lnTo>
                    <a:lnTo>
                      <a:pt x="242" y="122"/>
                    </a:lnTo>
                    <a:lnTo>
                      <a:pt x="244" y="116"/>
                    </a:lnTo>
                    <a:lnTo>
                      <a:pt x="244" y="112"/>
                    </a:lnTo>
                    <a:lnTo>
                      <a:pt x="242" y="96"/>
                    </a:lnTo>
                    <a:lnTo>
                      <a:pt x="240" y="96"/>
                    </a:lnTo>
                    <a:lnTo>
                      <a:pt x="232" y="90"/>
                    </a:lnTo>
                    <a:lnTo>
                      <a:pt x="222" y="80"/>
                    </a:lnTo>
                    <a:lnTo>
                      <a:pt x="210" y="64"/>
                    </a:lnTo>
                    <a:lnTo>
                      <a:pt x="210" y="64"/>
                    </a:lnTo>
                    <a:lnTo>
                      <a:pt x="208" y="62"/>
                    </a:lnTo>
                    <a:lnTo>
                      <a:pt x="206" y="58"/>
                    </a:lnTo>
                    <a:lnTo>
                      <a:pt x="202" y="56"/>
                    </a:lnTo>
                    <a:lnTo>
                      <a:pt x="198" y="52"/>
                    </a:lnTo>
                    <a:lnTo>
                      <a:pt x="194" y="50"/>
                    </a:lnTo>
                    <a:lnTo>
                      <a:pt x="190" y="50"/>
                    </a:lnTo>
                    <a:lnTo>
                      <a:pt x="188" y="52"/>
                    </a:lnTo>
                    <a:lnTo>
                      <a:pt x="186" y="52"/>
                    </a:lnTo>
                    <a:lnTo>
                      <a:pt x="184" y="54"/>
                    </a:lnTo>
                    <a:lnTo>
                      <a:pt x="180" y="54"/>
                    </a:lnTo>
                    <a:lnTo>
                      <a:pt x="174" y="54"/>
                    </a:lnTo>
                    <a:lnTo>
                      <a:pt x="168" y="50"/>
                    </a:lnTo>
                    <a:lnTo>
                      <a:pt x="164" y="48"/>
                    </a:lnTo>
                    <a:lnTo>
                      <a:pt x="156" y="42"/>
                    </a:lnTo>
                    <a:lnTo>
                      <a:pt x="148" y="30"/>
                    </a:lnTo>
                    <a:lnTo>
                      <a:pt x="144" y="14"/>
                    </a:lnTo>
                    <a:lnTo>
                      <a:pt x="142" y="12"/>
                    </a:lnTo>
                    <a:lnTo>
                      <a:pt x="140" y="12"/>
                    </a:lnTo>
                    <a:lnTo>
                      <a:pt x="136" y="10"/>
                    </a:lnTo>
                    <a:lnTo>
                      <a:pt x="130" y="10"/>
                    </a:lnTo>
                    <a:lnTo>
                      <a:pt x="126" y="10"/>
                    </a:lnTo>
                    <a:lnTo>
                      <a:pt x="120" y="10"/>
                    </a:lnTo>
                    <a:lnTo>
                      <a:pt x="116" y="14"/>
                    </a:lnTo>
                    <a:lnTo>
                      <a:pt x="112" y="16"/>
                    </a:lnTo>
                    <a:lnTo>
                      <a:pt x="100" y="20"/>
                    </a:lnTo>
                    <a:lnTo>
                      <a:pt x="82" y="20"/>
                    </a:lnTo>
                    <a:lnTo>
                      <a:pt x="78" y="20"/>
                    </a:lnTo>
                    <a:lnTo>
                      <a:pt x="68" y="18"/>
                    </a:lnTo>
                    <a:lnTo>
                      <a:pt x="54" y="14"/>
                    </a:lnTo>
                    <a:lnTo>
                      <a:pt x="42" y="10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26" y="0"/>
                    </a:lnTo>
                    <a:lnTo>
                      <a:pt x="14" y="2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6" y="22"/>
                    </a:lnTo>
                    <a:lnTo>
                      <a:pt x="12" y="36"/>
                    </a:lnTo>
                    <a:lnTo>
                      <a:pt x="18" y="48"/>
                    </a:lnTo>
                    <a:lnTo>
                      <a:pt x="22" y="58"/>
                    </a:lnTo>
                    <a:lnTo>
                      <a:pt x="22" y="58"/>
                    </a:lnTo>
                    <a:lnTo>
                      <a:pt x="24" y="62"/>
                    </a:lnTo>
                    <a:lnTo>
                      <a:pt x="26" y="68"/>
                    </a:lnTo>
                    <a:lnTo>
                      <a:pt x="28" y="74"/>
                    </a:lnTo>
                    <a:lnTo>
                      <a:pt x="30" y="80"/>
                    </a:lnTo>
                    <a:lnTo>
                      <a:pt x="32" y="82"/>
                    </a:lnTo>
                    <a:lnTo>
                      <a:pt x="34" y="82"/>
                    </a:lnTo>
                    <a:lnTo>
                      <a:pt x="38" y="84"/>
                    </a:lnTo>
                    <a:lnTo>
                      <a:pt x="44" y="88"/>
                    </a:lnTo>
                    <a:lnTo>
                      <a:pt x="48" y="92"/>
                    </a:lnTo>
                    <a:lnTo>
                      <a:pt x="52" y="98"/>
                    </a:lnTo>
                    <a:lnTo>
                      <a:pt x="56" y="106"/>
                    </a:lnTo>
                    <a:lnTo>
                      <a:pt x="58" y="108"/>
                    </a:lnTo>
                    <a:lnTo>
                      <a:pt x="62" y="118"/>
                    </a:lnTo>
                    <a:lnTo>
                      <a:pt x="68" y="128"/>
                    </a:lnTo>
                    <a:lnTo>
                      <a:pt x="76" y="136"/>
                    </a:lnTo>
                    <a:lnTo>
                      <a:pt x="82" y="142"/>
                    </a:lnTo>
                    <a:lnTo>
                      <a:pt x="84" y="144"/>
                    </a:lnTo>
                    <a:lnTo>
                      <a:pt x="88" y="146"/>
                    </a:lnTo>
                    <a:lnTo>
                      <a:pt x="92" y="148"/>
                    </a:lnTo>
                    <a:lnTo>
                      <a:pt x="94" y="148"/>
                    </a:lnTo>
                    <a:lnTo>
                      <a:pt x="96" y="148"/>
                    </a:lnTo>
                    <a:lnTo>
                      <a:pt x="98" y="148"/>
                    </a:lnTo>
                    <a:lnTo>
                      <a:pt x="98" y="144"/>
                    </a:lnTo>
                    <a:lnTo>
                      <a:pt x="94" y="140"/>
                    </a:lnTo>
                    <a:lnTo>
                      <a:pt x="90" y="134"/>
                    </a:lnTo>
                    <a:lnTo>
                      <a:pt x="86" y="126"/>
                    </a:lnTo>
                    <a:lnTo>
                      <a:pt x="82" y="120"/>
                    </a:lnTo>
                    <a:lnTo>
                      <a:pt x="80" y="116"/>
                    </a:lnTo>
                    <a:lnTo>
                      <a:pt x="74" y="108"/>
                    </a:lnTo>
                    <a:lnTo>
                      <a:pt x="68" y="94"/>
                    </a:lnTo>
                    <a:lnTo>
                      <a:pt x="62" y="82"/>
                    </a:lnTo>
                    <a:lnTo>
                      <a:pt x="52" y="72"/>
                    </a:lnTo>
                    <a:lnTo>
                      <a:pt x="42" y="58"/>
                    </a:lnTo>
                    <a:lnTo>
                      <a:pt x="34" y="42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0" y="22"/>
                    </a:lnTo>
                    <a:lnTo>
                      <a:pt x="30" y="20"/>
                    </a:lnTo>
                    <a:lnTo>
                      <a:pt x="30" y="18"/>
                    </a:lnTo>
                    <a:lnTo>
                      <a:pt x="30" y="16"/>
                    </a:lnTo>
                    <a:lnTo>
                      <a:pt x="32" y="14"/>
                    </a:lnTo>
                    <a:lnTo>
                      <a:pt x="34" y="14"/>
                    </a:lnTo>
                    <a:lnTo>
                      <a:pt x="38" y="16"/>
                    </a:lnTo>
                    <a:lnTo>
                      <a:pt x="42" y="18"/>
                    </a:lnTo>
                    <a:lnTo>
                      <a:pt x="44" y="24"/>
                    </a:lnTo>
                    <a:lnTo>
                      <a:pt x="50" y="36"/>
                    </a:lnTo>
                    <a:lnTo>
                      <a:pt x="58" y="52"/>
                    </a:lnTo>
                    <a:lnTo>
                      <a:pt x="68" y="66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80" y="78"/>
                    </a:lnTo>
                    <a:lnTo>
                      <a:pt x="84" y="80"/>
                    </a:lnTo>
                    <a:lnTo>
                      <a:pt x="88" y="80"/>
                    </a:lnTo>
                    <a:lnTo>
                      <a:pt x="92" y="84"/>
                    </a:lnTo>
                    <a:lnTo>
                      <a:pt x="94" y="86"/>
                    </a:lnTo>
                    <a:lnTo>
                      <a:pt x="96" y="90"/>
                    </a:lnTo>
                    <a:lnTo>
                      <a:pt x="98" y="96"/>
                    </a:lnTo>
                    <a:lnTo>
                      <a:pt x="100" y="98"/>
                    </a:lnTo>
                    <a:lnTo>
                      <a:pt x="106" y="106"/>
                    </a:lnTo>
                    <a:lnTo>
                      <a:pt x="116" y="116"/>
                    </a:lnTo>
                    <a:lnTo>
                      <a:pt x="124" y="126"/>
                    </a:lnTo>
                    <a:lnTo>
                      <a:pt x="134" y="136"/>
                    </a:lnTo>
                    <a:lnTo>
                      <a:pt x="140" y="142"/>
                    </a:lnTo>
                    <a:lnTo>
                      <a:pt x="142" y="148"/>
                    </a:lnTo>
                    <a:lnTo>
                      <a:pt x="144" y="160"/>
                    </a:lnTo>
                    <a:lnTo>
                      <a:pt x="148" y="176"/>
                    </a:lnTo>
                    <a:lnTo>
                      <a:pt x="148" y="198"/>
                    </a:lnTo>
                    <a:lnTo>
                      <a:pt x="150" y="198"/>
                    </a:lnTo>
                    <a:lnTo>
                      <a:pt x="154" y="200"/>
                    </a:lnTo>
                    <a:lnTo>
                      <a:pt x="160" y="202"/>
                    </a:lnTo>
                    <a:lnTo>
                      <a:pt x="170" y="204"/>
                    </a:lnTo>
                    <a:lnTo>
                      <a:pt x="174" y="204"/>
                    </a:lnTo>
                    <a:lnTo>
                      <a:pt x="186" y="208"/>
                    </a:lnTo>
                    <a:lnTo>
                      <a:pt x="198" y="216"/>
                    </a:lnTo>
                    <a:lnTo>
                      <a:pt x="208" y="224"/>
                    </a:lnTo>
                    <a:lnTo>
                      <a:pt x="226" y="224"/>
                    </a:lnTo>
                    <a:lnTo>
                      <a:pt x="230" y="226"/>
                    </a:lnTo>
                    <a:lnTo>
                      <a:pt x="240" y="230"/>
                    </a:lnTo>
                    <a:lnTo>
                      <a:pt x="254" y="236"/>
                    </a:lnTo>
                    <a:lnTo>
                      <a:pt x="272" y="240"/>
                    </a:lnTo>
                    <a:lnTo>
                      <a:pt x="278" y="240"/>
                    </a:lnTo>
                    <a:lnTo>
                      <a:pt x="290" y="240"/>
                    </a:lnTo>
                    <a:lnTo>
                      <a:pt x="304" y="240"/>
                    </a:lnTo>
                    <a:lnTo>
                      <a:pt x="304" y="240"/>
                    </a:lnTo>
                    <a:lnTo>
                      <a:pt x="306" y="240"/>
                    </a:lnTo>
                    <a:lnTo>
                      <a:pt x="308" y="240"/>
                    </a:lnTo>
                    <a:lnTo>
                      <a:pt x="310" y="242"/>
                    </a:lnTo>
                    <a:lnTo>
                      <a:pt x="314" y="244"/>
                    </a:lnTo>
                    <a:lnTo>
                      <a:pt x="314" y="248"/>
                    </a:lnTo>
                    <a:lnTo>
                      <a:pt x="316" y="248"/>
                    </a:lnTo>
                    <a:lnTo>
                      <a:pt x="316" y="244"/>
                    </a:lnTo>
                    <a:lnTo>
                      <a:pt x="318" y="242"/>
                    </a:lnTo>
                    <a:lnTo>
                      <a:pt x="320" y="238"/>
                    </a:lnTo>
                    <a:lnTo>
                      <a:pt x="322" y="236"/>
                    </a:lnTo>
                    <a:lnTo>
                      <a:pt x="322" y="234"/>
                    </a:lnTo>
                    <a:lnTo>
                      <a:pt x="322" y="232"/>
                    </a:lnTo>
                    <a:lnTo>
                      <a:pt x="322" y="230"/>
                    </a:lnTo>
                    <a:lnTo>
                      <a:pt x="320" y="228"/>
                    </a:lnTo>
                    <a:lnTo>
                      <a:pt x="320" y="226"/>
                    </a:lnTo>
                    <a:lnTo>
                      <a:pt x="320" y="226"/>
                    </a:lnTo>
                    <a:lnTo>
                      <a:pt x="320" y="224"/>
                    </a:lnTo>
                    <a:lnTo>
                      <a:pt x="320" y="222"/>
                    </a:lnTo>
                    <a:lnTo>
                      <a:pt x="322" y="222"/>
                    </a:lnTo>
                    <a:lnTo>
                      <a:pt x="346" y="222"/>
                    </a:lnTo>
                    <a:lnTo>
                      <a:pt x="346" y="212"/>
                    </a:lnTo>
                    <a:lnTo>
                      <a:pt x="336" y="202"/>
                    </a:lnTo>
                    <a:lnTo>
                      <a:pt x="340" y="202"/>
                    </a:lnTo>
                    <a:lnTo>
                      <a:pt x="340" y="194"/>
                    </a:lnTo>
                    <a:lnTo>
                      <a:pt x="360" y="194"/>
                    </a:lnTo>
                    <a:lnTo>
                      <a:pt x="360" y="194"/>
                    </a:lnTo>
                    <a:lnTo>
                      <a:pt x="360" y="192"/>
                    </a:lnTo>
                    <a:lnTo>
                      <a:pt x="360" y="190"/>
                    </a:lnTo>
                    <a:lnTo>
                      <a:pt x="362" y="190"/>
                    </a:lnTo>
                    <a:lnTo>
                      <a:pt x="364" y="192"/>
                    </a:lnTo>
                    <a:lnTo>
                      <a:pt x="366" y="190"/>
                    </a:lnTo>
                    <a:lnTo>
                      <a:pt x="366" y="190"/>
                    </a:lnTo>
                    <a:lnTo>
                      <a:pt x="368" y="188"/>
                    </a:lnTo>
                    <a:lnTo>
                      <a:pt x="370" y="188"/>
                    </a:lnTo>
                    <a:lnTo>
                      <a:pt x="372" y="188"/>
                    </a:lnTo>
                    <a:lnTo>
                      <a:pt x="374" y="186"/>
                    </a:lnTo>
                    <a:lnTo>
                      <a:pt x="374" y="18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6" name="Freeform 340">
                <a:extLst>
                  <a:ext uri="{FF2B5EF4-FFF2-40B4-BE49-F238E27FC236}">
                    <a16:creationId xmlns:a16="http://schemas.microsoft.com/office/drawing/2014/main" id="{3AA1C414-FFF7-4FA6-88BA-7B1E8F0048D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05" y="2920"/>
                <a:ext cx="82" cy="46"/>
              </a:xfrm>
              <a:custGeom>
                <a:avLst/>
                <a:gdLst>
                  <a:gd name="T0" fmla="*/ 80 w 82"/>
                  <a:gd name="T1" fmla="*/ 8 h 46"/>
                  <a:gd name="T2" fmla="*/ 76 w 82"/>
                  <a:gd name="T3" fmla="*/ 8 h 46"/>
                  <a:gd name="T4" fmla="*/ 72 w 82"/>
                  <a:gd name="T5" fmla="*/ 8 h 46"/>
                  <a:gd name="T6" fmla="*/ 68 w 82"/>
                  <a:gd name="T7" fmla="*/ 8 h 46"/>
                  <a:gd name="T8" fmla="*/ 66 w 82"/>
                  <a:gd name="T9" fmla="*/ 8 h 46"/>
                  <a:gd name="T10" fmla="*/ 62 w 82"/>
                  <a:gd name="T11" fmla="*/ 12 h 46"/>
                  <a:gd name="T12" fmla="*/ 60 w 82"/>
                  <a:gd name="T13" fmla="*/ 18 h 46"/>
                  <a:gd name="T14" fmla="*/ 56 w 82"/>
                  <a:gd name="T15" fmla="*/ 24 h 46"/>
                  <a:gd name="T16" fmla="*/ 50 w 82"/>
                  <a:gd name="T17" fmla="*/ 30 h 46"/>
                  <a:gd name="T18" fmla="*/ 48 w 82"/>
                  <a:gd name="T19" fmla="*/ 30 h 46"/>
                  <a:gd name="T20" fmla="*/ 44 w 82"/>
                  <a:gd name="T21" fmla="*/ 34 h 46"/>
                  <a:gd name="T22" fmla="*/ 44 w 82"/>
                  <a:gd name="T23" fmla="*/ 38 h 46"/>
                  <a:gd name="T24" fmla="*/ 42 w 82"/>
                  <a:gd name="T25" fmla="*/ 42 h 46"/>
                  <a:gd name="T26" fmla="*/ 38 w 82"/>
                  <a:gd name="T27" fmla="*/ 44 h 46"/>
                  <a:gd name="T28" fmla="*/ 36 w 82"/>
                  <a:gd name="T29" fmla="*/ 46 h 46"/>
                  <a:gd name="T30" fmla="*/ 34 w 82"/>
                  <a:gd name="T31" fmla="*/ 42 h 46"/>
                  <a:gd name="T32" fmla="*/ 32 w 82"/>
                  <a:gd name="T33" fmla="*/ 42 h 46"/>
                  <a:gd name="T34" fmla="*/ 30 w 82"/>
                  <a:gd name="T35" fmla="*/ 44 h 46"/>
                  <a:gd name="T36" fmla="*/ 30 w 82"/>
                  <a:gd name="T37" fmla="*/ 42 h 46"/>
                  <a:gd name="T38" fmla="*/ 30 w 82"/>
                  <a:gd name="T39" fmla="*/ 36 h 46"/>
                  <a:gd name="T40" fmla="*/ 30 w 82"/>
                  <a:gd name="T41" fmla="*/ 34 h 46"/>
                  <a:gd name="T42" fmla="*/ 26 w 82"/>
                  <a:gd name="T43" fmla="*/ 32 h 46"/>
                  <a:gd name="T44" fmla="*/ 22 w 82"/>
                  <a:gd name="T45" fmla="*/ 30 h 46"/>
                  <a:gd name="T46" fmla="*/ 18 w 82"/>
                  <a:gd name="T47" fmla="*/ 30 h 46"/>
                  <a:gd name="T48" fmla="*/ 16 w 82"/>
                  <a:gd name="T49" fmla="*/ 32 h 46"/>
                  <a:gd name="T50" fmla="*/ 12 w 82"/>
                  <a:gd name="T51" fmla="*/ 30 h 46"/>
                  <a:gd name="T52" fmla="*/ 10 w 82"/>
                  <a:gd name="T53" fmla="*/ 28 h 46"/>
                  <a:gd name="T54" fmla="*/ 2 w 82"/>
                  <a:gd name="T55" fmla="*/ 24 h 46"/>
                  <a:gd name="T56" fmla="*/ 2 w 82"/>
                  <a:gd name="T57" fmla="*/ 22 h 46"/>
                  <a:gd name="T58" fmla="*/ 2 w 82"/>
                  <a:gd name="T59" fmla="*/ 22 h 46"/>
                  <a:gd name="T60" fmla="*/ 6 w 82"/>
                  <a:gd name="T61" fmla="*/ 22 h 46"/>
                  <a:gd name="T62" fmla="*/ 10 w 82"/>
                  <a:gd name="T63" fmla="*/ 18 h 46"/>
                  <a:gd name="T64" fmla="*/ 12 w 82"/>
                  <a:gd name="T65" fmla="*/ 14 h 46"/>
                  <a:gd name="T66" fmla="*/ 16 w 82"/>
                  <a:gd name="T67" fmla="*/ 12 h 46"/>
                  <a:gd name="T68" fmla="*/ 20 w 82"/>
                  <a:gd name="T69" fmla="*/ 10 h 46"/>
                  <a:gd name="T70" fmla="*/ 26 w 82"/>
                  <a:gd name="T71" fmla="*/ 4 h 46"/>
                  <a:gd name="T72" fmla="*/ 28 w 82"/>
                  <a:gd name="T73" fmla="*/ 2 h 46"/>
                  <a:gd name="T74" fmla="*/ 32 w 82"/>
                  <a:gd name="T75" fmla="*/ 0 h 46"/>
                  <a:gd name="T76" fmla="*/ 34 w 82"/>
                  <a:gd name="T77" fmla="*/ 0 h 46"/>
                  <a:gd name="T78" fmla="*/ 40 w 82"/>
                  <a:gd name="T79" fmla="*/ 0 h 46"/>
                  <a:gd name="T80" fmla="*/ 42 w 82"/>
                  <a:gd name="T81" fmla="*/ 0 h 46"/>
                  <a:gd name="T82" fmla="*/ 48 w 82"/>
                  <a:gd name="T83" fmla="*/ 0 h 46"/>
                  <a:gd name="T84" fmla="*/ 58 w 82"/>
                  <a:gd name="T85" fmla="*/ 0 h 46"/>
                  <a:gd name="T86" fmla="*/ 70 w 82"/>
                  <a:gd name="T87" fmla="*/ 2 h 46"/>
                  <a:gd name="T88" fmla="*/ 80 w 82"/>
                  <a:gd name="T89" fmla="*/ 2 h 46"/>
                  <a:gd name="T90" fmla="*/ 82 w 82"/>
                  <a:gd name="T91" fmla="*/ 4 h 46"/>
                  <a:gd name="T92" fmla="*/ 82 w 82"/>
                  <a:gd name="T93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2" h="46">
                    <a:moveTo>
                      <a:pt x="82" y="8"/>
                    </a:moveTo>
                    <a:lnTo>
                      <a:pt x="80" y="8"/>
                    </a:lnTo>
                    <a:lnTo>
                      <a:pt x="78" y="8"/>
                    </a:lnTo>
                    <a:lnTo>
                      <a:pt x="76" y="8"/>
                    </a:lnTo>
                    <a:lnTo>
                      <a:pt x="74" y="8"/>
                    </a:lnTo>
                    <a:lnTo>
                      <a:pt x="72" y="8"/>
                    </a:lnTo>
                    <a:lnTo>
                      <a:pt x="70" y="10"/>
                    </a:lnTo>
                    <a:lnTo>
                      <a:pt x="68" y="8"/>
                    </a:lnTo>
                    <a:lnTo>
                      <a:pt x="66" y="8"/>
                    </a:lnTo>
                    <a:lnTo>
                      <a:pt x="66" y="8"/>
                    </a:lnTo>
                    <a:lnTo>
                      <a:pt x="64" y="10"/>
                    </a:lnTo>
                    <a:lnTo>
                      <a:pt x="62" y="12"/>
                    </a:lnTo>
                    <a:lnTo>
                      <a:pt x="60" y="18"/>
                    </a:lnTo>
                    <a:lnTo>
                      <a:pt x="60" y="18"/>
                    </a:lnTo>
                    <a:lnTo>
                      <a:pt x="58" y="22"/>
                    </a:lnTo>
                    <a:lnTo>
                      <a:pt x="56" y="24"/>
                    </a:lnTo>
                    <a:lnTo>
                      <a:pt x="54" y="28"/>
                    </a:lnTo>
                    <a:lnTo>
                      <a:pt x="50" y="30"/>
                    </a:lnTo>
                    <a:lnTo>
                      <a:pt x="50" y="30"/>
                    </a:lnTo>
                    <a:lnTo>
                      <a:pt x="48" y="30"/>
                    </a:lnTo>
                    <a:lnTo>
                      <a:pt x="46" y="32"/>
                    </a:lnTo>
                    <a:lnTo>
                      <a:pt x="44" y="34"/>
                    </a:lnTo>
                    <a:lnTo>
                      <a:pt x="44" y="36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2" y="42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4" y="44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2"/>
                    </a:lnTo>
                    <a:lnTo>
                      <a:pt x="32" y="44"/>
                    </a:lnTo>
                    <a:lnTo>
                      <a:pt x="30" y="44"/>
                    </a:lnTo>
                    <a:lnTo>
                      <a:pt x="30" y="42"/>
                    </a:lnTo>
                    <a:lnTo>
                      <a:pt x="30" y="42"/>
                    </a:lnTo>
                    <a:lnTo>
                      <a:pt x="30" y="38"/>
                    </a:lnTo>
                    <a:lnTo>
                      <a:pt x="30" y="36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8" y="32"/>
                    </a:lnTo>
                    <a:lnTo>
                      <a:pt x="26" y="32"/>
                    </a:lnTo>
                    <a:lnTo>
                      <a:pt x="24" y="30"/>
                    </a:lnTo>
                    <a:lnTo>
                      <a:pt x="22" y="30"/>
                    </a:lnTo>
                    <a:lnTo>
                      <a:pt x="20" y="30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14" y="32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0" y="28"/>
                    </a:lnTo>
                    <a:lnTo>
                      <a:pt x="6" y="24"/>
                    </a:lnTo>
                    <a:lnTo>
                      <a:pt x="2" y="24"/>
                    </a:lnTo>
                    <a:lnTo>
                      <a:pt x="0" y="2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6" y="22"/>
                    </a:lnTo>
                    <a:lnTo>
                      <a:pt x="8" y="20"/>
                    </a:lnTo>
                    <a:lnTo>
                      <a:pt x="10" y="18"/>
                    </a:lnTo>
                    <a:lnTo>
                      <a:pt x="10" y="18"/>
                    </a:lnTo>
                    <a:lnTo>
                      <a:pt x="12" y="14"/>
                    </a:lnTo>
                    <a:lnTo>
                      <a:pt x="14" y="12"/>
                    </a:lnTo>
                    <a:lnTo>
                      <a:pt x="16" y="12"/>
                    </a:lnTo>
                    <a:lnTo>
                      <a:pt x="16" y="12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6" y="4"/>
                    </a:lnTo>
                    <a:lnTo>
                      <a:pt x="28" y="2"/>
                    </a:lnTo>
                    <a:lnTo>
                      <a:pt x="28" y="2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8" y="0"/>
                    </a:lnTo>
                    <a:lnTo>
                      <a:pt x="54" y="0"/>
                    </a:lnTo>
                    <a:lnTo>
                      <a:pt x="58" y="0"/>
                    </a:lnTo>
                    <a:lnTo>
                      <a:pt x="64" y="0"/>
                    </a:lnTo>
                    <a:lnTo>
                      <a:pt x="70" y="2"/>
                    </a:lnTo>
                    <a:lnTo>
                      <a:pt x="76" y="2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2" y="6"/>
                    </a:lnTo>
                    <a:lnTo>
                      <a:pt x="82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7" name="Freeform 341">
                <a:extLst>
                  <a:ext uri="{FF2B5EF4-FFF2-40B4-BE49-F238E27FC236}">
                    <a16:creationId xmlns:a16="http://schemas.microsoft.com/office/drawing/2014/main" id="{6D2B2B39-53B2-4B18-AD2D-ABED96C7AC4F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3" y="2944"/>
                <a:ext cx="44" cy="24"/>
              </a:xfrm>
              <a:custGeom>
                <a:avLst/>
                <a:gdLst>
                  <a:gd name="T0" fmla="*/ 44 w 44"/>
                  <a:gd name="T1" fmla="*/ 20 h 24"/>
                  <a:gd name="T2" fmla="*/ 42 w 44"/>
                  <a:gd name="T3" fmla="*/ 22 h 24"/>
                  <a:gd name="T4" fmla="*/ 40 w 44"/>
                  <a:gd name="T5" fmla="*/ 22 h 24"/>
                  <a:gd name="T6" fmla="*/ 40 w 44"/>
                  <a:gd name="T7" fmla="*/ 24 h 24"/>
                  <a:gd name="T8" fmla="*/ 32 w 44"/>
                  <a:gd name="T9" fmla="*/ 22 h 24"/>
                  <a:gd name="T10" fmla="*/ 26 w 44"/>
                  <a:gd name="T11" fmla="*/ 22 h 24"/>
                  <a:gd name="T12" fmla="*/ 20 w 44"/>
                  <a:gd name="T13" fmla="*/ 20 h 24"/>
                  <a:gd name="T14" fmla="*/ 16 w 44"/>
                  <a:gd name="T15" fmla="*/ 18 h 24"/>
                  <a:gd name="T16" fmla="*/ 12 w 44"/>
                  <a:gd name="T17" fmla="*/ 18 h 24"/>
                  <a:gd name="T18" fmla="*/ 12 w 44"/>
                  <a:gd name="T19" fmla="*/ 16 h 24"/>
                  <a:gd name="T20" fmla="*/ 6 w 44"/>
                  <a:gd name="T21" fmla="*/ 14 h 24"/>
                  <a:gd name="T22" fmla="*/ 2 w 44"/>
                  <a:gd name="T23" fmla="*/ 12 h 24"/>
                  <a:gd name="T24" fmla="*/ 0 w 44"/>
                  <a:gd name="T25" fmla="*/ 10 h 24"/>
                  <a:gd name="T26" fmla="*/ 8 w 44"/>
                  <a:gd name="T27" fmla="*/ 4 h 24"/>
                  <a:gd name="T28" fmla="*/ 10 w 44"/>
                  <a:gd name="T29" fmla="*/ 2 h 24"/>
                  <a:gd name="T30" fmla="*/ 12 w 44"/>
                  <a:gd name="T31" fmla="*/ 0 h 24"/>
                  <a:gd name="T32" fmla="*/ 14 w 44"/>
                  <a:gd name="T33" fmla="*/ 0 h 24"/>
                  <a:gd name="T34" fmla="*/ 16 w 44"/>
                  <a:gd name="T35" fmla="*/ 0 h 24"/>
                  <a:gd name="T36" fmla="*/ 20 w 44"/>
                  <a:gd name="T37" fmla="*/ 2 h 24"/>
                  <a:gd name="T38" fmla="*/ 24 w 44"/>
                  <a:gd name="T39" fmla="*/ 4 h 24"/>
                  <a:gd name="T40" fmla="*/ 24 w 44"/>
                  <a:gd name="T41" fmla="*/ 6 h 24"/>
                  <a:gd name="T42" fmla="*/ 26 w 44"/>
                  <a:gd name="T43" fmla="*/ 6 h 24"/>
                  <a:gd name="T44" fmla="*/ 26 w 44"/>
                  <a:gd name="T45" fmla="*/ 8 h 24"/>
                  <a:gd name="T46" fmla="*/ 30 w 44"/>
                  <a:gd name="T47" fmla="*/ 8 h 24"/>
                  <a:gd name="T48" fmla="*/ 30 w 44"/>
                  <a:gd name="T49" fmla="*/ 8 h 24"/>
                  <a:gd name="T50" fmla="*/ 32 w 44"/>
                  <a:gd name="T51" fmla="*/ 6 h 24"/>
                  <a:gd name="T52" fmla="*/ 34 w 44"/>
                  <a:gd name="T53" fmla="*/ 6 h 24"/>
                  <a:gd name="T54" fmla="*/ 38 w 44"/>
                  <a:gd name="T55" fmla="*/ 6 h 24"/>
                  <a:gd name="T56" fmla="*/ 38 w 44"/>
                  <a:gd name="T57" fmla="*/ 6 h 24"/>
                  <a:gd name="T58" fmla="*/ 40 w 44"/>
                  <a:gd name="T59" fmla="*/ 8 h 24"/>
                  <a:gd name="T60" fmla="*/ 42 w 44"/>
                  <a:gd name="T61" fmla="*/ 10 h 24"/>
                  <a:gd name="T62" fmla="*/ 44 w 44"/>
                  <a:gd name="T63" fmla="*/ 12 h 24"/>
                  <a:gd name="T64" fmla="*/ 44 w 44"/>
                  <a:gd name="T65" fmla="*/ 14 h 24"/>
                  <a:gd name="T66" fmla="*/ 44 w 44"/>
                  <a:gd name="T67" fmla="*/ 16 h 24"/>
                  <a:gd name="T68" fmla="*/ 44 w 44"/>
                  <a:gd name="T69" fmla="*/ 18 h 24"/>
                  <a:gd name="T70" fmla="*/ 44 w 44"/>
                  <a:gd name="T71" fmla="*/ 2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4" h="24">
                    <a:moveTo>
                      <a:pt x="44" y="20"/>
                    </a:moveTo>
                    <a:lnTo>
                      <a:pt x="42" y="22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32" y="22"/>
                    </a:lnTo>
                    <a:lnTo>
                      <a:pt x="26" y="22"/>
                    </a:lnTo>
                    <a:lnTo>
                      <a:pt x="20" y="20"/>
                    </a:lnTo>
                    <a:lnTo>
                      <a:pt x="16" y="18"/>
                    </a:lnTo>
                    <a:lnTo>
                      <a:pt x="12" y="18"/>
                    </a:lnTo>
                    <a:lnTo>
                      <a:pt x="12" y="16"/>
                    </a:lnTo>
                    <a:lnTo>
                      <a:pt x="6" y="14"/>
                    </a:lnTo>
                    <a:lnTo>
                      <a:pt x="2" y="12"/>
                    </a:lnTo>
                    <a:lnTo>
                      <a:pt x="0" y="10"/>
                    </a:lnTo>
                    <a:lnTo>
                      <a:pt x="8" y="4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6" y="6"/>
                    </a:lnTo>
                    <a:lnTo>
                      <a:pt x="26" y="8"/>
                    </a:lnTo>
                    <a:lnTo>
                      <a:pt x="30" y="8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8" y="6"/>
                    </a:lnTo>
                    <a:lnTo>
                      <a:pt x="38" y="6"/>
                    </a:lnTo>
                    <a:lnTo>
                      <a:pt x="40" y="8"/>
                    </a:lnTo>
                    <a:lnTo>
                      <a:pt x="42" y="10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4" y="16"/>
                    </a:lnTo>
                    <a:lnTo>
                      <a:pt x="44" y="18"/>
                    </a:lnTo>
                    <a:lnTo>
                      <a:pt x="44" y="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8" name="Freeform 342">
                <a:extLst>
                  <a:ext uri="{FF2B5EF4-FFF2-40B4-BE49-F238E27FC236}">
                    <a16:creationId xmlns:a16="http://schemas.microsoft.com/office/drawing/2014/main" id="{33D85925-79E7-4C21-B67C-3E9296DE48E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43" y="2872"/>
                <a:ext cx="38" cy="28"/>
              </a:xfrm>
              <a:custGeom>
                <a:avLst/>
                <a:gdLst>
                  <a:gd name="T0" fmla="*/ 4 w 38"/>
                  <a:gd name="T1" fmla="*/ 0 h 28"/>
                  <a:gd name="T2" fmla="*/ 6 w 38"/>
                  <a:gd name="T3" fmla="*/ 2 h 28"/>
                  <a:gd name="T4" fmla="*/ 6 w 38"/>
                  <a:gd name="T5" fmla="*/ 6 h 28"/>
                  <a:gd name="T6" fmla="*/ 6 w 38"/>
                  <a:gd name="T7" fmla="*/ 10 h 28"/>
                  <a:gd name="T8" fmla="*/ 4 w 38"/>
                  <a:gd name="T9" fmla="*/ 12 h 28"/>
                  <a:gd name="T10" fmla="*/ 2 w 38"/>
                  <a:gd name="T11" fmla="*/ 14 h 28"/>
                  <a:gd name="T12" fmla="*/ 0 w 38"/>
                  <a:gd name="T13" fmla="*/ 14 h 28"/>
                  <a:gd name="T14" fmla="*/ 0 w 38"/>
                  <a:gd name="T15" fmla="*/ 16 h 28"/>
                  <a:gd name="T16" fmla="*/ 0 w 38"/>
                  <a:gd name="T17" fmla="*/ 20 h 28"/>
                  <a:gd name="T18" fmla="*/ 2 w 38"/>
                  <a:gd name="T19" fmla="*/ 22 h 28"/>
                  <a:gd name="T20" fmla="*/ 2 w 38"/>
                  <a:gd name="T21" fmla="*/ 24 h 28"/>
                  <a:gd name="T22" fmla="*/ 4 w 38"/>
                  <a:gd name="T23" fmla="*/ 26 h 28"/>
                  <a:gd name="T24" fmla="*/ 4 w 38"/>
                  <a:gd name="T25" fmla="*/ 28 h 28"/>
                  <a:gd name="T26" fmla="*/ 4 w 38"/>
                  <a:gd name="T27" fmla="*/ 28 h 28"/>
                  <a:gd name="T28" fmla="*/ 6 w 38"/>
                  <a:gd name="T29" fmla="*/ 28 h 28"/>
                  <a:gd name="T30" fmla="*/ 8 w 38"/>
                  <a:gd name="T31" fmla="*/ 28 h 28"/>
                  <a:gd name="T32" fmla="*/ 12 w 38"/>
                  <a:gd name="T33" fmla="*/ 26 h 28"/>
                  <a:gd name="T34" fmla="*/ 14 w 38"/>
                  <a:gd name="T35" fmla="*/ 24 h 28"/>
                  <a:gd name="T36" fmla="*/ 16 w 38"/>
                  <a:gd name="T37" fmla="*/ 24 h 28"/>
                  <a:gd name="T38" fmla="*/ 18 w 38"/>
                  <a:gd name="T39" fmla="*/ 22 h 28"/>
                  <a:gd name="T40" fmla="*/ 20 w 38"/>
                  <a:gd name="T41" fmla="*/ 22 h 28"/>
                  <a:gd name="T42" fmla="*/ 22 w 38"/>
                  <a:gd name="T43" fmla="*/ 24 h 28"/>
                  <a:gd name="T44" fmla="*/ 22 w 38"/>
                  <a:gd name="T45" fmla="*/ 24 h 28"/>
                  <a:gd name="T46" fmla="*/ 32 w 38"/>
                  <a:gd name="T47" fmla="*/ 22 h 28"/>
                  <a:gd name="T48" fmla="*/ 38 w 38"/>
                  <a:gd name="T49" fmla="*/ 20 h 28"/>
                  <a:gd name="T50" fmla="*/ 38 w 38"/>
                  <a:gd name="T51" fmla="*/ 12 h 28"/>
                  <a:gd name="T52" fmla="*/ 32 w 38"/>
                  <a:gd name="T53" fmla="*/ 10 h 28"/>
                  <a:gd name="T54" fmla="*/ 24 w 38"/>
                  <a:gd name="T55" fmla="*/ 8 h 28"/>
                  <a:gd name="T56" fmla="*/ 30 w 38"/>
                  <a:gd name="T57" fmla="*/ 6 h 28"/>
                  <a:gd name="T58" fmla="*/ 20 w 38"/>
                  <a:gd name="T59" fmla="*/ 6 h 28"/>
                  <a:gd name="T60" fmla="*/ 14 w 38"/>
                  <a:gd name="T61" fmla="*/ 2 h 28"/>
                  <a:gd name="T62" fmla="*/ 4 w 38"/>
                  <a:gd name="T63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8" h="28">
                    <a:moveTo>
                      <a:pt x="4" y="0"/>
                    </a:moveTo>
                    <a:lnTo>
                      <a:pt x="6" y="2"/>
                    </a:lnTo>
                    <a:lnTo>
                      <a:pt x="6" y="6"/>
                    </a:lnTo>
                    <a:lnTo>
                      <a:pt x="6" y="10"/>
                    </a:lnTo>
                    <a:lnTo>
                      <a:pt x="4" y="12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4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2" y="26"/>
                    </a:lnTo>
                    <a:lnTo>
                      <a:pt x="14" y="24"/>
                    </a:lnTo>
                    <a:lnTo>
                      <a:pt x="16" y="24"/>
                    </a:lnTo>
                    <a:lnTo>
                      <a:pt x="18" y="22"/>
                    </a:lnTo>
                    <a:lnTo>
                      <a:pt x="20" y="22"/>
                    </a:lnTo>
                    <a:lnTo>
                      <a:pt x="22" y="24"/>
                    </a:lnTo>
                    <a:lnTo>
                      <a:pt x="22" y="24"/>
                    </a:lnTo>
                    <a:lnTo>
                      <a:pt x="32" y="22"/>
                    </a:lnTo>
                    <a:lnTo>
                      <a:pt x="38" y="20"/>
                    </a:lnTo>
                    <a:lnTo>
                      <a:pt x="38" y="12"/>
                    </a:lnTo>
                    <a:lnTo>
                      <a:pt x="32" y="10"/>
                    </a:lnTo>
                    <a:lnTo>
                      <a:pt x="24" y="8"/>
                    </a:lnTo>
                    <a:lnTo>
                      <a:pt x="30" y="6"/>
                    </a:lnTo>
                    <a:lnTo>
                      <a:pt x="20" y="6"/>
                    </a:lnTo>
                    <a:lnTo>
                      <a:pt x="14" y="2"/>
                    </a:lnTo>
                    <a:lnTo>
                      <a:pt x="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79" name="Freeform 343">
                <a:extLst>
                  <a:ext uri="{FF2B5EF4-FFF2-40B4-BE49-F238E27FC236}">
                    <a16:creationId xmlns:a16="http://schemas.microsoft.com/office/drawing/2014/main" id="{3B2135EE-210A-4FA7-BCE4-870682B0949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505" y="2866"/>
                <a:ext cx="44" cy="36"/>
              </a:xfrm>
              <a:custGeom>
                <a:avLst/>
                <a:gdLst>
                  <a:gd name="T0" fmla="*/ 12 w 44"/>
                  <a:gd name="T1" fmla="*/ 2 h 36"/>
                  <a:gd name="T2" fmla="*/ 8 w 44"/>
                  <a:gd name="T3" fmla="*/ 6 h 36"/>
                  <a:gd name="T4" fmla="*/ 12 w 44"/>
                  <a:gd name="T5" fmla="*/ 8 h 36"/>
                  <a:gd name="T6" fmla="*/ 14 w 44"/>
                  <a:gd name="T7" fmla="*/ 8 h 36"/>
                  <a:gd name="T8" fmla="*/ 16 w 44"/>
                  <a:gd name="T9" fmla="*/ 8 h 36"/>
                  <a:gd name="T10" fmla="*/ 18 w 44"/>
                  <a:gd name="T11" fmla="*/ 8 h 36"/>
                  <a:gd name="T12" fmla="*/ 22 w 44"/>
                  <a:gd name="T13" fmla="*/ 10 h 36"/>
                  <a:gd name="T14" fmla="*/ 24 w 44"/>
                  <a:gd name="T15" fmla="*/ 10 h 36"/>
                  <a:gd name="T16" fmla="*/ 26 w 44"/>
                  <a:gd name="T17" fmla="*/ 14 h 36"/>
                  <a:gd name="T18" fmla="*/ 26 w 44"/>
                  <a:gd name="T19" fmla="*/ 14 h 36"/>
                  <a:gd name="T20" fmla="*/ 26 w 44"/>
                  <a:gd name="T21" fmla="*/ 16 h 36"/>
                  <a:gd name="T22" fmla="*/ 26 w 44"/>
                  <a:gd name="T23" fmla="*/ 18 h 36"/>
                  <a:gd name="T24" fmla="*/ 26 w 44"/>
                  <a:gd name="T25" fmla="*/ 20 h 36"/>
                  <a:gd name="T26" fmla="*/ 24 w 44"/>
                  <a:gd name="T27" fmla="*/ 22 h 36"/>
                  <a:gd name="T28" fmla="*/ 20 w 44"/>
                  <a:gd name="T29" fmla="*/ 22 h 36"/>
                  <a:gd name="T30" fmla="*/ 10 w 44"/>
                  <a:gd name="T31" fmla="*/ 18 h 36"/>
                  <a:gd name="T32" fmla="*/ 4 w 44"/>
                  <a:gd name="T33" fmla="*/ 18 h 36"/>
                  <a:gd name="T34" fmla="*/ 0 w 44"/>
                  <a:gd name="T35" fmla="*/ 22 h 36"/>
                  <a:gd name="T36" fmla="*/ 6 w 44"/>
                  <a:gd name="T37" fmla="*/ 26 h 36"/>
                  <a:gd name="T38" fmla="*/ 6 w 44"/>
                  <a:gd name="T39" fmla="*/ 26 h 36"/>
                  <a:gd name="T40" fmla="*/ 10 w 44"/>
                  <a:gd name="T41" fmla="*/ 26 h 36"/>
                  <a:gd name="T42" fmla="*/ 14 w 44"/>
                  <a:gd name="T43" fmla="*/ 26 h 36"/>
                  <a:gd name="T44" fmla="*/ 16 w 44"/>
                  <a:gd name="T45" fmla="*/ 26 h 36"/>
                  <a:gd name="T46" fmla="*/ 20 w 44"/>
                  <a:gd name="T47" fmla="*/ 28 h 36"/>
                  <a:gd name="T48" fmla="*/ 20 w 44"/>
                  <a:gd name="T49" fmla="*/ 30 h 36"/>
                  <a:gd name="T50" fmla="*/ 22 w 44"/>
                  <a:gd name="T51" fmla="*/ 32 h 36"/>
                  <a:gd name="T52" fmla="*/ 26 w 44"/>
                  <a:gd name="T53" fmla="*/ 34 h 36"/>
                  <a:gd name="T54" fmla="*/ 30 w 44"/>
                  <a:gd name="T55" fmla="*/ 36 h 36"/>
                  <a:gd name="T56" fmla="*/ 34 w 44"/>
                  <a:gd name="T57" fmla="*/ 36 h 36"/>
                  <a:gd name="T58" fmla="*/ 36 w 44"/>
                  <a:gd name="T59" fmla="*/ 36 h 36"/>
                  <a:gd name="T60" fmla="*/ 40 w 44"/>
                  <a:gd name="T61" fmla="*/ 36 h 36"/>
                  <a:gd name="T62" fmla="*/ 42 w 44"/>
                  <a:gd name="T63" fmla="*/ 36 h 36"/>
                  <a:gd name="T64" fmla="*/ 42 w 44"/>
                  <a:gd name="T65" fmla="*/ 34 h 36"/>
                  <a:gd name="T66" fmla="*/ 42 w 44"/>
                  <a:gd name="T67" fmla="*/ 30 h 36"/>
                  <a:gd name="T68" fmla="*/ 40 w 44"/>
                  <a:gd name="T69" fmla="*/ 30 h 36"/>
                  <a:gd name="T70" fmla="*/ 40 w 44"/>
                  <a:gd name="T71" fmla="*/ 28 h 36"/>
                  <a:gd name="T72" fmla="*/ 38 w 44"/>
                  <a:gd name="T73" fmla="*/ 24 h 36"/>
                  <a:gd name="T74" fmla="*/ 38 w 44"/>
                  <a:gd name="T75" fmla="*/ 22 h 36"/>
                  <a:gd name="T76" fmla="*/ 38 w 44"/>
                  <a:gd name="T77" fmla="*/ 18 h 36"/>
                  <a:gd name="T78" fmla="*/ 40 w 44"/>
                  <a:gd name="T79" fmla="*/ 18 h 36"/>
                  <a:gd name="T80" fmla="*/ 42 w 44"/>
                  <a:gd name="T81" fmla="*/ 16 h 36"/>
                  <a:gd name="T82" fmla="*/ 44 w 44"/>
                  <a:gd name="T83" fmla="*/ 14 h 36"/>
                  <a:gd name="T84" fmla="*/ 44 w 44"/>
                  <a:gd name="T85" fmla="*/ 12 h 36"/>
                  <a:gd name="T86" fmla="*/ 44 w 44"/>
                  <a:gd name="T87" fmla="*/ 8 h 36"/>
                  <a:gd name="T88" fmla="*/ 42 w 44"/>
                  <a:gd name="T89" fmla="*/ 4 h 36"/>
                  <a:gd name="T90" fmla="*/ 28 w 44"/>
                  <a:gd name="T91" fmla="*/ 2 h 36"/>
                  <a:gd name="T92" fmla="*/ 20 w 44"/>
                  <a:gd name="T93" fmla="*/ 0 h 36"/>
                  <a:gd name="T94" fmla="*/ 12 w 44"/>
                  <a:gd name="T95" fmla="*/ 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4" h="36">
                    <a:moveTo>
                      <a:pt x="12" y="2"/>
                    </a:moveTo>
                    <a:lnTo>
                      <a:pt x="8" y="6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8" y="8"/>
                    </a:lnTo>
                    <a:lnTo>
                      <a:pt x="22" y="10"/>
                    </a:lnTo>
                    <a:lnTo>
                      <a:pt x="24" y="10"/>
                    </a:lnTo>
                    <a:lnTo>
                      <a:pt x="26" y="14"/>
                    </a:lnTo>
                    <a:lnTo>
                      <a:pt x="26" y="14"/>
                    </a:lnTo>
                    <a:lnTo>
                      <a:pt x="26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4" y="22"/>
                    </a:lnTo>
                    <a:lnTo>
                      <a:pt x="20" y="22"/>
                    </a:lnTo>
                    <a:lnTo>
                      <a:pt x="10" y="18"/>
                    </a:lnTo>
                    <a:lnTo>
                      <a:pt x="4" y="18"/>
                    </a:lnTo>
                    <a:lnTo>
                      <a:pt x="0" y="22"/>
                    </a:lnTo>
                    <a:lnTo>
                      <a:pt x="6" y="26"/>
                    </a:lnTo>
                    <a:lnTo>
                      <a:pt x="6" y="26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20" y="28"/>
                    </a:lnTo>
                    <a:lnTo>
                      <a:pt x="20" y="30"/>
                    </a:lnTo>
                    <a:lnTo>
                      <a:pt x="22" y="32"/>
                    </a:lnTo>
                    <a:lnTo>
                      <a:pt x="26" y="34"/>
                    </a:lnTo>
                    <a:lnTo>
                      <a:pt x="30" y="36"/>
                    </a:lnTo>
                    <a:lnTo>
                      <a:pt x="34" y="36"/>
                    </a:lnTo>
                    <a:lnTo>
                      <a:pt x="36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2" y="34"/>
                    </a:lnTo>
                    <a:lnTo>
                      <a:pt x="42" y="30"/>
                    </a:lnTo>
                    <a:lnTo>
                      <a:pt x="40" y="30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8"/>
                    </a:lnTo>
                    <a:lnTo>
                      <a:pt x="40" y="18"/>
                    </a:lnTo>
                    <a:lnTo>
                      <a:pt x="42" y="16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8"/>
                    </a:lnTo>
                    <a:lnTo>
                      <a:pt x="42" y="4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12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0" name="Freeform 344">
                <a:extLst>
                  <a:ext uri="{FF2B5EF4-FFF2-40B4-BE49-F238E27FC236}">
                    <a16:creationId xmlns:a16="http://schemas.microsoft.com/office/drawing/2014/main" id="{91E58CBD-6517-4B35-87B7-13DB6C170B3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69" y="2820"/>
                <a:ext cx="140" cy="54"/>
              </a:xfrm>
              <a:custGeom>
                <a:avLst/>
                <a:gdLst>
                  <a:gd name="T0" fmla="*/ 18 w 140"/>
                  <a:gd name="T1" fmla="*/ 2 h 54"/>
                  <a:gd name="T2" fmla="*/ 16 w 140"/>
                  <a:gd name="T3" fmla="*/ 2 h 54"/>
                  <a:gd name="T4" fmla="*/ 14 w 140"/>
                  <a:gd name="T5" fmla="*/ 4 h 54"/>
                  <a:gd name="T6" fmla="*/ 10 w 140"/>
                  <a:gd name="T7" fmla="*/ 6 h 54"/>
                  <a:gd name="T8" fmla="*/ 6 w 140"/>
                  <a:gd name="T9" fmla="*/ 8 h 54"/>
                  <a:gd name="T10" fmla="*/ 2 w 140"/>
                  <a:gd name="T11" fmla="*/ 10 h 54"/>
                  <a:gd name="T12" fmla="*/ 0 w 140"/>
                  <a:gd name="T13" fmla="*/ 14 h 54"/>
                  <a:gd name="T14" fmla="*/ 0 w 140"/>
                  <a:gd name="T15" fmla="*/ 18 h 54"/>
                  <a:gd name="T16" fmla="*/ 0 w 140"/>
                  <a:gd name="T17" fmla="*/ 18 h 54"/>
                  <a:gd name="T18" fmla="*/ 2 w 140"/>
                  <a:gd name="T19" fmla="*/ 20 h 54"/>
                  <a:gd name="T20" fmla="*/ 4 w 140"/>
                  <a:gd name="T21" fmla="*/ 22 h 54"/>
                  <a:gd name="T22" fmla="*/ 8 w 140"/>
                  <a:gd name="T23" fmla="*/ 22 h 54"/>
                  <a:gd name="T24" fmla="*/ 12 w 140"/>
                  <a:gd name="T25" fmla="*/ 22 h 54"/>
                  <a:gd name="T26" fmla="*/ 16 w 140"/>
                  <a:gd name="T27" fmla="*/ 20 h 54"/>
                  <a:gd name="T28" fmla="*/ 20 w 140"/>
                  <a:gd name="T29" fmla="*/ 18 h 54"/>
                  <a:gd name="T30" fmla="*/ 24 w 140"/>
                  <a:gd name="T31" fmla="*/ 16 h 54"/>
                  <a:gd name="T32" fmla="*/ 28 w 140"/>
                  <a:gd name="T33" fmla="*/ 16 h 54"/>
                  <a:gd name="T34" fmla="*/ 32 w 140"/>
                  <a:gd name="T35" fmla="*/ 16 h 54"/>
                  <a:gd name="T36" fmla="*/ 34 w 140"/>
                  <a:gd name="T37" fmla="*/ 18 h 54"/>
                  <a:gd name="T38" fmla="*/ 36 w 140"/>
                  <a:gd name="T39" fmla="*/ 18 h 54"/>
                  <a:gd name="T40" fmla="*/ 40 w 140"/>
                  <a:gd name="T41" fmla="*/ 20 h 54"/>
                  <a:gd name="T42" fmla="*/ 44 w 140"/>
                  <a:gd name="T43" fmla="*/ 22 h 54"/>
                  <a:gd name="T44" fmla="*/ 48 w 140"/>
                  <a:gd name="T45" fmla="*/ 22 h 54"/>
                  <a:gd name="T46" fmla="*/ 50 w 140"/>
                  <a:gd name="T47" fmla="*/ 24 h 54"/>
                  <a:gd name="T48" fmla="*/ 52 w 140"/>
                  <a:gd name="T49" fmla="*/ 24 h 54"/>
                  <a:gd name="T50" fmla="*/ 68 w 140"/>
                  <a:gd name="T51" fmla="*/ 32 h 54"/>
                  <a:gd name="T52" fmla="*/ 68 w 140"/>
                  <a:gd name="T53" fmla="*/ 32 h 54"/>
                  <a:gd name="T54" fmla="*/ 70 w 140"/>
                  <a:gd name="T55" fmla="*/ 34 h 54"/>
                  <a:gd name="T56" fmla="*/ 74 w 140"/>
                  <a:gd name="T57" fmla="*/ 36 h 54"/>
                  <a:gd name="T58" fmla="*/ 80 w 140"/>
                  <a:gd name="T59" fmla="*/ 40 h 54"/>
                  <a:gd name="T60" fmla="*/ 88 w 140"/>
                  <a:gd name="T61" fmla="*/ 40 h 54"/>
                  <a:gd name="T62" fmla="*/ 98 w 140"/>
                  <a:gd name="T63" fmla="*/ 42 h 54"/>
                  <a:gd name="T64" fmla="*/ 98 w 140"/>
                  <a:gd name="T65" fmla="*/ 46 h 54"/>
                  <a:gd name="T66" fmla="*/ 90 w 140"/>
                  <a:gd name="T67" fmla="*/ 50 h 54"/>
                  <a:gd name="T68" fmla="*/ 92 w 140"/>
                  <a:gd name="T69" fmla="*/ 54 h 54"/>
                  <a:gd name="T70" fmla="*/ 94 w 140"/>
                  <a:gd name="T71" fmla="*/ 54 h 54"/>
                  <a:gd name="T72" fmla="*/ 96 w 140"/>
                  <a:gd name="T73" fmla="*/ 54 h 54"/>
                  <a:gd name="T74" fmla="*/ 102 w 140"/>
                  <a:gd name="T75" fmla="*/ 54 h 54"/>
                  <a:gd name="T76" fmla="*/ 108 w 140"/>
                  <a:gd name="T77" fmla="*/ 54 h 54"/>
                  <a:gd name="T78" fmla="*/ 114 w 140"/>
                  <a:gd name="T79" fmla="*/ 54 h 54"/>
                  <a:gd name="T80" fmla="*/ 120 w 140"/>
                  <a:gd name="T81" fmla="*/ 54 h 54"/>
                  <a:gd name="T82" fmla="*/ 122 w 140"/>
                  <a:gd name="T83" fmla="*/ 54 h 54"/>
                  <a:gd name="T84" fmla="*/ 138 w 140"/>
                  <a:gd name="T85" fmla="*/ 52 h 54"/>
                  <a:gd name="T86" fmla="*/ 138 w 140"/>
                  <a:gd name="T87" fmla="*/ 52 h 54"/>
                  <a:gd name="T88" fmla="*/ 138 w 140"/>
                  <a:gd name="T89" fmla="*/ 50 h 54"/>
                  <a:gd name="T90" fmla="*/ 140 w 140"/>
                  <a:gd name="T91" fmla="*/ 48 h 54"/>
                  <a:gd name="T92" fmla="*/ 140 w 140"/>
                  <a:gd name="T93" fmla="*/ 46 h 54"/>
                  <a:gd name="T94" fmla="*/ 138 w 140"/>
                  <a:gd name="T95" fmla="*/ 42 h 54"/>
                  <a:gd name="T96" fmla="*/ 120 w 140"/>
                  <a:gd name="T97" fmla="*/ 34 h 54"/>
                  <a:gd name="T98" fmla="*/ 116 w 140"/>
                  <a:gd name="T99" fmla="*/ 30 h 54"/>
                  <a:gd name="T100" fmla="*/ 86 w 140"/>
                  <a:gd name="T101" fmla="*/ 22 h 54"/>
                  <a:gd name="T102" fmla="*/ 76 w 140"/>
                  <a:gd name="T103" fmla="*/ 20 h 54"/>
                  <a:gd name="T104" fmla="*/ 74 w 140"/>
                  <a:gd name="T105" fmla="*/ 20 h 54"/>
                  <a:gd name="T106" fmla="*/ 70 w 140"/>
                  <a:gd name="T107" fmla="*/ 16 h 54"/>
                  <a:gd name="T108" fmla="*/ 66 w 140"/>
                  <a:gd name="T109" fmla="*/ 14 h 54"/>
                  <a:gd name="T110" fmla="*/ 58 w 140"/>
                  <a:gd name="T111" fmla="*/ 8 h 54"/>
                  <a:gd name="T112" fmla="*/ 32 w 140"/>
                  <a:gd name="T113" fmla="*/ 0 h 54"/>
                  <a:gd name="T114" fmla="*/ 18 w 140"/>
                  <a:gd name="T115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54">
                    <a:moveTo>
                      <a:pt x="18" y="2"/>
                    </a:moveTo>
                    <a:lnTo>
                      <a:pt x="16" y="2"/>
                    </a:lnTo>
                    <a:lnTo>
                      <a:pt x="14" y="4"/>
                    </a:lnTo>
                    <a:lnTo>
                      <a:pt x="10" y="6"/>
                    </a:lnTo>
                    <a:lnTo>
                      <a:pt x="6" y="8"/>
                    </a:lnTo>
                    <a:lnTo>
                      <a:pt x="2" y="10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8" y="22"/>
                    </a:lnTo>
                    <a:lnTo>
                      <a:pt x="12" y="22"/>
                    </a:lnTo>
                    <a:lnTo>
                      <a:pt x="16" y="20"/>
                    </a:lnTo>
                    <a:lnTo>
                      <a:pt x="20" y="18"/>
                    </a:lnTo>
                    <a:lnTo>
                      <a:pt x="24" y="16"/>
                    </a:lnTo>
                    <a:lnTo>
                      <a:pt x="28" y="16"/>
                    </a:lnTo>
                    <a:lnTo>
                      <a:pt x="32" y="16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40" y="20"/>
                    </a:lnTo>
                    <a:lnTo>
                      <a:pt x="44" y="22"/>
                    </a:lnTo>
                    <a:lnTo>
                      <a:pt x="48" y="22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68" y="32"/>
                    </a:lnTo>
                    <a:lnTo>
                      <a:pt x="68" y="32"/>
                    </a:lnTo>
                    <a:lnTo>
                      <a:pt x="70" y="34"/>
                    </a:lnTo>
                    <a:lnTo>
                      <a:pt x="74" y="36"/>
                    </a:lnTo>
                    <a:lnTo>
                      <a:pt x="80" y="40"/>
                    </a:lnTo>
                    <a:lnTo>
                      <a:pt x="88" y="40"/>
                    </a:lnTo>
                    <a:lnTo>
                      <a:pt x="98" y="42"/>
                    </a:lnTo>
                    <a:lnTo>
                      <a:pt x="98" y="46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102" y="54"/>
                    </a:lnTo>
                    <a:lnTo>
                      <a:pt x="108" y="54"/>
                    </a:lnTo>
                    <a:lnTo>
                      <a:pt x="114" y="54"/>
                    </a:lnTo>
                    <a:lnTo>
                      <a:pt x="120" y="54"/>
                    </a:lnTo>
                    <a:lnTo>
                      <a:pt x="122" y="54"/>
                    </a:lnTo>
                    <a:lnTo>
                      <a:pt x="138" y="52"/>
                    </a:lnTo>
                    <a:lnTo>
                      <a:pt x="138" y="52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0" y="46"/>
                    </a:lnTo>
                    <a:lnTo>
                      <a:pt x="138" y="42"/>
                    </a:lnTo>
                    <a:lnTo>
                      <a:pt x="120" y="34"/>
                    </a:lnTo>
                    <a:lnTo>
                      <a:pt x="116" y="30"/>
                    </a:lnTo>
                    <a:lnTo>
                      <a:pt x="86" y="22"/>
                    </a:lnTo>
                    <a:lnTo>
                      <a:pt x="76" y="20"/>
                    </a:lnTo>
                    <a:lnTo>
                      <a:pt x="74" y="20"/>
                    </a:lnTo>
                    <a:lnTo>
                      <a:pt x="70" y="16"/>
                    </a:lnTo>
                    <a:lnTo>
                      <a:pt x="66" y="14"/>
                    </a:lnTo>
                    <a:lnTo>
                      <a:pt x="58" y="8"/>
                    </a:lnTo>
                    <a:lnTo>
                      <a:pt x="32" y="0"/>
                    </a:lnTo>
                    <a:lnTo>
                      <a:pt x="18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1" name="Freeform 345">
                <a:extLst>
                  <a:ext uri="{FF2B5EF4-FFF2-40B4-BE49-F238E27FC236}">
                    <a16:creationId xmlns:a16="http://schemas.microsoft.com/office/drawing/2014/main" id="{7AD1BFE2-EA4E-4122-93DA-79D7D7D2E6D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605" y="1462"/>
                <a:ext cx="440" cy="658"/>
              </a:xfrm>
              <a:custGeom>
                <a:avLst/>
                <a:gdLst>
                  <a:gd name="T0" fmla="*/ 96 w 440"/>
                  <a:gd name="T1" fmla="*/ 110 h 658"/>
                  <a:gd name="T2" fmla="*/ 70 w 440"/>
                  <a:gd name="T3" fmla="*/ 128 h 658"/>
                  <a:gd name="T4" fmla="*/ 50 w 440"/>
                  <a:gd name="T5" fmla="*/ 154 h 658"/>
                  <a:gd name="T6" fmla="*/ 66 w 440"/>
                  <a:gd name="T7" fmla="*/ 176 h 658"/>
                  <a:gd name="T8" fmla="*/ 54 w 440"/>
                  <a:gd name="T9" fmla="*/ 202 h 658"/>
                  <a:gd name="T10" fmla="*/ 22 w 440"/>
                  <a:gd name="T11" fmla="*/ 214 h 658"/>
                  <a:gd name="T12" fmla="*/ 2 w 440"/>
                  <a:gd name="T13" fmla="*/ 226 h 658"/>
                  <a:gd name="T14" fmla="*/ 26 w 440"/>
                  <a:gd name="T15" fmla="*/ 256 h 658"/>
                  <a:gd name="T16" fmla="*/ 52 w 440"/>
                  <a:gd name="T17" fmla="*/ 258 h 658"/>
                  <a:gd name="T18" fmla="*/ 38 w 440"/>
                  <a:gd name="T19" fmla="*/ 272 h 658"/>
                  <a:gd name="T20" fmla="*/ 20 w 440"/>
                  <a:gd name="T21" fmla="*/ 274 h 658"/>
                  <a:gd name="T22" fmla="*/ 24 w 440"/>
                  <a:gd name="T23" fmla="*/ 296 h 658"/>
                  <a:gd name="T24" fmla="*/ 46 w 440"/>
                  <a:gd name="T25" fmla="*/ 318 h 658"/>
                  <a:gd name="T26" fmla="*/ 94 w 440"/>
                  <a:gd name="T27" fmla="*/ 304 h 658"/>
                  <a:gd name="T28" fmla="*/ 120 w 440"/>
                  <a:gd name="T29" fmla="*/ 314 h 658"/>
                  <a:gd name="T30" fmla="*/ 142 w 440"/>
                  <a:gd name="T31" fmla="*/ 378 h 658"/>
                  <a:gd name="T32" fmla="*/ 144 w 440"/>
                  <a:gd name="T33" fmla="*/ 410 h 658"/>
                  <a:gd name="T34" fmla="*/ 142 w 440"/>
                  <a:gd name="T35" fmla="*/ 428 h 658"/>
                  <a:gd name="T36" fmla="*/ 148 w 440"/>
                  <a:gd name="T37" fmla="*/ 434 h 658"/>
                  <a:gd name="T38" fmla="*/ 166 w 440"/>
                  <a:gd name="T39" fmla="*/ 448 h 658"/>
                  <a:gd name="T40" fmla="*/ 162 w 440"/>
                  <a:gd name="T41" fmla="*/ 456 h 658"/>
                  <a:gd name="T42" fmla="*/ 166 w 440"/>
                  <a:gd name="T43" fmla="*/ 470 h 658"/>
                  <a:gd name="T44" fmla="*/ 160 w 440"/>
                  <a:gd name="T45" fmla="*/ 502 h 658"/>
                  <a:gd name="T46" fmla="*/ 150 w 440"/>
                  <a:gd name="T47" fmla="*/ 532 h 658"/>
                  <a:gd name="T48" fmla="*/ 166 w 440"/>
                  <a:gd name="T49" fmla="*/ 598 h 658"/>
                  <a:gd name="T50" fmla="*/ 194 w 440"/>
                  <a:gd name="T51" fmla="*/ 646 h 658"/>
                  <a:gd name="T52" fmla="*/ 214 w 440"/>
                  <a:gd name="T53" fmla="*/ 648 h 658"/>
                  <a:gd name="T54" fmla="*/ 234 w 440"/>
                  <a:gd name="T55" fmla="*/ 652 h 658"/>
                  <a:gd name="T56" fmla="*/ 242 w 440"/>
                  <a:gd name="T57" fmla="*/ 610 h 658"/>
                  <a:gd name="T58" fmla="*/ 258 w 440"/>
                  <a:gd name="T59" fmla="*/ 564 h 658"/>
                  <a:gd name="T60" fmla="*/ 282 w 440"/>
                  <a:gd name="T61" fmla="*/ 556 h 658"/>
                  <a:gd name="T62" fmla="*/ 328 w 440"/>
                  <a:gd name="T63" fmla="*/ 510 h 658"/>
                  <a:gd name="T64" fmla="*/ 348 w 440"/>
                  <a:gd name="T65" fmla="*/ 500 h 658"/>
                  <a:gd name="T66" fmla="*/ 372 w 440"/>
                  <a:gd name="T67" fmla="*/ 486 h 658"/>
                  <a:gd name="T68" fmla="*/ 378 w 440"/>
                  <a:gd name="T69" fmla="*/ 464 h 658"/>
                  <a:gd name="T70" fmla="*/ 340 w 440"/>
                  <a:gd name="T71" fmla="*/ 474 h 658"/>
                  <a:gd name="T72" fmla="*/ 344 w 440"/>
                  <a:gd name="T73" fmla="*/ 468 h 658"/>
                  <a:gd name="T74" fmla="*/ 360 w 440"/>
                  <a:gd name="T75" fmla="*/ 438 h 658"/>
                  <a:gd name="T76" fmla="*/ 370 w 440"/>
                  <a:gd name="T77" fmla="*/ 436 h 658"/>
                  <a:gd name="T78" fmla="*/ 390 w 440"/>
                  <a:gd name="T79" fmla="*/ 426 h 658"/>
                  <a:gd name="T80" fmla="*/ 384 w 440"/>
                  <a:gd name="T81" fmla="*/ 392 h 658"/>
                  <a:gd name="T82" fmla="*/ 402 w 440"/>
                  <a:gd name="T83" fmla="*/ 374 h 658"/>
                  <a:gd name="T84" fmla="*/ 414 w 440"/>
                  <a:gd name="T85" fmla="*/ 322 h 658"/>
                  <a:gd name="T86" fmla="*/ 382 w 440"/>
                  <a:gd name="T87" fmla="*/ 310 h 658"/>
                  <a:gd name="T88" fmla="*/ 380 w 440"/>
                  <a:gd name="T89" fmla="*/ 270 h 658"/>
                  <a:gd name="T90" fmla="*/ 380 w 440"/>
                  <a:gd name="T91" fmla="*/ 210 h 658"/>
                  <a:gd name="T92" fmla="*/ 396 w 440"/>
                  <a:gd name="T93" fmla="*/ 174 h 658"/>
                  <a:gd name="T94" fmla="*/ 414 w 440"/>
                  <a:gd name="T95" fmla="*/ 140 h 658"/>
                  <a:gd name="T96" fmla="*/ 410 w 440"/>
                  <a:gd name="T97" fmla="*/ 130 h 658"/>
                  <a:gd name="T98" fmla="*/ 436 w 440"/>
                  <a:gd name="T99" fmla="*/ 86 h 658"/>
                  <a:gd name="T100" fmla="*/ 408 w 440"/>
                  <a:gd name="T101" fmla="*/ 74 h 658"/>
                  <a:gd name="T102" fmla="*/ 398 w 440"/>
                  <a:gd name="T103" fmla="*/ 108 h 658"/>
                  <a:gd name="T104" fmla="*/ 398 w 440"/>
                  <a:gd name="T105" fmla="*/ 66 h 658"/>
                  <a:gd name="T106" fmla="*/ 368 w 440"/>
                  <a:gd name="T107" fmla="*/ 78 h 658"/>
                  <a:gd name="T108" fmla="*/ 364 w 440"/>
                  <a:gd name="T109" fmla="*/ 60 h 658"/>
                  <a:gd name="T110" fmla="*/ 332 w 440"/>
                  <a:gd name="T111" fmla="*/ 62 h 658"/>
                  <a:gd name="T112" fmla="*/ 368 w 440"/>
                  <a:gd name="T113" fmla="*/ 44 h 658"/>
                  <a:gd name="T114" fmla="*/ 338 w 440"/>
                  <a:gd name="T115" fmla="*/ 18 h 658"/>
                  <a:gd name="T116" fmla="*/ 288 w 440"/>
                  <a:gd name="T117" fmla="*/ 38 h 658"/>
                  <a:gd name="T118" fmla="*/ 318 w 440"/>
                  <a:gd name="T119" fmla="*/ 4 h 658"/>
                  <a:gd name="T120" fmla="*/ 224 w 440"/>
                  <a:gd name="T121" fmla="*/ 42 h 658"/>
                  <a:gd name="T122" fmla="*/ 164 w 440"/>
                  <a:gd name="T123" fmla="*/ 66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40" h="658">
                    <a:moveTo>
                      <a:pt x="104" y="78"/>
                    </a:moveTo>
                    <a:lnTo>
                      <a:pt x="102" y="78"/>
                    </a:lnTo>
                    <a:lnTo>
                      <a:pt x="102" y="80"/>
                    </a:lnTo>
                    <a:lnTo>
                      <a:pt x="98" y="82"/>
                    </a:lnTo>
                    <a:lnTo>
                      <a:pt x="96" y="86"/>
                    </a:lnTo>
                    <a:lnTo>
                      <a:pt x="96" y="88"/>
                    </a:lnTo>
                    <a:lnTo>
                      <a:pt x="94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6" y="102"/>
                    </a:lnTo>
                    <a:lnTo>
                      <a:pt x="96" y="110"/>
                    </a:lnTo>
                    <a:lnTo>
                      <a:pt x="96" y="110"/>
                    </a:lnTo>
                    <a:lnTo>
                      <a:pt x="96" y="112"/>
                    </a:lnTo>
                    <a:lnTo>
                      <a:pt x="96" y="116"/>
                    </a:lnTo>
                    <a:lnTo>
                      <a:pt x="96" y="118"/>
                    </a:lnTo>
                    <a:lnTo>
                      <a:pt x="94" y="122"/>
                    </a:lnTo>
                    <a:lnTo>
                      <a:pt x="90" y="122"/>
                    </a:lnTo>
                    <a:lnTo>
                      <a:pt x="76" y="122"/>
                    </a:lnTo>
                    <a:lnTo>
                      <a:pt x="74" y="122"/>
                    </a:lnTo>
                    <a:lnTo>
                      <a:pt x="74" y="124"/>
                    </a:lnTo>
                    <a:lnTo>
                      <a:pt x="72" y="126"/>
                    </a:lnTo>
                    <a:lnTo>
                      <a:pt x="70" y="128"/>
                    </a:lnTo>
                    <a:lnTo>
                      <a:pt x="68" y="128"/>
                    </a:lnTo>
                    <a:lnTo>
                      <a:pt x="56" y="130"/>
                    </a:lnTo>
                    <a:lnTo>
                      <a:pt x="56" y="132"/>
                    </a:lnTo>
                    <a:lnTo>
                      <a:pt x="56" y="134"/>
                    </a:lnTo>
                    <a:lnTo>
                      <a:pt x="56" y="138"/>
                    </a:lnTo>
                    <a:lnTo>
                      <a:pt x="52" y="142"/>
                    </a:lnTo>
                    <a:lnTo>
                      <a:pt x="52" y="142"/>
                    </a:lnTo>
                    <a:lnTo>
                      <a:pt x="50" y="144"/>
                    </a:lnTo>
                    <a:lnTo>
                      <a:pt x="48" y="146"/>
                    </a:lnTo>
                    <a:lnTo>
                      <a:pt x="48" y="150"/>
                    </a:lnTo>
                    <a:lnTo>
                      <a:pt x="50" y="154"/>
                    </a:lnTo>
                    <a:lnTo>
                      <a:pt x="50" y="154"/>
                    </a:lnTo>
                    <a:lnTo>
                      <a:pt x="54" y="156"/>
                    </a:lnTo>
                    <a:lnTo>
                      <a:pt x="58" y="156"/>
                    </a:lnTo>
                    <a:lnTo>
                      <a:pt x="62" y="158"/>
                    </a:lnTo>
                    <a:lnTo>
                      <a:pt x="68" y="158"/>
                    </a:lnTo>
                    <a:lnTo>
                      <a:pt x="68" y="160"/>
                    </a:lnTo>
                    <a:lnTo>
                      <a:pt x="68" y="162"/>
                    </a:lnTo>
                    <a:lnTo>
                      <a:pt x="68" y="166"/>
                    </a:lnTo>
                    <a:lnTo>
                      <a:pt x="68" y="168"/>
                    </a:lnTo>
                    <a:lnTo>
                      <a:pt x="66" y="172"/>
                    </a:lnTo>
                    <a:lnTo>
                      <a:pt x="66" y="176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8" y="186"/>
                    </a:lnTo>
                    <a:lnTo>
                      <a:pt x="68" y="190"/>
                    </a:lnTo>
                    <a:lnTo>
                      <a:pt x="66" y="192"/>
                    </a:lnTo>
                    <a:lnTo>
                      <a:pt x="64" y="194"/>
                    </a:lnTo>
                    <a:lnTo>
                      <a:pt x="62" y="194"/>
                    </a:lnTo>
                    <a:lnTo>
                      <a:pt x="58" y="194"/>
                    </a:lnTo>
                    <a:lnTo>
                      <a:pt x="56" y="196"/>
                    </a:lnTo>
                    <a:lnTo>
                      <a:pt x="56" y="200"/>
                    </a:lnTo>
                    <a:lnTo>
                      <a:pt x="54" y="202"/>
                    </a:lnTo>
                    <a:lnTo>
                      <a:pt x="54" y="202"/>
                    </a:lnTo>
                    <a:lnTo>
                      <a:pt x="52" y="202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2" y="204"/>
                    </a:lnTo>
                    <a:lnTo>
                      <a:pt x="42" y="206"/>
                    </a:lnTo>
                    <a:lnTo>
                      <a:pt x="38" y="208"/>
                    </a:lnTo>
                    <a:lnTo>
                      <a:pt x="32" y="212"/>
                    </a:lnTo>
                    <a:lnTo>
                      <a:pt x="28" y="214"/>
                    </a:lnTo>
                    <a:lnTo>
                      <a:pt x="22" y="214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6" y="214"/>
                    </a:lnTo>
                    <a:lnTo>
                      <a:pt x="14" y="216"/>
                    </a:lnTo>
                    <a:lnTo>
                      <a:pt x="10" y="218"/>
                    </a:lnTo>
                    <a:lnTo>
                      <a:pt x="10" y="220"/>
                    </a:lnTo>
                    <a:lnTo>
                      <a:pt x="8" y="222"/>
                    </a:lnTo>
                    <a:lnTo>
                      <a:pt x="6" y="222"/>
                    </a:lnTo>
                    <a:lnTo>
                      <a:pt x="6" y="224"/>
                    </a:lnTo>
                    <a:lnTo>
                      <a:pt x="4" y="224"/>
                    </a:lnTo>
                    <a:lnTo>
                      <a:pt x="2" y="226"/>
                    </a:lnTo>
                    <a:lnTo>
                      <a:pt x="0" y="230"/>
                    </a:lnTo>
                    <a:lnTo>
                      <a:pt x="2" y="234"/>
                    </a:lnTo>
                    <a:lnTo>
                      <a:pt x="4" y="238"/>
                    </a:lnTo>
                    <a:lnTo>
                      <a:pt x="6" y="240"/>
                    </a:lnTo>
                    <a:lnTo>
                      <a:pt x="10" y="240"/>
                    </a:lnTo>
                    <a:lnTo>
                      <a:pt x="18" y="246"/>
                    </a:lnTo>
                    <a:lnTo>
                      <a:pt x="20" y="248"/>
                    </a:lnTo>
                    <a:lnTo>
                      <a:pt x="22" y="250"/>
                    </a:lnTo>
                    <a:lnTo>
                      <a:pt x="24" y="252"/>
                    </a:lnTo>
                    <a:lnTo>
                      <a:pt x="24" y="254"/>
                    </a:lnTo>
                    <a:lnTo>
                      <a:pt x="26" y="256"/>
                    </a:lnTo>
                    <a:lnTo>
                      <a:pt x="30" y="256"/>
                    </a:lnTo>
                    <a:lnTo>
                      <a:pt x="34" y="256"/>
                    </a:lnTo>
                    <a:lnTo>
                      <a:pt x="40" y="256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4" y="250"/>
                    </a:lnTo>
                    <a:lnTo>
                      <a:pt x="46" y="252"/>
                    </a:lnTo>
                    <a:lnTo>
                      <a:pt x="48" y="254"/>
                    </a:lnTo>
                    <a:lnTo>
                      <a:pt x="50" y="256"/>
                    </a:lnTo>
                    <a:lnTo>
                      <a:pt x="52" y="258"/>
                    </a:lnTo>
                    <a:lnTo>
                      <a:pt x="52" y="260"/>
                    </a:lnTo>
                    <a:lnTo>
                      <a:pt x="48" y="262"/>
                    </a:lnTo>
                    <a:lnTo>
                      <a:pt x="44" y="264"/>
                    </a:lnTo>
                    <a:lnTo>
                      <a:pt x="42" y="266"/>
                    </a:lnTo>
                    <a:lnTo>
                      <a:pt x="42" y="268"/>
                    </a:lnTo>
                    <a:lnTo>
                      <a:pt x="44" y="270"/>
                    </a:lnTo>
                    <a:lnTo>
                      <a:pt x="44" y="272"/>
                    </a:lnTo>
                    <a:lnTo>
                      <a:pt x="44" y="274"/>
                    </a:lnTo>
                    <a:lnTo>
                      <a:pt x="44" y="274"/>
                    </a:lnTo>
                    <a:lnTo>
                      <a:pt x="42" y="274"/>
                    </a:lnTo>
                    <a:lnTo>
                      <a:pt x="38" y="272"/>
                    </a:lnTo>
                    <a:lnTo>
                      <a:pt x="36" y="270"/>
                    </a:lnTo>
                    <a:lnTo>
                      <a:pt x="32" y="268"/>
                    </a:lnTo>
                    <a:lnTo>
                      <a:pt x="32" y="268"/>
                    </a:lnTo>
                    <a:lnTo>
                      <a:pt x="32" y="270"/>
                    </a:lnTo>
                    <a:lnTo>
                      <a:pt x="30" y="272"/>
                    </a:lnTo>
                    <a:lnTo>
                      <a:pt x="30" y="276"/>
                    </a:lnTo>
                    <a:lnTo>
                      <a:pt x="30" y="278"/>
                    </a:lnTo>
                    <a:lnTo>
                      <a:pt x="28" y="278"/>
                    </a:lnTo>
                    <a:lnTo>
                      <a:pt x="26" y="278"/>
                    </a:lnTo>
                    <a:lnTo>
                      <a:pt x="24" y="276"/>
                    </a:lnTo>
                    <a:lnTo>
                      <a:pt x="20" y="274"/>
                    </a:lnTo>
                    <a:lnTo>
                      <a:pt x="18" y="272"/>
                    </a:lnTo>
                    <a:lnTo>
                      <a:pt x="16" y="274"/>
                    </a:lnTo>
                    <a:lnTo>
                      <a:pt x="12" y="276"/>
                    </a:lnTo>
                    <a:lnTo>
                      <a:pt x="10" y="278"/>
                    </a:lnTo>
                    <a:lnTo>
                      <a:pt x="8" y="280"/>
                    </a:lnTo>
                    <a:lnTo>
                      <a:pt x="10" y="282"/>
                    </a:lnTo>
                    <a:lnTo>
                      <a:pt x="12" y="286"/>
                    </a:lnTo>
                    <a:lnTo>
                      <a:pt x="14" y="290"/>
                    </a:lnTo>
                    <a:lnTo>
                      <a:pt x="18" y="292"/>
                    </a:lnTo>
                    <a:lnTo>
                      <a:pt x="22" y="294"/>
                    </a:lnTo>
                    <a:lnTo>
                      <a:pt x="24" y="296"/>
                    </a:lnTo>
                    <a:lnTo>
                      <a:pt x="26" y="296"/>
                    </a:lnTo>
                    <a:lnTo>
                      <a:pt x="26" y="304"/>
                    </a:lnTo>
                    <a:lnTo>
                      <a:pt x="28" y="304"/>
                    </a:lnTo>
                    <a:lnTo>
                      <a:pt x="30" y="304"/>
                    </a:lnTo>
                    <a:lnTo>
                      <a:pt x="34" y="306"/>
                    </a:lnTo>
                    <a:lnTo>
                      <a:pt x="38" y="308"/>
                    </a:lnTo>
                    <a:lnTo>
                      <a:pt x="40" y="310"/>
                    </a:lnTo>
                    <a:lnTo>
                      <a:pt x="42" y="312"/>
                    </a:lnTo>
                    <a:lnTo>
                      <a:pt x="44" y="314"/>
                    </a:lnTo>
                    <a:lnTo>
                      <a:pt x="44" y="316"/>
                    </a:lnTo>
                    <a:lnTo>
                      <a:pt x="46" y="318"/>
                    </a:lnTo>
                    <a:lnTo>
                      <a:pt x="48" y="318"/>
                    </a:lnTo>
                    <a:lnTo>
                      <a:pt x="50" y="318"/>
                    </a:lnTo>
                    <a:lnTo>
                      <a:pt x="54" y="318"/>
                    </a:lnTo>
                    <a:lnTo>
                      <a:pt x="58" y="316"/>
                    </a:lnTo>
                    <a:lnTo>
                      <a:pt x="66" y="312"/>
                    </a:lnTo>
                    <a:lnTo>
                      <a:pt x="70" y="308"/>
                    </a:lnTo>
                    <a:lnTo>
                      <a:pt x="74" y="306"/>
                    </a:lnTo>
                    <a:lnTo>
                      <a:pt x="78" y="304"/>
                    </a:lnTo>
                    <a:lnTo>
                      <a:pt x="82" y="304"/>
                    </a:lnTo>
                    <a:lnTo>
                      <a:pt x="88" y="304"/>
                    </a:lnTo>
                    <a:lnTo>
                      <a:pt x="94" y="304"/>
                    </a:lnTo>
                    <a:lnTo>
                      <a:pt x="98" y="302"/>
                    </a:lnTo>
                    <a:lnTo>
                      <a:pt x="104" y="302"/>
                    </a:lnTo>
                    <a:lnTo>
                      <a:pt x="108" y="302"/>
                    </a:lnTo>
                    <a:lnTo>
                      <a:pt x="108" y="302"/>
                    </a:lnTo>
                    <a:lnTo>
                      <a:pt x="110" y="302"/>
                    </a:lnTo>
                    <a:lnTo>
                      <a:pt x="112" y="304"/>
                    </a:lnTo>
                    <a:lnTo>
                      <a:pt x="114" y="306"/>
                    </a:lnTo>
                    <a:lnTo>
                      <a:pt x="116" y="310"/>
                    </a:lnTo>
                    <a:lnTo>
                      <a:pt x="118" y="314"/>
                    </a:lnTo>
                    <a:lnTo>
                      <a:pt x="118" y="314"/>
                    </a:lnTo>
                    <a:lnTo>
                      <a:pt x="120" y="314"/>
                    </a:lnTo>
                    <a:lnTo>
                      <a:pt x="124" y="316"/>
                    </a:lnTo>
                    <a:lnTo>
                      <a:pt x="126" y="318"/>
                    </a:lnTo>
                    <a:lnTo>
                      <a:pt x="128" y="324"/>
                    </a:lnTo>
                    <a:lnTo>
                      <a:pt x="132" y="330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2"/>
                    </a:lnTo>
                    <a:lnTo>
                      <a:pt x="136" y="358"/>
                    </a:lnTo>
                    <a:lnTo>
                      <a:pt x="138" y="364"/>
                    </a:lnTo>
                    <a:lnTo>
                      <a:pt x="140" y="370"/>
                    </a:lnTo>
                    <a:lnTo>
                      <a:pt x="142" y="378"/>
                    </a:lnTo>
                    <a:lnTo>
                      <a:pt x="140" y="384"/>
                    </a:lnTo>
                    <a:lnTo>
                      <a:pt x="140" y="390"/>
                    </a:lnTo>
                    <a:lnTo>
                      <a:pt x="142" y="394"/>
                    </a:lnTo>
                    <a:lnTo>
                      <a:pt x="144" y="398"/>
                    </a:lnTo>
                    <a:lnTo>
                      <a:pt x="148" y="402"/>
                    </a:lnTo>
                    <a:lnTo>
                      <a:pt x="148" y="404"/>
                    </a:lnTo>
                    <a:lnTo>
                      <a:pt x="148" y="406"/>
                    </a:lnTo>
                    <a:lnTo>
                      <a:pt x="146" y="408"/>
                    </a:lnTo>
                    <a:lnTo>
                      <a:pt x="146" y="410"/>
                    </a:lnTo>
                    <a:lnTo>
                      <a:pt x="144" y="410"/>
                    </a:lnTo>
                    <a:lnTo>
                      <a:pt x="144" y="410"/>
                    </a:lnTo>
                    <a:lnTo>
                      <a:pt x="142" y="410"/>
                    </a:lnTo>
                    <a:lnTo>
                      <a:pt x="140" y="410"/>
                    </a:lnTo>
                    <a:lnTo>
                      <a:pt x="140" y="410"/>
                    </a:lnTo>
                    <a:lnTo>
                      <a:pt x="138" y="412"/>
                    </a:lnTo>
                    <a:lnTo>
                      <a:pt x="138" y="416"/>
                    </a:lnTo>
                    <a:lnTo>
                      <a:pt x="140" y="418"/>
                    </a:lnTo>
                    <a:lnTo>
                      <a:pt x="142" y="420"/>
                    </a:lnTo>
                    <a:lnTo>
                      <a:pt x="144" y="422"/>
                    </a:lnTo>
                    <a:lnTo>
                      <a:pt x="144" y="424"/>
                    </a:lnTo>
                    <a:lnTo>
                      <a:pt x="144" y="426"/>
                    </a:lnTo>
                    <a:lnTo>
                      <a:pt x="142" y="428"/>
                    </a:lnTo>
                    <a:lnTo>
                      <a:pt x="138" y="430"/>
                    </a:lnTo>
                    <a:lnTo>
                      <a:pt x="136" y="434"/>
                    </a:lnTo>
                    <a:lnTo>
                      <a:pt x="134" y="436"/>
                    </a:lnTo>
                    <a:lnTo>
                      <a:pt x="132" y="438"/>
                    </a:lnTo>
                    <a:lnTo>
                      <a:pt x="132" y="440"/>
                    </a:lnTo>
                    <a:lnTo>
                      <a:pt x="134" y="440"/>
                    </a:lnTo>
                    <a:lnTo>
                      <a:pt x="138" y="440"/>
                    </a:lnTo>
                    <a:lnTo>
                      <a:pt x="142" y="440"/>
                    </a:lnTo>
                    <a:lnTo>
                      <a:pt x="146" y="438"/>
                    </a:lnTo>
                    <a:lnTo>
                      <a:pt x="146" y="436"/>
                    </a:lnTo>
                    <a:lnTo>
                      <a:pt x="148" y="434"/>
                    </a:lnTo>
                    <a:lnTo>
                      <a:pt x="150" y="430"/>
                    </a:lnTo>
                    <a:lnTo>
                      <a:pt x="152" y="426"/>
                    </a:lnTo>
                    <a:lnTo>
                      <a:pt x="154" y="424"/>
                    </a:lnTo>
                    <a:lnTo>
                      <a:pt x="156" y="424"/>
                    </a:lnTo>
                    <a:lnTo>
                      <a:pt x="158" y="426"/>
                    </a:lnTo>
                    <a:lnTo>
                      <a:pt x="160" y="430"/>
                    </a:lnTo>
                    <a:lnTo>
                      <a:pt x="162" y="434"/>
                    </a:lnTo>
                    <a:lnTo>
                      <a:pt x="162" y="438"/>
                    </a:lnTo>
                    <a:lnTo>
                      <a:pt x="164" y="442"/>
                    </a:lnTo>
                    <a:lnTo>
                      <a:pt x="164" y="446"/>
                    </a:lnTo>
                    <a:lnTo>
                      <a:pt x="166" y="448"/>
                    </a:lnTo>
                    <a:lnTo>
                      <a:pt x="168" y="450"/>
                    </a:lnTo>
                    <a:lnTo>
                      <a:pt x="172" y="450"/>
                    </a:lnTo>
                    <a:lnTo>
                      <a:pt x="176" y="452"/>
                    </a:lnTo>
                    <a:lnTo>
                      <a:pt x="178" y="456"/>
                    </a:lnTo>
                    <a:lnTo>
                      <a:pt x="178" y="460"/>
                    </a:lnTo>
                    <a:lnTo>
                      <a:pt x="178" y="464"/>
                    </a:lnTo>
                    <a:lnTo>
                      <a:pt x="178" y="464"/>
                    </a:lnTo>
                    <a:lnTo>
                      <a:pt x="174" y="464"/>
                    </a:lnTo>
                    <a:lnTo>
                      <a:pt x="170" y="462"/>
                    </a:lnTo>
                    <a:lnTo>
                      <a:pt x="166" y="458"/>
                    </a:lnTo>
                    <a:lnTo>
                      <a:pt x="162" y="456"/>
                    </a:lnTo>
                    <a:lnTo>
                      <a:pt x="156" y="454"/>
                    </a:lnTo>
                    <a:lnTo>
                      <a:pt x="152" y="454"/>
                    </a:lnTo>
                    <a:lnTo>
                      <a:pt x="148" y="454"/>
                    </a:lnTo>
                    <a:lnTo>
                      <a:pt x="148" y="456"/>
                    </a:lnTo>
                    <a:lnTo>
                      <a:pt x="148" y="456"/>
                    </a:lnTo>
                    <a:lnTo>
                      <a:pt x="148" y="458"/>
                    </a:lnTo>
                    <a:lnTo>
                      <a:pt x="150" y="460"/>
                    </a:lnTo>
                    <a:lnTo>
                      <a:pt x="152" y="464"/>
                    </a:lnTo>
                    <a:lnTo>
                      <a:pt x="156" y="466"/>
                    </a:lnTo>
                    <a:lnTo>
                      <a:pt x="162" y="468"/>
                    </a:lnTo>
                    <a:lnTo>
                      <a:pt x="166" y="470"/>
                    </a:lnTo>
                    <a:lnTo>
                      <a:pt x="170" y="470"/>
                    </a:lnTo>
                    <a:lnTo>
                      <a:pt x="172" y="472"/>
                    </a:lnTo>
                    <a:lnTo>
                      <a:pt x="174" y="474"/>
                    </a:lnTo>
                    <a:lnTo>
                      <a:pt x="176" y="476"/>
                    </a:lnTo>
                    <a:lnTo>
                      <a:pt x="176" y="480"/>
                    </a:lnTo>
                    <a:lnTo>
                      <a:pt x="176" y="484"/>
                    </a:lnTo>
                    <a:lnTo>
                      <a:pt x="172" y="490"/>
                    </a:lnTo>
                    <a:lnTo>
                      <a:pt x="168" y="494"/>
                    </a:lnTo>
                    <a:lnTo>
                      <a:pt x="166" y="498"/>
                    </a:lnTo>
                    <a:lnTo>
                      <a:pt x="162" y="500"/>
                    </a:lnTo>
                    <a:lnTo>
                      <a:pt x="160" y="502"/>
                    </a:lnTo>
                    <a:lnTo>
                      <a:pt x="158" y="502"/>
                    </a:lnTo>
                    <a:lnTo>
                      <a:pt x="156" y="504"/>
                    </a:lnTo>
                    <a:lnTo>
                      <a:pt x="158" y="506"/>
                    </a:lnTo>
                    <a:lnTo>
                      <a:pt x="158" y="508"/>
                    </a:lnTo>
                    <a:lnTo>
                      <a:pt x="160" y="508"/>
                    </a:lnTo>
                    <a:lnTo>
                      <a:pt x="162" y="508"/>
                    </a:lnTo>
                    <a:lnTo>
                      <a:pt x="156" y="514"/>
                    </a:lnTo>
                    <a:lnTo>
                      <a:pt x="148" y="526"/>
                    </a:lnTo>
                    <a:lnTo>
                      <a:pt x="148" y="526"/>
                    </a:lnTo>
                    <a:lnTo>
                      <a:pt x="150" y="528"/>
                    </a:lnTo>
                    <a:lnTo>
                      <a:pt x="150" y="532"/>
                    </a:lnTo>
                    <a:lnTo>
                      <a:pt x="152" y="538"/>
                    </a:lnTo>
                    <a:lnTo>
                      <a:pt x="152" y="544"/>
                    </a:lnTo>
                    <a:lnTo>
                      <a:pt x="154" y="550"/>
                    </a:lnTo>
                    <a:lnTo>
                      <a:pt x="154" y="558"/>
                    </a:lnTo>
                    <a:lnTo>
                      <a:pt x="156" y="566"/>
                    </a:lnTo>
                    <a:lnTo>
                      <a:pt x="158" y="572"/>
                    </a:lnTo>
                    <a:lnTo>
                      <a:pt x="160" y="578"/>
                    </a:lnTo>
                    <a:lnTo>
                      <a:pt x="162" y="584"/>
                    </a:lnTo>
                    <a:lnTo>
                      <a:pt x="164" y="588"/>
                    </a:lnTo>
                    <a:lnTo>
                      <a:pt x="166" y="594"/>
                    </a:lnTo>
                    <a:lnTo>
                      <a:pt x="166" y="598"/>
                    </a:lnTo>
                    <a:lnTo>
                      <a:pt x="166" y="600"/>
                    </a:lnTo>
                    <a:lnTo>
                      <a:pt x="178" y="620"/>
                    </a:lnTo>
                    <a:lnTo>
                      <a:pt x="180" y="620"/>
                    </a:lnTo>
                    <a:lnTo>
                      <a:pt x="180" y="624"/>
                    </a:lnTo>
                    <a:lnTo>
                      <a:pt x="180" y="628"/>
                    </a:lnTo>
                    <a:lnTo>
                      <a:pt x="182" y="634"/>
                    </a:lnTo>
                    <a:lnTo>
                      <a:pt x="184" y="638"/>
                    </a:lnTo>
                    <a:lnTo>
                      <a:pt x="184" y="642"/>
                    </a:lnTo>
                    <a:lnTo>
                      <a:pt x="186" y="644"/>
                    </a:lnTo>
                    <a:lnTo>
                      <a:pt x="190" y="646"/>
                    </a:lnTo>
                    <a:lnTo>
                      <a:pt x="194" y="646"/>
                    </a:lnTo>
                    <a:lnTo>
                      <a:pt x="202" y="646"/>
                    </a:lnTo>
                    <a:lnTo>
                      <a:pt x="208" y="644"/>
                    </a:lnTo>
                    <a:lnTo>
                      <a:pt x="212" y="642"/>
                    </a:lnTo>
                    <a:lnTo>
                      <a:pt x="214" y="642"/>
                    </a:lnTo>
                    <a:lnTo>
                      <a:pt x="216" y="640"/>
                    </a:lnTo>
                    <a:lnTo>
                      <a:pt x="218" y="640"/>
                    </a:lnTo>
                    <a:lnTo>
                      <a:pt x="220" y="640"/>
                    </a:lnTo>
                    <a:lnTo>
                      <a:pt x="220" y="642"/>
                    </a:lnTo>
                    <a:lnTo>
                      <a:pt x="218" y="644"/>
                    </a:lnTo>
                    <a:lnTo>
                      <a:pt x="216" y="646"/>
                    </a:lnTo>
                    <a:lnTo>
                      <a:pt x="214" y="648"/>
                    </a:lnTo>
                    <a:lnTo>
                      <a:pt x="212" y="650"/>
                    </a:lnTo>
                    <a:lnTo>
                      <a:pt x="210" y="650"/>
                    </a:lnTo>
                    <a:lnTo>
                      <a:pt x="212" y="652"/>
                    </a:lnTo>
                    <a:lnTo>
                      <a:pt x="214" y="654"/>
                    </a:lnTo>
                    <a:lnTo>
                      <a:pt x="218" y="656"/>
                    </a:lnTo>
                    <a:lnTo>
                      <a:pt x="222" y="656"/>
                    </a:lnTo>
                    <a:lnTo>
                      <a:pt x="226" y="658"/>
                    </a:lnTo>
                    <a:lnTo>
                      <a:pt x="228" y="658"/>
                    </a:lnTo>
                    <a:lnTo>
                      <a:pt x="232" y="658"/>
                    </a:lnTo>
                    <a:lnTo>
                      <a:pt x="234" y="656"/>
                    </a:lnTo>
                    <a:lnTo>
                      <a:pt x="234" y="652"/>
                    </a:lnTo>
                    <a:lnTo>
                      <a:pt x="234" y="644"/>
                    </a:lnTo>
                    <a:lnTo>
                      <a:pt x="234" y="638"/>
                    </a:lnTo>
                    <a:lnTo>
                      <a:pt x="236" y="632"/>
                    </a:lnTo>
                    <a:lnTo>
                      <a:pt x="238" y="630"/>
                    </a:lnTo>
                    <a:lnTo>
                      <a:pt x="240" y="626"/>
                    </a:lnTo>
                    <a:lnTo>
                      <a:pt x="240" y="622"/>
                    </a:lnTo>
                    <a:lnTo>
                      <a:pt x="240" y="618"/>
                    </a:lnTo>
                    <a:lnTo>
                      <a:pt x="238" y="616"/>
                    </a:lnTo>
                    <a:lnTo>
                      <a:pt x="238" y="614"/>
                    </a:lnTo>
                    <a:lnTo>
                      <a:pt x="238" y="612"/>
                    </a:lnTo>
                    <a:lnTo>
                      <a:pt x="242" y="610"/>
                    </a:lnTo>
                    <a:lnTo>
                      <a:pt x="244" y="608"/>
                    </a:lnTo>
                    <a:lnTo>
                      <a:pt x="246" y="608"/>
                    </a:lnTo>
                    <a:lnTo>
                      <a:pt x="246" y="606"/>
                    </a:lnTo>
                    <a:lnTo>
                      <a:pt x="250" y="590"/>
                    </a:lnTo>
                    <a:lnTo>
                      <a:pt x="252" y="576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0" y="570"/>
                    </a:lnTo>
                    <a:lnTo>
                      <a:pt x="252" y="566"/>
                    </a:lnTo>
                    <a:lnTo>
                      <a:pt x="254" y="566"/>
                    </a:lnTo>
                    <a:lnTo>
                      <a:pt x="258" y="564"/>
                    </a:lnTo>
                    <a:lnTo>
                      <a:pt x="260" y="564"/>
                    </a:lnTo>
                    <a:lnTo>
                      <a:pt x="260" y="566"/>
                    </a:lnTo>
                    <a:lnTo>
                      <a:pt x="260" y="566"/>
                    </a:lnTo>
                    <a:lnTo>
                      <a:pt x="262" y="566"/>
                    </a:lnTo>
                    <a:lnTo>
                      <a:pt x="266" y="566"/>
                    </a:lnTo>
                    <a:lnTo>
                      <a:pt x="268" y="564"/>
                    </a:lnTo>
                    <a:lnTo>
                      <a:pt x="270" y="562"/>
                    </a:lnTo>
                    <a:lnTo>
                      <a:pt x="272" y="560"/>
                    </a:lnTo>
                    <a:lnTo>
                      <a:pt x="276" y="558"/>
                    </a:lnTo>
                    <a:lnTo>
                      <a:pt x="280" y="556"/>
                    </a:lnTo>
                    <a:lnTo>
                      <a:pt x="282" y="556"/>
                    </a:lnTo>
                    <a:lnTo>
                      <a:pt x="284" y="556"/>
                    </a:lnTo>
                    <a:lnTo>
                      <a:pt x="286" y="552"/>
                    </a:lnTo>
                    <a:lnTo>
                      <a:pt x="292" y="544"/>
                    </a:lnTo>
                    <a:lnTo>
                      <a:pt x="302" y="534"/>
                    </a:lnTo>
                    <a:lnTo>
                      <a:pt x="310" y="526"/>
                    </a:lnTo>
                    <a:lnTo>
                      <a:pt x="318" y="518"/>
                    </a:lnTo>
                    <a:lnTo>
                      <a:pt x="322" y="516"/>
                    </a:lnTo>
                    <a:lnTo>
                      <a:pt x="324" y="518"/>
                    </a:lnTo>
                    <a:lnTo>
                      <a:pt x="326" y="516"/>
                    </a:lnTo>
                    <a:lnTo>
                      <a:pt x="326" y="512"/>
                    </a:lnTo>
                    <a:lnTo>
                      <a:pt x="328" y="510"/>
                    </a:lnTo>
                    <a:lnTo>
                      <a:pt x="330" y="506"/>
                    </a:lnTo>
                    <a:lnTo>
                      <a:pt x="330" y="504"/>
                    </a:lnTo>
                    <a:lnTo>
                      <a:pt x="332" y="502"/>
                    </a:lnTo>
                    <a:lnTo>
                      <a:pt x="334" y="500"/>
                    </a:lnTo>
                    <a:lnTo>
                      <a:pt x="336" y="498"/>
                    </a:lnTo>
                    <a:lnTo>
                      <a:pt x="338" y="498"/>
                    </a:lnTo>
                    <a:lnTo>
                      <a:pt x="340" y="500"/>
                    </a:lnTo>
                    <a:lnTo>
                      <a:pt x="342" y="504"/>
                    </a:lnTo>
                    <a:lnTo>
                      <a:pt x="346" y="504"/>
                    </a:lnTo>
                    <a:lnTo>
                      <a:pt x="348" y="504"/>
                    </a:lnTo>
                    <a:lnTo>
                      <a:pt x="348" y="500"/>
                    </a:lnTo>
                    <a:lnTo>
                      <a:pt x="350" y="498"/>
                    </a:lnTo>
                    <a:lnTo>
                      <a:pt x="352" y="498"/>
                    </a:lnTo>
                    <a:lnTo>
                      <a:pt x="356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58" y="498"/>
                    </a:lnTo>
                    <a:lnTo>
                      <a:pt x="360" y="496"/>
                    </a:lnTo>
                    <a:lnTo>
                      <a:pt x="364" y="494"/>
                    </a:lnTo>
                    <a:lnTo>
                      <a:pt x="366" y="490"/>
                    </a:lnTo>
                    <a:lnTo>
                      <a:pt x="370" y="488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80" y="480"/>
                    </a:lnTo>
                    <a:lnTo>
                      <a:pt x="384" y="478"/>
                    </a:lnTo>
                    <a:lnTo>
                      <a:pt x="386" y="476"/>
                    </a:lnTo>
                    <a:lnTo>
                      <a:pt x="390" y="474"/>
                    </a:lnTo>
                    <a:lnTo>
                      <a:pt x="390" y="472"/>
                    </a:lnTo>
                    <a:lnTo>
                      <a:pt x="390" y="470"/>
                    </a:lnTo>
                    <a:lnTo>
                      <a:pt x="388" y="468"/>
                    </a:lnTo>
                    <a:lnTo>
                      <a:pt x="386" y="466"/>
                    </a:lnTo>
                    <a:lnTo>
                      <a:pt x="382" y="464"/>
                    </a:lnTo>
                    <a:lnTo>
                      <a:pt x="378" y="464"/>
                    </a:lnTo>
                    <a:lnTo>
                      <a:pt x="372" y="464"/>
                    </a:lnTo>
                    <a:lnTo>
                      <a:pt x="368" y="464"/>
                    </a:lnTo>
                    <a:lnTo>
                      <a:pt x="364" y="464"/>
                    </a:lnTo>
                    <a:lnTo>
                      <a:pt x="362" y="464"/>
                    </a:lnTo>
                    <a:lnTo>
                      <a:pt x="362" y="466"/>
                    </a:lnTo>
                    <a:lnTo>
                      <a:pt x="360" y="468"/>
                    </a:lnTo>
                    <a:lnTo>
                      <a:pt x="358" y="470"/>
                    </a:lnTo>
                    <a:lnTo>
                      <a:pt x="354" y="472"/>
                    </a:lnTo>
                    <a:lnTo>
                      <a:pt x="348" y="474"/>
                    </a:lnTo>
                    <a:lnTo>
                      <a:pt x="344" y="474"/>
                    </a:lnTo>
                    <a:lnTo>
                      <a:pt x="340" y="474"/>
                    </a:lnTo>
                    <a:lnTo>
                      <a:pt x="338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34" y="470"/>
                    </a:lnTo>
                    <a:lnTo>
                      <a:pt x="334" y="468"/>
                    </a:lnTo>
                    <a:lnTo>
                      <a:pt x="334" y="466"/>
                    </a:lnTo>
                    <a:lnTo>
                      <a:pt x="334" y="466"/>
                    </a:lnTo>
                    <a:lnTo>
                      <a:pt x="336" y="466"/>
                    </a:lnTo>
                    <a:lnTo>
                      <a:pt x="340" y="466"/>
                    </a:lnTo>
                    <a:lnTo>
                      <a:pt x="344" y="468"/>
                    </a:lnTo>
                    <a:lnTo>
                      <a:pt x="346" y="468"/>
                    </a:lnTo>
                    <a:lnTo>
                      <a:pt x="348" y="468"/>
                    </a:lnTo>
                    <a:lnTo>
                      <a:pt x="358" y="462"/>
                    </a:lnTo>
                    <a:lnTo>
                      <a:pt x="364" y="450"/>
                    </a:lnTo>
                    <a:lnTo>
                      <a:pt x="356" y="448"/>
                    </a:lnTo>
                    <a:lnTo>
                      <a:pt x="358" y="448"/>
                    </a:lnTo>
                    <a:lnTo>
                      <a:pt x="360" y="446"/>
                    </a:lnTo>
                    <a:lnTo>
                      <a:pt x="362" y="444"/>
                    </a:lnTo>
                    <a:lnTo>
                      <a:pt x="362" y="442"/>
                    </a:lnTo>
                    <a:lnTo>
                      <a:pt x="360" y="438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6" y="436"/>
                    </a:lnTo>
                    <a:lnTo>
                      <a:pt x="356" y="434"/>
                    </a:lnTo>
                    <a:lnTo>
                      <a:pt x="356" y="432"/>
                    </a:lnTo>
                    <a:lnTo>
                      <a:pt x="356" y="430"/>
                    </a:lnTo>
                    <a:lnTo>
                      <a:pt x="358" y="430"/>
                    </a:lnTo>
                    <a:lnTo>
                      <a:pt x="362" y="428"/>
                    </a:lnTo>
                    <a:lnTo>
                      <a:pt x="366" y="428"/>
                    </a:lnTo>
                    <a:lnTo>
                      <a:pt x="366" y="430"/>
                    </a:lnTo>
                    <a:lnTo>
                      <a:pt x="368" y="432"/>
                    </a:lnTo>
                    <a:lnTo>
                      <a:pt x="370" y="436"/>
                    </a:lnTo>
                    <a:lnTo>
                      <a:pt x="372" y="442"/>
                    </a:lnTo>
                    <a:lnTo>
                      <a:pt x="374" y="448"/>
                    </a:lnTo>
                    <a:lnTo>
                      <a:pt x="378" y="452"/>
                    </a:lnTo>
                    <a:lnTo>
                      <a:pt x="378" y="456"/>
                    </a:lnTo>
                    <a:lnTo>
                      <a:pt x="380" y="456"/>
                    </a:lnTo>
                    <a:lnTo>
                      <a:pt x="396" y="458"/>
                    </a:lnTo>
                    <a:lnTo>
                      <a:pt x="394" y="434"/>
                    </a:lnTo>
                    <a:lnTo>
                      <a:pt x="394" y="434"/>
                    </a:lnTo>
                    <a:lnTo>
                      <a:pt x="394" y="432"/>
                    </a:lnTo>
                    <a:lnTo>
                      <a:pt x="392" y="428"/>
                    </a:lnTo>
                    <a:lnTo>
                      <a:pt x="390" y="426"/>
                    </a:lnTo>
                    <a:lnTo>
                      <a:pt x="386" y="422"/>
                    </a:lnTo>
                    <a:lnTo>
                      <a:pt x="384" y="420"/>
                    </a:lnTo>
                    <a:lnTo>
                      <a:pt x="382" y="418"/>
                    </a:lnTo>
                    <a:lnTo>
                      <a:pt x="380" y="414"/>
                    </a:lnTo>
                    <a:lnTo>
                      <a:pt x="380" y="412"/>
                    </a:lnTo>
                    <a:lnTo>
                      <a:pt x="380" y="412"/>
                    </a:lnTo>
                    <a:lnTo>
                      <a:pt x="386" y="412"/>
                    </a:lnTo>
                    <a:lnTo>
                      <a:pt x="386" y="396"/>
                    </a:lnTo>
                    <a:lnTo>
                      <a:pt x="386" y="394"/>
                    </a:lnTo>
                    <a:lnTo>
                      <a:pt x="384" y="394"/>
                    </a:lnTo>
                    <a:lnTo>
                      <a:pt x="384" y="392"/>
                    </a:lnTo>
                    <a:lnTo>
                      <a:pt x="382" y="388"/>
                    </a:lnTo>
                    <a:lnTo>
                      <a:pt x="382" y="386"/>
                    </a:lnTo>
                    <a:lnTo>
                      <a:pt x="382" y="384"/>
                    </a:lnTo>
                    <a:lnTo>
                      <a:pt x="386" y="384"/>
                    </a:lnTo>
                    <a:lnTo>
                      <a:pt x="392" y="382"/>
                    </a:lnTo>
                    <a:lnTo>
                      <a:pt x="396" y="382"/>
                    </a:lnTo>
                    <a:lnTo>
                      <a:pt x="396" y="382"/>
                    </a:lnTo>
                    <a:lnTo>
                      <a:pt x="398" y="380"/>
                    </a:lnTo>
                    <a:lnTo>
                      <a:pt x="400" y="378"/>
                    </a:lnTo>
                    <a:lnTo>
                      <a:pt x="402" y="376"/>
                    </a:lnTo>
                    <a:lnTo>
                      <a:pt x="402" y="374"/>
                    </a:lnTo>
                    <a:lnTo>
                      <a:pt x="402" y="370"/>
                    </a:lnTo>
                    <a:lnTo>
                      <a:pt x="410" y="364"/>
                    </a:lnTo>
                    <a:lnTo>
                      <a:pt x="420" y="350"/>
                    </a:lnTo>
                    <a:lnTo>
                      <a:pt x="426" y="340"/>
                    </a:lnTo>
                    <a:lnTo>
                      <a:pt x="426" y="340"/>
                    </a:lnTo>
                    <a:lnTo>
                      <a:pt x="424" y="336"/>
                    </a:lnTo>
                    <a:lnTo>
                      <a:pt x="424" y="332"/>
                    </a:lnTo>
                    <a:lnTo>
                      <a:pt x="422" y="328"/>
                    </a:lnTo>
                    <a:lnTo>
                      <a:pt x="418" y="324"/>
                    </a:lnTo>
                    <a:lnTo>
                      <a:pt x="414" y="324"/>
                    </a:lnTo>
                    <a:lnTo>
                      <a:pt x="414" y="322"/>
                    </a:lnTo>
                    <a:lnTo>
                      <a:pt x="414" y="320"/>
                    </a:lnTo>
                    <a:lnTo>
                      <a:pt x="412" y="316"/>
                    </a:lnTo>
                    <a:lnTo>
                      <a:pt x="412" y="314"/>
                    </a:lnTo>
                    <a:lnTo>
                      <a:pt x="408" y="310"/>
                    </a:lnTo>
                    <a:lnTo>
                      <a:pt x="406" y="308"/>
                    </a:lnTo>
                    <a:lnTo>
                      <a:pt x="400" y="308"/>
                    </a:lnTo>
                    <a:lnTo>
                      <a:pt x="394" y="308"/>
                    </a:lnTo>
                    <a:lnTo>
                      <a:pt x="388" y="310"/>
                    </a:lnTo>
                    <a:lnTo>
                      <a:pt x="384" y="310"/>
                    </a:lnTo>
                    <a:lnTo>
                      <a:pt x="382" y="310"/>
                    </a:lnTo>
                    <a:lnTo>
                      <a:pt x="382" y="310"/>
                    </a:lnTo>
                    <a:lnTo>
                      <a:pt x="382" y="308"/>
                    </a:lnTo>
                    <a:lnTo>
                      <a:pt x="382" y="306"/>
                    </a:lnTo>
                    <a:lnTo>
                      <a:pt x="382" y="300"/>
                    </a:lnTo>
                    <a:lnTo>
                      <a:pt x="382" y="298"/>
                    </a:lnTo>
                    <a:lnTo>
                      <a:pt x="382" y="292"/>
                    </a:lnTo>
                    <a:lnTo>
                      <a:pt x="382" y="286"/>
                    </a:lnTo>
                    <a:lnTo>
                      <a:pt x="382" y="280"/>
                    </a:lnTo>
                    <a:lnTo>
                      <a:pt x="382" y="276"/>
                    </a:lnTo>
                    <a:lnTo>
                      <a:pt x="380" y="272"/>
                    </a:lnTo>
                    <a:lnTo>
                      <a:pt x="380" y="270"/>
                    </a:lnTo>
                    <a:lnTo>
                      <a:pt x="380" y="270"/>
                    </a:lnTo>
                    <a:lnTo>
                      <a:pt x="378" y="268"/>
                    </a:lnTo>
                    <a:lnTo>
                      <a:pt x="374" y="266"/>
                    </a:lnTo>
                    <a:lnTo>
                      <a:pt x="372" y="264"/>
                    </a:lnTo>
                    <a:lnTo>
                      <a:pt x="370" y="260"/>
                    </a:lnTo>
                    <a:lnTo>
                      <a:pt x="370" y="258"/>
                    </a:lnTo>
                    <a:lnTo>
                      <a:pt x="374" y="256"/>
                    </a:lnTo>
                    <a:lnTo>
                      <a:pt x="374" y="254"/>
                    </a:lnTo>
                    <a:lnTo>
                      <a:pt x="376" y="250"/>
                    </a:lnTo>
                    <a:lnTo>
                      <a:pt x="378" y="242"/>
                    </a:lnTo>
                    <a:lnTo>
                      <a:pt x="380" y="230"/>
                    </a:lnTo>
                    <a:lnTo>
                      <a:pt x="380" y="210"/>
                    </a:lnTo>
                    <a:lnTo>
                      <a:pt x="378" y="188"/>
                    </a:lnTo>
                    <a:lnTo>
                      <a:pt x="378" y="186"/>
                    </a:lnTo>
                    <a:lnTo>
                      <a:pt x="380" y="184"/>
                    </a:lnTo>
                    <a:lnTo>
                      <a:pt x="380" y="180"/>
                    </a:lnTo>
                    <a:lnTo>
                      <a:pt x="382" y="176"/>
                    </a:lnTo>
                    <a:lnTo>
                      <a:pt x="384" y="174"/>
                    </a:lnTo>
                    <a:lnTo>
                      <a:pt x="388" y="172"/>
                    </a:lnTo>
                    <a:lnTo>
                      <a:pt x="392" y="172"/>
                    </a:lnTo>
                    <a:lnTo>
                      <a:pt x="392" y="172"/>
                    </a:lnTo>
                    <a:lnTo>
                      <a:pt x="394" y="174"/>
                    </a:lnTo>
                    <a:lnTo>
                      <a:pt x="396" y="174"/>
                    </a:lnTo>
                    <a:lnTo>
                      <a:pt x="400" y="174"/>
                    </a:lnTo>
                    <a:lnTo>
                      <a:pt x="402" y="174"/>
                    </a:lnTo>
                    <a:lnTo>
                      <a:pt x="406" y="170"/>
                    </a:lnTo>
                    <a:lnTo>
                      <a:pt x="408" y="166"/>
                    </a:lnTo>
                    <a:lnTo>
                      <a:pt x="408" y="162"/>
                    </a:lnTo>
                    <a:lnTo>
                      <a:pt x="408" y="158"/>
                    </a:lnTo>
                    <a:lnTo>
                      <a:pt x="408" y="154"/>
                    </a:lnTo>
                    <a:lnTo>
                      <a:pt x="408" y="150"/>
                    </a:lnTo>
                    <a:lnTo>
                      <a:pt x="408" y="146"/>
                    </a:lnTo>
                    <a:lnTo>
                      <a:pt x="412" y="144"/>
                    </a:lnTo>
                    <a:lnTo>
                      <a:pt x="414" y="140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0" y="138"/>
                    </a:lnTo>
                    <a:lnTo>
                      <a:pt x="406" y="138"/>
                    </a:lnTo>
                    <a:lnTo>
                      <a:pt x="402" y="140"/>
                    </a:lnTo>
                    <a:lnTo>
                      <a:pt x="400" y="140"/>
                    </a:lnTo>
                    <a:lnTo>
                      <a:pt x="398" y="140"/>
                    </a:lnTo>
                    <a:lnTo>
                      <a:pt x="396" y="138"/>
                    </a:lnTo>
                    <a:lnTo>
                      <a:pt x="398" y="136"/>
                    </a:lnTo>
                    <a:lnTo>
                      <a:pt x="404" y="134"/>
                    </a:lnTo>
                    <a:lnTo>
                      <a:pt x="410" y="130"/>
                    </a:lnTo>
                    <a:lnTo>
                      <a:pt x="416" y="128"/>
                    </a:lnTo>
                    <a:lnTo>
                      <a:pt x="422" y="124"/>
                    </a:lnTo>
                    <a:lnTo>
                      <a:pt x="426" y="120"/>
                    </a:lnTo>
                    <a:lnTo>
                      <a:pt x="430" y="114"/>
                    </a:lnTo>
                    <a:lnTo>
                      <a:pt x="434" y="108"/>
                    </a:lnTo>
                    <a:lnTo>
                      <a:pt x="436" y="102"/>
                    </a:lnTo>
                    <a:lnTo>
                      <a:pt x="436" y="98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6" y="86"/>
                    </a:lnTo>
                    <a:lnTo>
                      <a:pt x="440" y="84"/>
                    </a:lnTo>
                    <a:lnTo>
                      <a:pt x="422" y="72"/>
                    </a:lnTo>
                    <a:lnTo>
                      <a:pt x="422" y="74"/>
                    </a:lnTo>
                    <a:lnTo>
                      <a:pt x="422" y="76"/>
                    </a:lnTo>
                    <a:lnTo>
                      <a:pt x="420" y="78"/>
                    </a:lnTo>
                    <a:lnTo>
                      <a:pt x="418" y="80"/>
                    </a:lnTo>
                    <a:lnTo>
                      <a:pt x="416" y="82"/>
                    </a:lnTo>
                    <a:lnTo>
                      <a:pt x="414" y="78"/>
                    </a:lnTo>
                    <a:lnTo>
                      <a:pt x="412" y="76"/>
                    </a:lnTo>
                    <a:lnTo>
                      <a:pt x="410" y="74"/>
                    </a:lnTo>
                    <a:lnTo>
                      <a:pt x="408" y="74"/>
                    </a:lnTo>
                    <a:lnTo>
                      <a:pt x="406" y="76"/>
                    </a:lnTo>
                    <a:lnTo>
                      <a:pt x="406" y="78"/>
                    </a:lnTo>
                    <a:lnTo>
                      <a:pt x="406" y="82"/>
                    </a:lnTo>
                    <a:lnTo>
                      <a:pt x="408" y="84"/>
                    </a:lnTo>
                    <a:lnTo>
                      <a:pt x="408" y="84"/>
                    </a:lnTo>
                    <a:lnTo>
                      <a:pt x="410" y="86"/>
                    </a:lnTo>
                    <a:lnTo>
                      <a:pt x="410" y="86"/>
                    </a:lnTo>
                    <a:lnTo>
                      <a:pt x="410" y="88"/>
                    </a:lnTo>
                    <a:lnTo>
                      <a:pt x="408" y="92"/>
                    </a:lnTo>
                    <a:lnTo>
                      <a:pt x="406" y="98"/>
                    </a:lnTo>
                    <a:lnTo>
                      <a:pt x="398" y="108"/>
                    </a:lnTo>
                    <a:lnTo>
                      <a:pt x="386" y="118"/>
                    </a:lnTo>
                    <a:lnTo>
                      <a:pt x="372" y="128"/>
                    </a:lnTo>
                    <a:lnTo>
                      <a:pt x="362" y="136"/>
                    </a:lnTo>
                    <a:lnTo>
                      <a:pt x="354" y="140"/>
                    </a:lnTo>
                    <a:lnTo>
                      <a:pt x="356" y="138"/>
                    </a:lnTo>
                    <a:lnTo>
                      <a:pt x="362" y="130"/>
                    </a:lnTo>
                    <a:lnTo>
                      <a:pt x="370" y="120"/>
                    </a:lnTo>
                    <a:lnTo>
                      <a:pt x="378" y="110"/>
                    </a:lnTo>
                    <a:lnTo>
                      <a:pt x="382" y="100"/>
                    </a:lnTo>
                    <a:lnTo>
                      <a:pt x="388" y="88"/>
                    </a:lnTo>
                    <a:lnTo>
                      <a:pt x="398" y="66"/>
                    </a:lnTo>
                    <a:lnTo>
                      <a:pt x="398" y="66"/>
                    </a:lnTo>
                    <a:lnTo>
                      <a:pt x="396" y="64"/>
                    </a:lnTo>
                    <a:lnTo>
                      <a:pt x="394" y="64"/>
                    </a:lnTo>
                    <a:lnTo>
                      <a:pt x="390" y="62"/>
                    </a:lnTo>
                    <a:lnTo>
                      <a:pt x="386" y="64"/>
                    </a:lnTo>
                    <a:lnTo>
                      <a:pt x="382" y="64"/>
                    </a:lnTo>
                    <a:lnTo>
                      <a:pt x="376" y="68"/>
                    </a:lnTo>
                    <a:lnTo>
                      <a:pt x="376" y="70"/>
                    </a:lnTo>
                    <a:lnTo>
                      <a:pt x="374" y="72"/>
                    </a:lnTo>
                    <a:lnTo>
                      <a:pt x="372" y="74"/>
                    </a:lnTo>
                    <a:lnTo>
                      <a:pt x="368" y="78"/>
                    </a:lnTo>
                    <a:lnTo>
                      <a:pt x="366" y="80"/>
                    </a:lnTo>
                    <a:lnTo>
                      <a:pt x="362" y="82"/>
                    </a:lnTo>
                    <a:lnTo>
                      <a:pt x="358" y="84"/>
                    </a:lnTo>
                    <a:lnTo>
                      <a:pt x="356" y="86"/>
                    </a:lnTo>
                    <a:lnTo>
                      <a:pt x="356" y="84"/>
                    </a:lnTo>
                    <a:lnTo>
                      <a:pt x="356" y="82"/>
                    </a:lnTo>
                    <a:lnTo>
                      <a:pt x="356" y="80"/>
                    </a:lnTo>
                    <a:lnTo>
                      <a:pt x="360" y="78"/>
                    </a:lnTo>
                    <a:lnTo>
                      <a:pt x="364" y="74"/>
                    </a:lnTo>
                    <a:lnTo>
                      <a:pt x="368" y="68"/>
                    </a:lnTo>
                    <a:lnTo>
                      <a:pt x="364" y="60"/>
                    </a:lnTo>
                    <a:lnTo>
                      <a:pt x="360" y="60"/>
                    </a:lnTo>
                    <a:lnTo>
                      <a:pt x="352" y="60"/>
                    </a:lnTo>
                    <a:lnTo>
                      <a:pt x="340" y="64"/>
                    </a:lnTo>
                    <a:lnTo>
                      <a:pt x="330" y="72"/>
                    </a:lnTo>
                    <a:lnTo>
                      <a:pt x="326" y="78"/>
                    </a:lnTo>
                    <a:lnTo>
                      <a:pt x="326" y="78"/>
                    </a:lnTo>
                    <a:lnTo>
                      <a:pt x="326" y="76"/>
                    </a:lnTo>
                    <a:lnTo>
                      <a:pt x="326" y="72"/>
                    </a:lnTo>
                    <a:lnTo>
                      <a:pt x="328" y="68"/>
                    </a:lnTo>
                    <a:lnTo>
                      <a:pt x="328" y="64"/>
                    </a:lnTo>
                    <a:lnTo>
                      <a:pt x="332" y="62"/>
                    </a:lnTo>
                    <a:lnTo>
                      <a:pt x="336" y="60"/>
                    </a:lnTo>
                    <a:lnTo>
                      <a:pt x="340" y="58"/>
                    </a:lnTo>
                    <a:lnTo>
                      <a:pt x="346" y="56"/>
                    </a:lnTo>
                    <a:lnTo>
                      <a:pt x="352" y="56"/>
                    </a:lnTo>
                    <a:lnTo>
                      <a:pt x="358" y="54"/>
                    </a:lnTo>
                    <a:lnTo>
                      <a:pt x="360" y="54"/>
                    </a:lnTo>
                    <a:lnTo>
                      <a:pt x="362" y="54"/>
                    </a:lnTo>
                    <a:lnTo>
                      <a:pt x="362" y="52"/>
                    </a:lnTo>
                    <a:lnTo>
                      <a:pt x="364" y="50"/>
                    </a:lnTo>
                    <a:lnTo>
                      <a:pt x="366" y="48"/>
                    </a:lnTo>
                    <a:lnTo>
                      <a:pt x="368" y="44"/>
                    </a:lnTo>
                    <a:lnTo>
                      <a:pt x="368" y="40"/>
                    </a:lnTo>
                    <a:lnTo>
                      <a:pt x="366" y="36"/>
                    </a:lnTo>
                    <a:lnTo>
                      <a:pt x="362" y="32"/>
                    </a:lnTo>
                    <a:lnTo>
                      <a:pt x="358" y="30"/>
                    </a:lnTo>
                    <a:lnTo>
                      <a:pt x="352" y="28"/>
                    </a:lnTo>
                    <a:lnTo>
                      <a:pt x="348" y="28"/>
                    </a:lnTo>
                    <a:lnTo>
                      <a:pt x="348" y="28"/>
                    </a:lnTo>
                    <a:lnTo>
                      <a:pt x="340" y="28"/>
                    </a:lnTo>
                    <a:lnTo>
                      <a:pt x="340" y="18"/>
                    </a:lnTo>
                    <a:lnTo>
                      <a:pt x="340" y="18"/>
                    </a:lnTo>
                    <a:lnTo>
                      <a:pt x="338" y="18"/>
                    </a:lnTo>
                    <a:lnTo>
                      <a:pt x="334" y="18"/>
                    </a:lnTo>
                    <a:lnTo>
                      <a:pt x="330" y="20"/>
                    </a:lnTo>
                    <a:lnTo>
                      <a:pt x="328" y="22"/>
                    </a:lnTo>
                    <a:lnTo>
                      <a:pt x="324" y="24"/>
                    </a:lnTo>
                    <a:lnTo>
                      <a:pt x="324" y="24"/>
                    </a:lnTo>
                    <a:lnTo>
                      <a:pt x="320" y="26"/>
                    </a:lnTo>
                    <a:lnTo>
                      <a:pt x="314" y="26"/>
                    </a:lnTo>
                    <a:lnTo>
                      <a:pt x="308" y="28"/>
                    </a:lnTo>
                    <a:lnTo>
                      <a:pt x="304" y="30"/>
                    </a:lnTo>
                    <a:lnTo>
                      <a:pt x="300" y="32"/>
                    </a:lnTo>
                    <a:lnTo>
                      <a:pt x="288" y="38"/>
                    </a:lnTo>
                    <a:lnTo>
                      <a:pt x="290" y="36"/>
                    </a:lnTo>
                    <a:lnTo>
                      <a:pt x="298" y="30"/>
                    </a:lnTo>
                    <a:lnTo>
                      <a:pt x="306" y="22"/>
                    </a:lnTo>
                    <a:lnTo>
                      <a:pt x="314" y="16"/>
                    </a:lnTo>
                    <a:lnTo>
                      <a:pt x="322" y="14"/>
                    </a:lnTo>
                    <a:lnTo>
                      <a:pt x="322" y="14"/>
                    </a:lnTo>
                    <a:lnTo>
                      <a:pt x="322" y="12"/>
                    </a:lnTo>
                    <a:lnTo>
                      <a:pt x="324" y="10"/>
                    </a:lnTo>
                    <a:lnTo>
                      <a:pt x="322" y="8"/>
                    </a:lnTo>
                    <a:lnTo>
                      <a:pt x="322" y="6"/>
                    </a:lnTo>
                    <a:lnTo>
                      <a:pt x="318" y="4"/>
                    </a:lnTo>
                    <a:lnTo>
                      <a:pt x="312" y="2"/>
                    </a:lnTo>
                    <a:lnTo>
                      <a:pt x="298" y="2"/>
                    </a:lnTo>
                    <a:lnTo>
                      <a:pt x="278" y="0"/>
                    </a:lnTo>
                    <a:lnTo>
                      <a:pt x="258" y="4"/>
                    </a:lnTo>
                    <a:lnTo>
                      <a:pt x="240" y="12"/>
                    </a:lnTo>
                    <a:lnTo>
                      <a:pt x="212" y="30"/>
                    </a:lnTo>
                    <a:lnTo>
                      <a:pt x="212" y="30"/>
                    </a:lnTo>
                    <a:lnTo>
                      <a:pt x="214" y="32"/>
                    </a:lnTo>
                    <a:lnTo>
                      <a:pt x="218" y="34"/>
                    </a:lnTo>
                    <a:lnTo>
                      <a:pt x="220" y="38"/>
                    </a:lnTo>
                    <a:lnTo>
                      <a:pt x="224" y="42"/>
                    </a:lnTo>
                    <a:lnTo>
                      <a:pt x="226" y="48"/>
                    </a:lnTo>
                    <a:lnTo>
                      <a:pt x="228" y="56"/>
                    </a:lnTo>
                    <a:lnTo>
                      <a:pt x="206" y="38"/>
                    </a:lnTo>
                    <a:lnTo>
                      <a:pt x="196" y="40"/>
                    </a:lnTo>
                    <a:lnTo>
                      <a:pt x="202" y="62"/>
                    </a:lnTo>
                    <a:lnTo>
                      <a:pt x="186" y="48"/>
                    </a:lnTo>
                    <a:lnTo>
                      <a:pt x="166" y="54"/>
                    </a:lnTo>
                    <a:lnTo>
                      <a:pt x="164" y="54"/>
                    </a:lnTo>
                    <a:lnTo>
                      <a:pt x="164" y="56"/>
                    </a:lnTo>
                    <a:lnTo>
                      <a:pt x="162" y="60"/>
                    </a:lnTo>
                    <a:lnTo>
                      <a:pt x="164" y="66"/>
                    </a:lnTo>
                    <a:lnTo>
                      <a:pt x="166" y="70"/>
                    </a:lnTo>
                    <a:lnTo>
                      <a:pt x="170" y="76"/>
                    </a:lnTo>
                    <a:lnTo>
                      <a:pt x="152" y="64"/>
                    </a:lnTo>
                    <a:lnTo>
                      <a:pt x="128" y="70"/>
                    </a:lnTo>
                    <a:lnTo>
                      <a:pt x="104" y="7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2" name="Freeform 346">
                <a:extLst>
                  <a:ext uri="{FF2B5EF4-FFF2-40B4-BE49-F238E27FC236}">
                    <a16:creationId xmlns:a16="http://schemas.microsoft.com/office/drawing/2014/main" id="{771119D8-35FF-40DB-9903-1E2E249BFB9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999" y="1710"/>
                <a:ext cx="38" cy="46"/>
              </a:xfrm>
              <a:custGeom>
                <a:avLst/>
                <a:gdLst>
                  <a:gd name="T0" fmla="*/ 10 w 38"/>
                  <a:gd name="T1" fmla="*/ 0 h 46"/>
                  <a:gd name="T2" fmla="*/ 8 w 38"/>
                  <a:gd name="T3" fmla="*/ 0 h 46"/>
                  <a:gd name="T4" fmla="*/ 8 w 38"/>
                  <a:gd name="T5" fmla="*/ 0 h 46"/>
                  <a:gd name="T6" fmla="*/ 6 w 38"/>
                  <a:gd name="T7" fmla="*/ 2 h 46"/>
                  <a:gd name="T8" fmla="*/ 6 w 38"/>
                  <a:gd name="T9" fmla="*/ 2 h 46"/>
                  <a:gd name="T10" fmla="*/ 4 w 38"/>
                  <a:gd name="T11" fmla="*/ 6 h 46"/>
                  <a:gd name="T12" fmla="*/ 4 w 38"/>
                  <a:gd name="T13" fmla="*/ 10 h 46"/>
                  <a:gd name="T14" fmla="*/ 2 w 38"/>
                  <a:gd name="T15" fmla="*/ 18 h 46"/>
                  <a:gd name="T16" fmla="*/ 2 w 38"/>
                  <a:gd name="T17" fmla="*/ 22 h 46"/>
                  <a:gd name="T18" fmla="*/ 2 w 38"/>
                  <a:gd name="T19" fmla="*/ 24 h 46"/>
                  <a:gd name="T20" fmla="*/ 4 w 38"/>
                  <a:gd name="T21" fmla="*/ 26 h 46"/>
                  <a:gd name="T22" fmla="*/ 6 w 38"/>
                  <a:gd name="T23" fmla="*/ 26 h 46"/>
                  <a:gd name="T24" fmla="*/ 8 w 38"/>
                  <a:gd name="T25" fmla="*/ 28 h 46"/>
                  <a:gd name="T26" fmla="*/ 6 w 38"/>
                  <a:gd name="T27" fmla="*/ 30 h 46"/>
                  <a:gd name="T28" fmla="*/ 4 w 38"/>
                  <a:gd name="T29" fmla="*/ 30 h 46"/>
                  <a:gd name="T30" fmla="*/ 2 w 38"/>
                  <a:gd name="T31" fmla="*/ 32 h 46"/>
                  <a:gd name="T32" fmla="*/ 0 w 38"/>
                  <a:gd name="T33" fmla="*/ 36 h 46"/>
                  <a:gd name="T34" fmla="*/ 0 w 38"/>
                  <a:gd name="T35" fmla="*/ 38 h 46"/>
                  <a:gd name="T36" fmla="*/ 2 w 38"/>
                  <a:gd name="T37" fmla="*/ 40 h 46"/>
                  <a:gd name="T38" fmla="*/ 2 w 38"/>
                  <a:gd name="T39" fmla="*/ 42 h 46"/>
                  <a:gd name="T40" fmla="*/ 2 w 38"/>
                  <a:gd name="T41" fmla="*/ 42 h 46"/>
                  <a:gd name="T42" fmla="*/ 4 w 38"/>
                  <a:gd name="T43" fmla="*/ 42 h 46"/>
                  <a:gd name="T44" fmla="*/ 6 w 38"/>
                  <a:gd name="T45" fmla="*/ 44 h 46"/>
                  <a:gd name="T46" fmla="*/ 8 w 38"/>
                  <a:gd name="T47" fmla="*/ 44 h 46"/>
                  <a:gd name="T48" fmla="*/ 10 w 38"/>
                  <a:gd name="T49" fmla="*/ 44 h 46"/>
                  <a:gd name="T50" fmla="*/ 12 w 38"/>
                  <a:gd name="T51" fmla="*/ 44 h 46"/>
                  <a:gd name="T52" fmla="*/ 12 w 38"/>
                  <a:gd name="T53" fmla="*/ 40 h 46"/>
                  <a:gd name="T54" fmla="*/ 14 w 38"/>
                  <a:gd name="T55" fmla="*/ 38 h 46"/>
                  <a:gd name="T56" fmla="*/ 16 w 38"/>
                  <a:gd name="T57" fmla="*/ 38 h 46"/>
                  <a:gd name="T58" fmla="*/ 18 w 38"/>
                  <a:gd name="T59" fmla="*/ 36 h 46"/>
                  <a:gd name="T60" fmla="*/ 20 w 38"/>
                  <a:gd name="T61" fmla="*/ 38 h 46"/>
                  <a:gd name="T62" fmla="*/ 22 w 38"/>
                  <a:gd name="T63" fmla="*/ 40 h 46"/>
                  <a:gd name="T64" fmla="*/ 26 w 38"/>
                  <a:gd name="T65" fmla="*/ 42 h 46"/>
                  <a:gd name="T66" fmla="*/ 30 w 38"/>
                  <a:gd name="T67" fmla="*/ 44 h 46"/>
                  <a:gd name="T68" fmla="*/ 34 w 38"/>
                  <a:gd name="T69" fmla="*/ 46 h 46"/>
                  <a:gd name="T70" fmla="*/ 36 w 38"/>
                  <a:gd name="T71" fmla="*/ 46 h 46"/>
                  <a:gd name="T72" fmla="*/ 38 w 38"/>
                  <a:gd name="T73" fmla="*/ 46 h 46"/>
                  <a:gd name="T74" fmla="*/ 38 w 38"/>
                  <a:gd name="T75" fmla="*/ 44 h 46"/>
                  <a:gd name="T76" fmla="*/ 38 w 38"/>
                  <a:gd name="T77" fmla="*/ 38 h 46"/>
                  <a:gd name="T78" fmla="*/ 36 w 38"/>
                  <a:gd name="T79" fmla="*/ 34 h 46"/>
                  <a:gd name="T80" fmla="*/ 34 w 38"/>
                  <a:gd name="T81" fmla="*/ 32 h 46"/>
                  <a:gd name="T82" fmla="*/ 34 w 38"/>
                  <a:gd name="T83" fmla="*/ 30 h 46"/>
                  <a:gd name="T84" fmla="*/ 32 w 38"/>
                  <a:gd name="T85" fmla="*/ 28 h 46"/>
                  <a:gd name="T86" fmla="*/ 32 w 38"/>
                  <a:gd name="T87" fmla="*/ 28 h 46"/>
                  <a:gd name="T88" fmla="*/ 32 w 38"/>
                  <a:gd name="T89" fmla="*/ 26 h 46"/>
                  <a:gd name="T90" fmla="*/ 30 w 38"/>
                  <a:gd name="T91" fmla="*/ 24 h 46"/>
                  <a:gd name="T92" fmla="*/ 28 w 38"/>
                  <a:gd name="T93" fmla="*/ 24 h 46"/>
                  <a:gd name="T94" fmla="*/ 26 w 38"/>
                  <a:gd name="T95" fmla="*/ 24 h 46"/>
                  <a:gd name="T96" fmla="*/ 24 w 38"/>
                  <a:gd name="T97" fmla="*/ 24 h 46"/>
                  <a:gd name="T98" fmla="*/ 20 w 38"/>
                  <a:gd name="T99" fmla="*/ 22 h 46"/>
                  <a:gd name="T100" fmla="*/ 18 w 38"/>
                  <a:gd name="T101" fmla="*/ 20 h 46"/>
                  <a:gd name="T102" fmla="*/ 16 w 38"/>
                  <a:gd name="T103" fmla="*/ 18 h 46"/>
                  <a:gd name="T104" fmla="*/ 14 w 38"/>
                  <a:gd name="T105" fmla="*/ 16 h 46"/>
                  <a:gd name="T106" fmla="*/ 14 w 38"/>
                  <a:gd name="T107" fmla="*/ 16 h 46"/>
                  <a:gd name="T108" fmla="*/ 16 w 38"/>
                  <a:gd name="T109" fmla="*/ 14 h 46"/>
                  <a:gd name="T110" fmla="*/ 28 w 38"/>
                  <a:gd name="T111" fmla="*/ 14 h 46"/>
                  <a:gd name="T112" fmla="*/ 28 w 38"/>
                  <a:gd name="T113" fmla="*/ 4 h 46"/>
                  <a:gd name="T114" fmla="*/ 26 w 38"/>
                  <a:gd name="T115" fmla="*/ 6 h 46"/>
                  <a:gd name="T116" fmla="*/ 24 w 38"/>
                  <a:gd name="T117" fmla="*/ 6 h 46"/>
                  <a:gd name="T118" fmla="*/ 20 w 38"/>
                  <a:gd name="T119" fmla="*/ 6 h 46"/>
                  <a:gd name="T120" fmla="*/ 16 w 38"/>
                  <a:gd name="T121" fmla="*/ 4 h 46"/>
                  <a:gd name="T122" fmla="*/ 12 w 38"/>
                  <a:gd name="T123" fmla="*/ 4 h 46"/>
                  <a:gd name="T124" fmla="*/ 10 w 38"/>
                  <a:gd name="T12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" h="46">
                    <a:moveTo>
                      <a:pt x="10" y="0"/>
                    </a:moveTo>
                    <a:lnTo>
                      <a:pt x="8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4" y="6"/>
                    </a:lnTo>
                    <a:lnTo>
                      <a:pt x="4" y="10"/>
                    </a:lnTo>
                    <a:lnTo>
                      <a:pt x="2" y="18"/>
                    </a:lnTo>
                    <a:lnTo>
                      <a:pt x="2" y="22"/>
                    </a:lnTo>
                    <a:lnTo>
                      <a:pt x="2" y="24"/>
                    </a:lnTo>
                    <a:lnTo>
                      <a:pt x="4" y="26"/>
                    </a:lnTo>
                    <a:lnTo>
                      <a:pt x="6" y="26"/>
                    </a:lnTo>
                    <a:lnTo>
                      <a:pt x="8" y="28"/>
                    </a:lnTo>
                    <a:lnTo>
                      <a:pt x="6" y="30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2" y="40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2" y="40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8"/>
                    </a:lnTo>
                    <a:lnTo>
                      <a:pt x="22" y="40"/>
                    </a:lnTo>
                    <a:lnTo>
                      <a:pt x="26" y="42"/>
                    </a:lnTo>
                    <a:lnTo>
                      <a:pt x="30" y="44"/>
                    </a:lnTo>
                    <a:lnTo>
                      <a:pt x="34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8" y="44"/>
                    </a:lnTo>
                    <a:lnTo>
                      <a:pt x="38" y="38"/>
                    </a:lnTo>
                    <a:lnTo>
                      <a:pt x="36" y="34"/>
                    </a:lnTo>
                    <a:lnTo>
                      <a:pt x="34" y="32"/>
                    </a:lnTo>
                    <a:lnTo>
                      <a:pt x="34" y="30"/>
                    </a:lnTo>
                    <a:lnTo>
                      <a:pt x="32" y="28"/>
                    </a:lnTo>
                    <a:lnTo>
                      <a:pt x="32" y="28"/>
                    </a:lnTo>
                    <a:lnTo>
                      <a:pt x="32" y="26"/>
                    </a:lnTo>
                    <a:lnTo>
                      <a:pt x="30" y="24"/>
                    </a:lnTo>
                    <a:lnTo>
                      <a:pt x="28" y="24"/>
                    </a:lnTo>
                    <a:lnTo>
                      <a:pt x="26" y="24"/>
                    </a:lnTo>
                    <a:lnTo>
                      <a:pt x="24" y="24"/>
                    </a:lnTo>
                    <a:lnTo>
                      <a:pt x="20" y="22"/>
                    </a:lnTo>
                    <a:lnTo>
                      <a:pt x="18" y="20"/>
                    </a:lnTo>
                    <a:lnTo>
                      <a:pt x="16" y="18"/>
                    </a:lnTo>
                    <a:lnTo>
                      <a:pt x="14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28" y="14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6"/>
                    </a:lnTo>
                    <a:lnTo>
                      <a:pt x="20" y="6"/>
                    </a:lnTo>
                    <a:lnTo>
                      <a:pt x="16" y="4"/>
                    </a:lnTo>
                    <a:lnTo>
                      <a:pt x="12" y="4"/>
                    </a:lnTo>
                    <a:lnTo>
                      <a:pt x="1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3" name="Freeform 347">
                <a:extLst>
                  <a:ext uri="{FF2B5EF4-FFF2-40B4-BE49-F238E27FC236}">
                    <a16:creationId xmlns:a16="http://schemas.microsoft.com/office/drawing/2014/main" id="{8C7AC27B-BFD3-414B-A28C-BA706334FFA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15" y="1754"/>
                <a:ext cx="278" cy="320"/>
              </a:xfrm>
              <a:custGeom>
                <a:avLst/>
                <a:gdLst>
                  <a:gd name="T0" fmla="*/ 94 w 278"/>
                  <a:gd name="T1" fmla="*/ 122 h 320"/>
                  <a:gd name="T2" fmla="*/ 110 w 278"/>
                  <a:gd name="T3" fmla="*/ 128 h 320"/>
                  <a:gd name="T4" fmla="*/ 138 w 278"/>
                  <a:gd name="T5" fmla="*/ 144 h 320"/>
                  <a:gd name="T6" fmla="*/ 146 w 278"/>
                  <a:gd name="T7" fmla="*/ 148 h 320"/>
                  <a:gd name="T8" fmla="*/ 156 w 278"/>
                  <a:gd name="T9" fmla="*/ 182 h 320"/>
                  <a:gd name="T10" fmla="*/ 148 w 278"/>
                  <a:gd name="T11" fmla="*/ 224 h 320"/>
                  <a:gd name="T12" fmla="*/ 132 w 278"/>
                  <a:gd name="T13" fmla="*/ 238 h 320"/>
                  <a:gd name="T14" fmla="*/ 118 w 278"/>
                  <a:gd name="T15" fmla="*/ 238 h 320"/>
                  <a:gd name="T16" fmla="*/ 110 w 278"/>
                  <a:gd name="T17" fmla="*/ 254 h 320"/>
                  <a:gd name="T18" fmla="*/ 134 w 278"/>
                  <a:gd name="T19" fmla="*/ 266 h 320"/>
                  <a:gd name="T20" fmla="*/ 146 w 278"/>
                  <a:gd name="T21" fmla="*/ 258 h 320"/>
                  <a:gd name="T22" fmla="*/ 174 w 278"/>
                  <a:gd name="T23" fmla="*/ 282 h 320"/>
                  <a:gd name="T24" fmla="*/ 192 w 278"/>
                  <a:gd name="T25" fmla="*/ 300 h 320"/>
                  <a:gd name="T26" fmla="*/ 208 w 278"/>
                  <a:gd name="T27" fmla="*/ 312 h 320"/>
                  <a:gd name="T28" fmla="*/ 222 w 278"/>
                  <a:gd name="T29" fmla="*/ 318 h 320"/>
                  <a:gd name="T30" fmla="*/ 216 w 278"/>
                  <a:gd name="T31" fmla="*/ 298 h 320"/>
                  <a:gd name="T32" fmla="*/ 204 w 278"/>
                  <a:gd name="T33" fmla="*/ 286 h 320"/>
                  <a:gd name="T34" fmla="*/ 218 w 278"/>
                  <a:gd name="T35" fmla="*/ 288 h 320"/>
                  <a:gd name="T36" fmla="*/ 238 w 278"/>
                  <a:gd name="T37" fmla="*/ 304 h 320"/>
                  <a:gd name="T38" fmla="*/ 246 w 278"/>
                  <a:gd name="T39" fmla="*/ 302 h 320"/>
                  <a:gd name="T40" fmla="*/ 246 w 278"/>
                  <a:gd name="T41" fmla="*/ 278 h 320"/>
                  <a:gd name="T42" fmla="*/ 230 w 278"/>
                  <a:gd name="T43" fmla="*/ 262 h 320"/>
                  <a:gd name="T44" fmla="*/ 218 w 278"/>
                  <a:gd name="T45" fmla="*/ 252 h 320"/>
                  <a:gd name="T46" fmla="*/ 210 w 278"/>
                  <a:gd name="T47" fmla="*/ 242 h 320"/>
                  <a:gd name="T48" fmla="*/ 206 w 278"/>
                  <a:gd name="T49" fmla="*/ 220 h 320"/>
                  <a:gd name="T50" fmla="*/ 214 w 278"/>
                  <a:gd name="T51" fmla="*/ 208 h 320"/>
                  <a:gd name="T52" fmla="*/ 224 w 278"/>
                  <a:gd name="T53" fmla="*/ 228 h 320"/>
                  <a:gd name="T54" fmla="*/ 232 w 278"/>
                  <a:gd name="T55" fmla="*/ 246 h 320"/>
                  <a:gd name="T56" fmla="*/ 242 w 278"/>
                  <a:gd name="T57" fmla="*/ 248 h 320"/>
                  <a:gd name="T58" fmla="*/ 260 w 278"/>
                  <a:gd name="T59" fmla="*/ 236 h 320"/>
                  <a:gd name="T60" fmla="*/ 274 w 278"/>
                  <a:gd name="T61" fmla="*/ 232 h 320"/>
                  <a:gd name="T62" fmla="*/ 272 w 278"/>
                  <a:gd name="T63" fmla="*/ 220 h 320"/>
                  <a:gd name="T64" fmla="*/ 276 w 278"/>
                  <a:gd name="T65" fmla="*/ 212 h 320"/>
                  <a:gd name="T66" fmla="*/ 270 w 278"/>
                  <a:gd name="T67" fmla="*/ 202 h 320"/>
                  <a:gd name="T68" fmla="*/ 260 w 278"/>
                  <a:gd name="T69" fmla="*/ 200 h 320"/>
                  <a:gd name="T70" fmla="*/ 254 w 278"/>
                  <a:gd name="T71" fmla="*/ 196 h 320"/>
                  <a:gd name="T72" fmla="*/ 216 w 278"/>
                  <a:gd name="T73" fmla="*/ 166 h 320"/>
                  <a:gd name="T74" fmla="*/ 206 w 278"/>
                  <a:gd name="T75" fmla="*/ 168 h 320"/>
                  <a:gd name="T76" fmla="*/ 210 w 278"/>
                  <a:gd name="T77" fmla="*/ 152 h 320"/>
                  <a:gd name="T78" fmla="*/ 222 w 278"/>
                  <a:gd name="T79" fmla="*/ 140 h 320"/>
                  <a:gd name="T80" fmla="*/ 218 w 278"/>
                  <a:gd name="T81" fmla="*/ 126 h 320"/>
                  <a:gd name="T82" fmla="*/ 208 w 278"/>
                  <a:gd name="T83" fmla="*/ 116 h 320"/>
                  <a:gd name="T84" fmla="*/ 196 w 278"/>
                  <a:gd name="T85" fmla="*/ 96 h 320"/>
                  <a:gd name="T86" fmla="*/ 186 w 278"/>
                  <a:gd name="T87" fmla="*/ 94 h 320"/>
                  <a:gd name="T88" fmla="*/ 176 w 278"/>
                  <a:gd name="T89" fmla="*/ 94 h 320"/>
                  <a:gd name="T90" fmla="*/ 180 w 278"/>
                  <a:gd name="T91" fmla="*/ 82 h 320"/>
                  <a:gd name="T92" fmla="*/ 168 w 278"/>
                  <a:gd name="T93" fmla="*/ 78 h 320"/>
                  <a:gd name="T94" fmla="*/ 150 w 278"/>
                  <a:gd name="T95" fmla="*/ 58 h 320"/>
                  <a:gd name="T96" fmla="*/ 108 w 278"/>
                  <a:gd name="T97" fmla="*/ 48 h 320"/>
                  <a:gd name="T98" fmla="*/ 78 w 278"/>
                  <a:gd name="T99" fmla="*/ 44 h 320"/>
                  <a:gd name="T100" fmla="*/ 84 w 278"/>
                  <a:gd name="T101" fmla="*/ 24 h 320"/>
                  <a:gd name="T102" fmla="*/ 80 w 278"/>
                  <a:gd name="T103" fmla="*/ 4 h 320"/>
                  <a:gd name="T104" fmla="*/ 60 w 278"/>
                  <a:gd name="T105" fmla="*/ 16 h 320"/>
                  <a:gd name="T106" fmla="*/ 72 w 278"/>
                  <a:gd name="T107" fmla="*/ 78 h 320"/>
                  <a:gd name="T108" fmla="*/ 72 w 278"/>
                  <a:gd name="T109" fmla="*/ 92 h 320"/>
                  <a:gd name="T110" fmla="*/ 44 w 278"/>
                  <a:gd name="T111" fmla="*/ 38 h 320"/>
                  <a:gd name="T112" fmla="*/ 40 w 278"/>
                  <a:gd name="T113" fmla="*/ 0 h 320"/>
                  <a:gd name="T114" fmla="*/ 2 w 278"/>
                  <a:gd name="T115" fmla="*/ 56 h 320"/>
                  <a:gd name="T116" fmla="*/ 4 w 278"/>
                  <a:gd name="T117" fmla="*/ 68 h 320"/>
                  <a:gd name="T118" fmla="*/ 22 w 278"/>
                  <a:gd name="T119" fmla="*/ 108 h 320"/>
                  <a:gd name="T120" fmla="*/ 36 w 278"/>
                  <a:gd name="T121" fmla="*/ 1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8" h="320">
                    <a:moveTo>
                      <a:pt x="80" y="124"/>
                    </a:move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4"/>
                    </a:lnTo>
                    <a:lnTo>
                      <a:pt x="92" y="122"/>
                    </a:lnTo>
                    <a:lnTo>
                      <a:pt x="94" y="122"/>
                    </a:lnTo>
                    <a:lnTo>
                      <a:pt x="94" y="122"/>
                    </a:lnTo>
                    <a:lnTo>
                      <a:pt x="98" y="124"/>
                    </a:lnTo>
                    <a:lnTo>
                      <a:pt x="98" y="124"/>
                    </a:lnTo>
                    <a:lnTo>
                      <a:pt x="102" y="126"/>
                    </a:lnTo>
                    <a:lnTo>
                      <a:pt x="106" y="128"/>
                    </a:lnTo>
                    <a:lnTo>
                      <a:pt x="110" y="128"/>
                    </a:lnTo>
                    <a:lnTo>
                      <a:pt x="116" y="130"/>
                    </a:lnTo>
                    <a:lnTo>
                      <a:pt x="134" y="138"/>
                    </a:lnTo>
                    <a:lnTo>
                      <a:pt x="136" y="140"/>
                    </a:lnTo>
                    <a:lnTo>
                      <a:pt x="136" y="140"/>
                    </a:lnTo>
                    <a:lnTo>
                      <a:pt x="138" y="142"/>
                    </a:lnTo>
                    <a:lnTo>
                      <a:pt x="138" y="144"/>
                    </a:lnTo>
                    <a:lnTo>
                      <a:pt x="138" y="146"/>
                    </a:lnTo>
                    <a:lnTo>
                      <a:pt x="136" y="150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42" y="148"/>
                    </a:lnTo>
                    <a:lnTo>
                      <a:pt x="146" y="148"/>
                    </a:lnTo>
                    <a:lnTo>
                      <a:pt x="148" y="150"/>
                    </a:lnTo>
                    <a:lnTo>
                      <a:pt x="152" y="152"/>
                    </a:lnTo>
                    <a:lnTo>
                      <a:pt x="152" y="156"/>
                    </a:lnTo>
                    <a:lnTo>
                      <a:pt x="154" y="160"/>
                    </a:lnTo>
                    <a:lnTo>
                      <a:pt x="156" y="170"/>
                    </a:lnTo>
                    <a:lnTo>
                      <a:pt x="156" y="182"/>
                    </a:lnTo>
                    <a:lnTo>
                      <a:pt x="156" y="196"/>
                    </a:lnTo>
                    <a:lnTo>
                      <a:pt x="150" y="210"/>
                    </a:lnTo>
                    <a:lnTo>
                      <a:pt x="150" y="210"/>
                    </a:lnTo>
                    <a:lnTo>
                      <a:pt x="150" y="214"/>
                    </a:lnTo>
                    <a:lnTo>
                      <a:pt x="150" y="218"/>
                    </a:lnTo>
                    <a:lnTo>
                      <a:pt x="148" y="224"/>
                    </a:lnTo>
                    <a:lnTo>
                      <a:pt x="146" y="230"/>
                    </a:lnTo>
                    <a:lnTo>
                      <a:pt x="140" y="234"/>
                    </a:lnTo>
                    <a:lnTo>
                      <a:pt x="140" y="236"/>
                    </a:lnTo>
                    <a:lnTo>
                      <a:pt x="138" y="236"/>
                    </a:lnTo>
                    <a:lnTo>
                      <a:pt x="136" y="238"/>
                    </a:lnTo>
                    <a:lnTo>
                      <a:pt x="132" y="238"/>
                    </a:lnTo>
                    <a:lnTo>
                      <a:pt x="128" y="238"/>
                    </a:lnTo>
                    <a:lnTo>
                      <a:pt x="126" y="238"/>
                    </a:lnTo>
                    <a:lnTo>
                      <a:pt x="124" y="238"/>
                    </a:lnTo>
                    <a:lnTo>
                      <a:pt x="124" y="236"/>
                    </a:lnTo>
                    <a:lnTo>
                      <a:pt x="120" y="236"/>
                    </a:lnTo>
                    <a:lnTo>
                      <a:pt x="118" y="238"/>
                    </a:lnTo>
                    <a:lnTo>
                      <a:pt x="116" y="240"/>
                    </a:lnTo>
                    <a:lnTo>
                      <a:pt x="112" y="244"/>
                    </a:lnTo>
                    <a:lnTo>
                      <a:pt x="110" y="250"/>
                    </a:lnTo>
                    <a:lnTo>
                      <a:pt x="110" y="250"/>
                    </a:lnTo>
                    <a:lnTo>
                      <a:pt x="110" y="252"/>
                    </a:lnTo>
                    <a:lnTo>
                      <a:pt x="110" y="254"/>
                    </a:lnTo>
                    <a:lnTo>
                      <a:pt x="112" y="256"/>
                    </a:lnTo>
                    <a:lnTo>
                      <a:pt x="114" y="260"/>
                    </a:lnTo>
                    <a:lnTo>
                      <a:pt x="116" y="262"/>
                    </a:lnTo>
                    <a:lnTo>
                      <a:pt x="122" y="264"/>
                    </a:lnTo>
                    <a:lnTo>
                      <a:pt x="126" y="266"/>
                    </a:lnTo>
                    <a:lnTo>
                      <a:pt x="134" y="266"/>
                    </a:lnTo>
                    <a:lnTo>
                      <a:pt x="136" y="266"/>
                    </a:lnTo>
                    <a:lnTo>
                      <a:pt x="138" y="264"/>
                    </a:lnTo>
                    <a:lnTo>
                      <a:pt x="140" y="262"/>
                    </a:lnTo>
                    <a:lnTo>
                      <a:pt x="144" y="262"/>
                    </a:lnTo>
                    <a:lnTo>
                      <a:pt x="146" y="260"/>
                    </a:lnTo>
                    <a:lnTo>
                      <a:pt x="146" y="258"/>
                    </a:lnTo>
                    <a:lnTo>
                      <a:pt x="144" y="256"/>
                    </a:lnTo>
                    <a:lnTo>
                      <a:pt x="162" y="274"/>
                    </a:lnTo>
                    <a:lnTo>
                      <a:pt x="174" y="276"/>
                    </a:lnTo>
                    <a:lnTo>
                      <a:pt x="174" y="276"/>
                    </a:lnTo>
                    <a:lnTo>
                      <a:pt x="174" y="278"/>
                    </a:lnTo>
                    <a:lnTo>
                      <a:pt x="174" y="282"/>
                    </a:lnTo>
                    <a:lnTo>
                      <a:pt x="174" y="284"/>
                    </a:lnTo>
                    <a:lnTo>
                      <a:pt x="176" y="288"/>
                    </a:lnTo>
                    <a:lnTo>
                      <a:pt x="180" y="292"/>
                    </a:lnTo>
                    <a:lnTo>
                      <a:pt x="184" y="296"/>
                    </a:lnTo>
                    <a:lnTo>
                      <a:pt x="192" y="298"/>
                    </a:lnTo>
                    <a:lnTo>
                      <a:pt x="192" y="300"/>
                    </a:lnTo>
                    <a:lnTo>
                      <a:pt x="196" y="300"/>
                    </a:lnTo>
                    <a:lnTo>
                      <a:pt x="200" y="302"/>
                    </a:lnTo>
                    <a:lnTo>
                      <a:pt x="202" y="306"/>
                    </a:lnTo>
                    <a:lnTo>
                      <a:pt x="206" y="310"/>
                    </a:lnTo>
                    <a:lnTo>
                      <a:pt x="206" y="312"/>
                    </a:lnTo>
                    <a:lnTo>
                      <a:pt x="208" y="312"/>
                    </a:lnTo>
                    <a:lnTo>
                      <a:pt x="210" y="314"/>
                    </a:lnTo>
                    <a:lnTo>
                      <a:pt x="212" y="316"/>
                    </a:lnTo>
                    <a:lnTo>
                      <a:pt x="214" y="318"/>
                    </a:lnTo>
                    <a:lnTo>
                      <a:pt x="218" y="320"/>
                    </a:lnTo>
                    <a:lnTo>
                      <a:pt x="220" y="320"/>
                    </a:lnTo>
                    <a:lnTo>
                      <a:pt x="222" y="318"/>
                    </a:lnTo>
                    <a:lnTo>
                      <a:pt x="222" y="316"/>
                    </a:lnTo>
                    <a:lnTo>
                      <a:pt x="222" y="310"/>
                    </a:lnTo>
                    <a:lnTo>
                      <a:pt x="222" y="310"/>
                    </a:lnTo>
                    <a:lnTo>
                      <a:pt x="220" y="306"/>
                    </a:lnTo>
                    <a:lnTo>
                      <a:pt x="218" y="302"/>
                    </a:lnTo>
                    <a:lnTo>
                      <a:pt x="216" y="298"/>
                    </a:lnTo>
                    <a:lnTo>
                      <a:pt x="212" y="294"/>
                    </a:lnTo>
                    <a:lnTo>
                      <a:pt x="210" y="290"/>
                    </a:lnTo>
                    <a:lnTo>
                      <a:pt x="206" y="290"/>
                    </a:lnTo>
                    <a:lnTo>
                      <a:pt x="206" y="288"/>
                    </a:lnTo>
                    <a:lnTo>
                      <a:pt x="206" y="288"/>
                    </a:lnTo>
                    <a:lnTo>
                      <a:pt x="204" y="286"/>
                    </a:lnTo>
                    <a:lnTo>
                      <a:pt x="204" y="286"/>
                    </a:lnTo>
                    <a:lnTo>
                      <a:pt x="206" y="284"/>
                    </a:lnTo>
                    <a:lnTo>
                      <a:pt x="208" y="284"/>
                    </a:lnTo>
                    <a:lnTo>
                      <a:pt x="210" y="284"/>
                    </a:lnTo>
                    <a:lnTo>
                      <a:pt x="214" y="286"/>
                    </a:lnTo>
                    <a:lnTo>
                      <a:pt x="218" y="288"/>
                    </a:lnTo>
                    <a:lnTo>
                      <a:pt x="222" y="290"/>
                    </a:lnTo>
                    <a:lnTo>
                      <a:pt x="228" y="292"/>
                    </a:lnTo>
                    <a:lnTo>
                      <a:pt x="232" y="296"/>
                    </a:lnTo>
                    <a:lnTo>
                      <a:pt x="236" y="300"/>
                    </a:lnTo>
                    <a:lnTo>
                      <a:pt x="238" y="304"/>
                    </a:lnTo>
                    <a:lnTo>
                      <a:pt x="238" y="304"/>
                    </a:lnTo>
                    <a:lnTo>
                      <a:pt x="240" y="306"/>
                    </a:lnTo>
                    <a:lnTo>
                      <a:pt x="240" y="308"/>
                    </a:lnTo>
                    <a:lnTo>
                      <a:pt x="242" y="308"/>
                    </a:lnTo>
                    <a:lnTo>
                      <a:pt x="244" y="306"/>
                    </a:lnTo>
                    <a:lnTo>
                      <a:pt x="246" y="304"/>
                    </a:lnTo>
                    <a:lnTo>
                      <a:pt x="246" y="302"/>
                    </a:lnTo>
                    <a:lnTo>
                      <a:pt x="248" y="300"/>
                    </a:lnTo>
                    <a:lnTo>
                      <a:pt x="248" y="296"/>
                    </a:lnTo>
                    <a:lnTo>
                      <a:pt x="250" y="290"/>
                    </a:lnTo>
                    <a:lnTo>
                      <a:pt x="250" y="286"/>
                    </a:lnTo>
                    <a:lnTo>
                      <a:pt x="248" y="282"/>
                    </a:lnTo>
                    <a:lnTo>
                      <a:pt x="246" y="278"/>
                    </a:lnTo>
                    <a:lnTo>
                      <a:pt x="244" y="276"/>
                    </a:lnTo>
                    <a:lnTo>
                      <a:pt x="242" y="274"/>
                    </a:lnTo>
                    <a:lnTo>
                      <a:pt x="240" y="272"/>
                    </a:lnTo>
                    <a:lnTo>
                      <a:pt x="236" y="268"/>
                    </a:lnTo>
                    <a:lnTo>
                      <a:pt x="232" y="264"/>
                    </a:lnTo>
                    <a:lnTo>
                      <a:pt x="230" y="262"/>
                    </a:lnTo>
                    <a:lnTo>
                      <a:pt x="226" y="260"/>
                    </a:lnTo>
                    <a:lnTo>
                      <a:pt x="224" y="258"/>
                    </a:lnTo>
                    <a:lnTo>
                      <a:pt x="224" y="258"/>
                    </a:lnTo>
                    <a:lnTo>
                      <a:pt x="222" y="258"/>
                    </a:lnTo>
                    <a:lnTo>
                      <a:pt x="220" y="256"/>
                    </a:lnTo>
                    <a:lnTo>
                      <a:pt x="218" y="252"/>
                    </a:lnTo>
                    <a:lnTo>
                      <a:pt x="218" y="250"/>
                    </a:lnTo>
                    <a:lnTo>
                      <a:pt x="218" y="250"/>
                    </a:lnTo>
                    <a:lnTo>
                      <a:pt x="216" y="250"/>
                    </a:lnTo>
                    <a:lnTo>
                      <a:pt x="214" y="248"/>
                    </a:lnTo>
                    <a:lnTo>
                      <a:pt x="212" y="246"/>
                    </a:lnTo>
                    <a:lnTo>
                      <a:pt x="210" y="242"/>
                    </a:lnTo>
                    <a:lnTo>
                      <a:pt x="208" y="238"/>
                    </a:lnTo>
                    <a:lnTo>
                      <a:pt x="208" y="230"/>
                    </a:lnTo>
                    <a:lnTo>
                      <a:pt x="208" y="230"/>
                    </a:lnTo>
                    <a:lnTo>
                      <a:pt x="206" y="226"/>
                    </a:lnTo>
                    <a:lnTo>
                      <a:pt x="206" y="224"/>
                    </a:lnTo>
                    <a:lnTo>
                      <a:pt x="206" y="220"/>
                    </a:lnTo>
                    <a:lnTo>
                      <a:pt x="206" y="216"/>
                    </a:lnTo>
                    <a:lnTo>
                      <a:pt x="208" y="212"/>
                    </a:lnTo>
                    <a:lnTo>
                      <a:pt x="210" y="208"/>
                    </a:lnTo>
                    <a:lnTo>
                      <a:pt x="212" y="208"/>
                    </a:lnTo>
                    <a:lnTo>
                      <a:pt x="214" y="208"/>
                    </a:lnTo>
                    <a:lnTo>
                      <a:pt x="214" y="208"/>
                    </a:lnTo>
                    <a:lnTo>
                      <a:pt x="216" y="210"/>
                    </a:lnTo>
                    <a:lnTo>
                      <a:pt x="220" y="212"/>
                    </a:lnTo>
                    <a:lnTo>
                      <a:pt x="222" y="216"/>
                    </a:lnTo>
                    <a:lnTo>
                      <a:pt x="222" y="220"/>
                    </a:lnTo>
                    <a:lnTo>
                      <a:pt x="224" y="226"/>
                    </a:lnTo>
                    <a:lnTo>
                      <a:pt x="224" y="228"/>
                    </a:lnTo>
                    <a:lnTo>
                      <a:pt x="226" y="230"/>
                    </a:lnTo>
                    <a:lnTo>
                      <a:pt x="228" y="234"/>
                    </a:lnTo>
                    <a:lnTo>
                      <a:pt x="230" y="240"/>
                    </a:lnTo>
                    <a:lnTo>
                      <a:pt x="230" y="244"/>
                    </a:lnTo>
                    <a:lnTo>
                      <a:pt x="232" y="246"/>
                    </a:lnTo>
                    <a:lnTo>
                      <a:pt x="232" y="246"/>
                    </a:lnTo>
                    <a:lnTo>
                      <a:pt x="232" y="248"/>
                    </a:lnTo>
                    <a:lnTo>
                      <a:pt x="232" y="248"/>
                    </a:lnTo>
                    <a:lnTo>
                      <a:pt x="234" y="250"/>
                    </a:lnTo>
                    <a:lnTo>
                      <a:pt x="236" y="250"/>
                    </a:lnTo>
                    <a:lnTo>
                      <a:pt x="238" y="250"/>
                    </a:lnTo>
                    <a:lnTo>
                      <a:pt x="242" y="248"/>
                    </a:lnTo>
                    <a:lnTo>
                      <a:pt x="246" y="244"/>
                    </a:lnTo>
                    <a:lnTo>
                      <a:pt x="248" y="244"/>
                    </a:lnTo>
                    <a:lnTo>
                      <a:pt x="250" y="242"/>
                    </a:lnTo>
                    <a:lnTo>
                      <a:pt x="252" y="240"/>
                    </a:lnTo>
                    <a:lnTo>
                      <a:pt x="256" y="238"/>
                    </a:lnTo>
                    <a:lnTo>
                      <a:pt x="260" y="236"/>
                    </a:lnTo>
                    <a:lnTo>
                      <a:pt x="264" y="234"/>
                    </a:lnTo>
                    <a:lnTo>
                      <a:pt x="266" y="234"/>
                    </a:lnTo>
                    <a:lnTo>
                      <a:pt x="268" y="234"/>
                    </a:lnTo>
                    <a:lnTo>
                      <a:pt x="270" y="234"/>
                    </a:lnTo>
                    <a:lnTo>
                      <a:pt x="272" y="234"/>
                    </a:lnTo>
                    <a:lnTo>
                      <a:pt x="274" y="232"/>
                    </a:lnTo>
                    <a:lnTo>
                      <a:pt x="276" y="230"/>
                    </a:lnTo>
                    <a:lnTo>
                      <a:pt x="278" y="228"/>
                    </a:lnTo>
                    <a:lnTo>
                      <a:pt x="276" y="224"/>
                    </a:lnTo>
                    <a:lnTo>
                      <a:pt x="274" y="220"/>
                    </a:lnTo>
                    <a:lnTo>
                      <a:pt x="274" y="220"/>
                    </a:lnTo>
                    <a:lnTo>
                      <a:pt x="272" y="220"/>
                    </a:lnTo>
                    <a:lnTo>
                      <a:pt x="270" y="220"/>
                    </a:lnTo>
                    <a:lnTo>
                      <a:pt x="268" y="218"/>
                    </a:lnTo>
                    <a:lnTo>
                      <a:pt x="266" y="218"/>
                    </a:lnTo>
                    <a:lnTo>
                      <a:pt x="266" y="214"/>
                    </a:lnTo>
                    <a:lnTo>
                      <a:pt x="276" y="212"/>
                    </a:lnTo>
                    <a:lnTo>
                      <a:pt x="276" y="212"/>
                    </a:lnTo>
                    <a:lnTo>
                      <a:pt x="276" y="210"/>
                    </a:lnTo>
                    <a:lnTo>
                      <a:pt x="276" y="208"/>
                    </a:lnTo>
                    <a:lnTo>
                      <a:pt x="274" y="206"/>
                    </a:lnTo>
                    <a:lnTo>
                      <a:pt x="272" y="204"/>
                    </a:lnTo>
                    <a:lnTo>
                      <a:pt x="272" y="204"/>
                    </a:lnTo>
                    <a:lnTo>
                      <a:pt x="270" y="202"/>
                    </a:lnTo>
                    <a:lnTo>
                      <a:pt x="270" y="200"/>
                    </a:lnTo>
                    <a:lnTo>
                      <a:pt x="268" y="198"/>
                    </a:lnTo>
                    <a:lnTo>
                      <a:pt x="266" y="198"/>
                    </a:lnTo>
                    <a:lnTo>
                      <a:pt x="262" y="198"/>
                    </a:lnTo>
                    <a:lnTo>
                      <a:pt x="262" y="200"/>
                    </a:lnTo>
                    <a:lnTo>
                      <a:pt x="260" y="200"/>
                    </a:lnTo>
                    <a:lnTo>
                      <a:pt x="258" y="200"/>
                    </a:lnTo>
                    <a:lnTo>
                      <a:pt x="256" y="202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4" y="198"/>
                    </a:lnTo>
                    <a:lnTo>
                      <a:pt x="254" y="196"/>
                    </a:lnTo>
                    <a:lnTo>
                      <a:pt x="252" y="194"/>
                    </a:lnTo>
                    <a:lnTo>
                      <a:pt x="252" y="190"/>
                    </a:lnTo>
                    <a:lnTo>
                      <a:pt x="248" y="186"/>
                    </a:lnTo>
                    <a:lnTo>
                      <a:pt x="244" y="182"/>
                    </a:lnTo>
                    <a:lnTo>
                      <a:pt x="228" y="176"/>
                    </a:lnTo>
                    <a:lnTo>
                      <a:pt x="216" y="166"/>
                    </a:lnTo>
                    <a:lnTo>
                      <a:pt x="216" y="166"/>
                    </a:lnTo>
                    <a:lnTo>
                      <a:pt x="214" y="166"/>
                    </a:lnTo>
                    <a:lnTo>
                      <a:pt x="212" y="168"/>
                    </a:lnTo>
                    <a:lnTo>
                      <a:pt x="210" y="168"/>
                    </a:lnTo>
                    <a:lnTo>
                      <a:pt x="208" y="168"/>
                    </a:lnTo>
                    <a:lnTo>
                      <a:pt x="206" y="168"/>
                    </a:lnTo>
                    <a:lnTo>
                      <a:pt x="206" y="166"/>
                    </a:lnTo>
                    <a:lnTo>
                      <a:pt x="206" y="162"/>
                    </a:lnTo>
                    <a:lnTo>
                      <a:pt x="206" y="162"/>
                    </a:lnTo>
                    <a:lnTo>
                      <a:pt x="208" y="158"/>
                    </a:lnTo>
                    <a:lnTo>
                      <a:pt x="208" y="156"/>
                    </a:lnTo>
                    <a:lnTo>
                      <a:pt x="210" y="152"/>
                    </a:lnTo>
                    <a:lnTo>
                      <a:pt x="208" y="150"/>
                    </a:lnTo>
                    <a:lnTo>
                      <a:pt x="218" y="148"/>
                    </a:lnTo>
                    <a:lnTo>
                      <a:pt x="220" y="148"/>
                    </a:lnTo>
                    <a:lnTo>
                      <a:pt x="220" y="146"/>
                    </a:lnTo>
                    <a:lnTo>
                      <a:pt x="222" y="144"/>
                    </a:lnTo>
                    <a:lnTo>
                      <a:pt x="222" y="140"/>
                    </a:lnTo>
                    <a:lnTo>
                      <a:pt x="218" y="136"/>
                    </a:lnTo>
                    <a:lnTo>
                      <a:pt x="218" y="136"/>
                    </a:lnTo>
                    <a:lnTo>
                      <a:pt x="218" y="132"/>
                    </a:lnTo>
                    <a:lnTo>
                      <a:pt x="216" y="130"/>
                    </a:lnTo>
                    <a:lnTo>
                      <a:pt x="218" y="126"/>
                    </a:lnTo>
                    <a:lnTo>
                      <a:pt x="218" y="126"/>
                    </a:lnTo>
                    <a:lnTo>
                      <a:pt x="220" y="124"/>
                    </a:lnTo>
                    <a:lnTo>
                      <a:pt x="220" y="122"/>
                    </a:lnTo>
                    <a:lnTo>
                      <a:pt x="218" y="120"/>
                    </a:lnTo>
                    <a:lnTo>
                      <a:pt x="218" y="118"/>
                    </a:lnTo>
                    <a:lnTo>
                      <a:pt x="214" y="116"/>
                    </a:lnTo>
                    <a:lnTo>
                      <a:pt x="208" y="116"/>
                    </a:lnTo>
                    <a:lnTo>
                      <a:pt x="208" y="104"/>
                    </a:lnTo>
                    <a:lnTo>
                      <a:pt x="206" y="104"/>
                    </a:lnTo>
                    <a:lnTo>
                      <a:pt x="204" y="102"/>
                    </a:lnTo>
                    <a:lnTo>
                      <a:pt x="200" y="102"/>
                    </a:lnTo>
                    <a:lnTo>
                      <a:pt x="196" y="98"/>
                    </a:lnTo>
                    <a:lnTo>
                      <a:pt x="196" y="96"/>
                    </a:lnTo>
                    <a:lnTo>
                      <a:pt x="196" y="96"/>
                    </a:lnTo>
                    <a:lnTo>
                      <a:pt x="194" y="94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6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6"/>
                    </a:lnTo>
                    <a:lnTo>
                      <a:pt x="180" y="96"/>
                    </a:lnTo>
                    <a:lnTo>
                      <a:pt x="178" y="96"/>
                    </a:lnTo>
                    <a:lnTo>
                      <a:pt x="176" y="96"/>
                    </a:lnTo>
                    <a:lnTo>
                      <a:pt x="176" y="94"/>
                    </a:lnTo>
                    <a:lnTo>
                      <a:pt x="178" y="90"/>
                    </a:lnTo>
                    <a:lnTo>
                      <a:pt x="178" y="90"/>
                    </a:lnTo>
                    <a:lnTo>
                      <a:pt x="178" y="88"/>
                    </a:lnTo>
                    <a:lnTo>
                      <a:pt x="180" y="86"/>
                    </a:lnTo>
                    <a:lnTo>
                      <a:pt x="180" y="84"/>
                    </a:lnTo>
                    <a:lnTo>
                      <a:pt x="180" y="82"/>
                    </a:lnTo>
                    <a:lnTo>
                      <a:pt x="178" y="78"/>
                    </a:lnTo>
                    <a:lnTo>
                      <a:pt x="176" y="78"/>
                    </a:lnTo>
                    <a:lnTo>
                      <a:pt x="172" y="76"/>
                    </a:lnTo>
                    <a:lnTo>
                      <a:pt x="172" y="76"/>
                    </a:lnTo>
                    <a:lnTo>
                      <a:pt x="170" y="78"/>
                    </a:lnTo>
                    <a:lnTo>
                      <a:pt x="168" y="78"/>
                    </a:lnTo>
                    <a:lnTo>
                      <a:pt x="166" y="78"/>
                    </a:lnTo>
                    <a:lnTo>
                      <a:pt x="164" y="76"/>
                    </a:lnTo>
                    <a:lnTo>
                      <a:pt x="160" y="74"/>
                    </a:lnTo>
                    <a:lnTo>
                      <a:pt x="156" y="70"/>
                    </a:lnTo>
                    <a:lnTo>
                      <a:pt x="152" y="62"/>
                    </a:lnTo>
                    <a:lnTo>
                      <a:pt x="150" y="58"/>
                    </a:lnTo>
                    <a:lnTo>
                      <a:pt x="144" y="54"/>
                    </a:lnTo>
                    <a:lnTo>
                      <a:pt x="132" y="48"/>
                    </a:lnTo>
                    <a:lnTo>
                      <a:pt x="114" y="46"/>
                    </a:lnTo>
                    <a:lnTo>
                      <a:pt x="114" y="46"/>
                    </a:lnTo>
                    <a:lnTo>
                      <a:pt x="112" y="46"/>
                    </a:lnTo>
                    <a:lnTo>
                      <a:pt x="108" y="48"/>
                    </a:lnTo>
                    <a:lnTo>
                      <a:pt x="106" y="48"/>
                    </a:lnTo>
                    <a:lnTo>
                      <a:pt x="102" y="48"/>
                    </a:lnTo>
                    <a:lnTo>
                      <a:pt x="98" y="48"/>
                    </a:lnTo>
                    <a:lnTo>
                      <a:pt x="96" y="44"/>
                    </a:lnTo>
                    <a:lnTo>
                      <a:pt x="94" y="38"/>
                    </a:lnTo>
                    <a:lnTo>
                      <a:pt x="78" y="44"/>
                    </a:lnTo>
                    <a:lnTo>
                      <a:pt x="78" y="42"/>
                    </a:lnTo>
                    <a:lnTo>
                      <a:pt x="80" y="40"/>
                    </a:lnTo>
                    <a:lnTo>
                      <a:pt x="82" y="34"/>
                    </a:lnTo>
                    <a:lnTo>
                      <a:pt x="82" y="28"/>
                    </a:lnTo>
                    <a:lnTo>
                      <a:pt x="82" y="26"/>
                    </a:lnTo>
                    <a:lnTo>
                      <a:pt x="84" y="24"/>
                    </a:lnTo>
                    <a:lnTo>
                      <a:pt x="84" y="20"/>
                    </a:lnTo>
                    <a:lnTo>
                      <a:pt x="84" y="16"/>
                    </a:lnTo>
                    <a:lnTo>
                      <a:pt x="86" y="12"/>
                    </a:lnTo>
                    <a:lnTo>
                      <a:pt x="84" y="8"/>
                    </a:lnTo>
                    <a:lnTo>
                      <a:pt x="82" y="6"/>
                    </a:lnTo>
                    <a:lnTo>
                      <a:pt x="80" y="4"/>
                    </a:lnTo>
                    <a:lnTo>
                      <a:pt x="78" y="4"/>
                    </a:lnTo>
                    <a:lnTo>
                      <a:pt x="76" y="4"/>
                    </a:lnTo>
                    <a:lnTo>
                      <a:pt x="72" y="6"/>
                    </a:lnTo>
                    <a:lnTo>
                      <a:pt x="68" y="8"/>
                    </a:lnTo>
                    <a:lnTo>
                      <a:pt x="64" y="12"/>
                    </a:lnTo>
                    <a:lnTo>
                      <a:pt x="60" y="16"/>
                    </a:lnTo>
                    <a:lnTo>
                      <a:pt x="56" y="24"/>
                    </a:lnTo>
                    <a:lnTo>
                      <a:pt x="56" y="28"/>
                    </a:lnTo>
                    <a:lnTo>
                      <a:pt x="54" y="36"/>
                    </a:lnTo>
                    <a:lnTo>
                      <a:pt x="54" y="46"/>
                    </a:lnTo>
                    <a:lnTo>
                      <a:pt x="56" y="58"/>
                    </a:lnTo>
                    <a:lnTo>
                      <a:pt x="72" y="78"/>
                    </a:lnTo>
                    <a:lnTo>
                      <a:pt x="72" y="78"/>
                    </a:lnTo>
                    <a:lnTo>
                      <a:pt x="72" y="80"/>
                    </a:lnTo>
                    <a:lnTo>
                      <a:pt x="72" y="84"/>
                    </a:lnTo>
                    <a:lnTo>
                      <a:pt x="72" y="86"/>
                    </a:lnTo>
                    <a:lnTo>
                      <a:pt x="72" y="90"/>
                    </a:lnTo>
                    <a:lnTo>
                      <a:pt x="72" y="92"/>
                    </a:lnTo>
                    <a:lnTo>
                      <a:pt x="70" y="92"/>
                    </a:lnTo>
                    <a:lnTo>
                      <a:pt x="68" y="90"/>
                    </a:lnTo>
                    <a:lnTo>
                      <a:pt x="64" y="86"/>
                    </a:lnTo>
                    <a:lnTo>
                      <a:pt x="56" y="76"/>
                    </a:lnTo>
                    <a:lnTo>
                      <a:pt x="48" y="60"/>
                    </a:lnTo>
                    <a:lnTo>
                      <a:pt x="44" y="38"/>
                    </a:lnTo>
                    <a:lnTo>
                      <a:pt x="44" y="32"/>
                    </a:lnTo>
                    <a:lnTo>
                      <a:pt x="46" y="20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2" y="4"/>
                    </a:lnTo>
                    <a:lnTo>
                      <a:pt x="18" y="14"/>
                    </a:lnTo>
                    <a:lnTo>
                      <a:pt x="16" y="18"/>
                    </a:lnTo>
                    <a:lnTo>
                      <a:pt x="10" y="30"/>
                    </a:lnTo>
                    <a:lnTo>
                      <a:pt x="4" y="4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4" y="68"/>
                    </a:lnTo>
                    <a:lnTo>
                      <a:pt x="6" y="72"/>
                    </a:lnTo>
                    <a:lnTo>
                      <a:pt x="12" y="80"/>
                    </a:lnTo>
                    <a:lnTo>
                      <a:pt x="18" y="88"/>
                    </a:lnTo>
                    <a:lnTo>
                      <a:pt x="22" y="98"/>
                    </a:lnTo>
                    <a:lnTo>
                      <a:pt x="24" y="104"/>
                    </a:lnTo>
                    <a:lnTo>
                      <a:pt x="22" y="108"/>
                    </a:lnTo>
                    <a:lnTo>
                      <a:pt x="26" y="112"/>
                    </a:lnTo>
                    <a:lnTo>
                      <a:pt x="26" y="112"/>
                    </a:lnTo>
                    <a:lnTo>
                      <a:pt x="28" y="110"/>
                    </a:lnTo>
                    <a:lnTo>
                      <a:pt x="30" y="108"/>
                    </a:lnTo>
                    <a:lnTo>
                      <a:pt x="32" y="108"/>
                    </a:lnTo>
                    <a:lnTo>
                      <a:pt x="36" y="110"/>
                    </a:lnTo>
                    <a:lnTo>
                      <a:pt x="40" y="112"/>
                    </a:lnTo>
                    <a:lnTo>
                      <a:pt x="48" y="118"/>
                    </a:lnTo>
                    <a:lnTo>
                      <a:pt x="62" y="122"/>
                    </a:lnTo>
                    <a:lnTo>
                      <a:pt x="80" y="12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4" name="Freeform 348">
                <a:extLst>
                  <a:ext uri="{FF2B5EF4-FFF2-40B4-BE49-F238E27FC236}">
                    <a16:creationId xmlns:a16="http://schemas.microsoft.com/office/drawing/2014/main" id="{06AD3CDD-13CA-41E1-9813-8CC1C395A9E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351" y="1992"/>
                <a:ext cx="80" cy="58"/>
              </a:xfrm>
              <a:custGeom>
                <a:avLst/>
                <a:gdLst>
                  <a:gd name="T0" fmla="*/ 6 w 80"/>
                  <a:gd name="T1" fmla="*/ 36 h 58"/>
                  <a:gd name="T2" fmla="*/ 0 w 80"/>
                  <a:gd name="T3" fmla="*/ 46 h 58"/>
                  <a:gd name="T4" fmla="*/ 2 w 80"/>
                  <a:gd name="T5" fmla="*/ 46 h 58"/>
                  <a:gd name="T6" fmla="*/ 4 w 80"/>
                  <a:gd name="T7" fmla="*/ 44 h 58"/>
                  <a:gd name="T8" fmla="*/ 6 w 80"/>
                  <a:gd name="T9" fmla="*/ 44 h 58"/>
                  <a:gd name="T10" fmla="*/ 10 w 80"/>
                  <a:gd name="T11" fmla="*/ 44 h 58"/>
                  <a:gd name="T12" fmla="*/ 12 w 80"/>
                  <a:gd name="T13" fmla="*/ 44 h 58"/>
                  <a:gd name="T14" fmla="*/ 14 w 80"/>
                  <a:gd name="T15" fmla="*/ 46 h 58"/>
                  <a:gd name="T16" fmla="*/ 16 w 80"/>
                  <a:gd name="T17" fmla="*/ 48 h 58"/>
                  <a:gd name="T18" fmla="*/ 16 w 80"/>
                  <a:gd name="T19" fmla="*/ 50 h 58"/>
                  <a:gd name="T20" fmla="*/ 16 w 80"/>
                  <a:gd name="T21" fmla="*/ 52 h 58"/>
                  <a:gd name="T22" fmla="*/ 18 w 80"/>
                  <a:gd name="T23" fmla="*/ 54 h 58"/>
                  <a:gd name="T24" fmla="*/ 20 w 80"/>
                  <a:gd name="T25" fmla="*/ 56 h 58"/>
                  <a:gd name="T26" fmla="*/ 22 w 80"/>
                  <a:gd name="T27" fmla="*/ 58 h 58"/>
                  <a:gd name="T28" fmla="*/ 26 w 80"/>
                  <a:gd name="T29" fmla="*/ 58 h 58"/>
                  <a:gd name="T30" fmla="*/ 30 w 80"/>
                  <a:gd name="T31" fmla="*/ 58 h 58"/>
                  <a:gd name="T32" fmla="*/ 34 w 80"/>
                  <a:gd name="T33" fmla="*/ 56 h 58"/>
                  <a:gd name="T34" fmla="*/ 54 w 80"/>
                  <a:gd name="T35" fmla="*/ 44 h 58"/>
                  <a:gd name="T36" fmla="*/ 72 w 80"/>
                  <a:gd name="T37" fmla="*/ 48 h 58"/>
                  <a:gd name="T38" fmla="*/ 80 w 80"/>
                  <a:gd name="T39" fmla="*/ 42 h 58"/>
                  <a:gd name="T40" fmla="*/ 80 w 80"/>
                  <a:gd name="T41" fmla="*/ 40 h 58"/>
                  <a:gd name="T42" fmla="*/ 78 w 80"/>
                  <a:gd name="T43" fmla="*/ 38 h 58"/>
                  <a:gd name="T44" fmla="*/ 74 w 80"/>
                  <a:gd name="T45" fmla="*/ 34 h 58"/>
                  <a:gd name="T46" fmla="*/ 70 w 80"/>
                  <a:gd name="T47" fmla="*/ 30 h 58"/>
                  <a:gd name="T48" fmla="*/ 66 w 80"/>
                  <a:gd name="T49" fmla="*/ 26 h 58"/>
                  <a:gd name="T50" fmla="*/ 60 w 80"/>
                  <a:gd name="T51" fmla="*/ 24 h 58"/>
                  <a:gd name="T52" fmla="*/ 60 w 80"/>
                  <a:gd name="T53" fmla="*/ 24 h 58"/>
                  <a:gd name="T54" fmla="*/ 58 w 80"/>
                  <a:gd name="T55" fmla="*/ 22 h 58"/>
                  <a:gd name="T56" fmla="*/ 54 w 80"/>
                  <a:gd name="T57" fmla="*/ 20 h 58"/>
                  <a:gd name="T58" fmla="*/ 50 w 80"/>
                  <a:gd name="T59" fmla="*/ 16 h 58"/>
                  <a:gd name="T60" fmla="*/ 46 w 80"/>
                  <a:gd name="T61" fmla="*/ 14 h 58"/>
                  <a:gd name="T62" fmla="*/ 42 w 80"/>
                  <a:gd name="T63" fmla="*/ 12 h 58"/>
                  <a:gd name="T64" fmla="*/ 38 w 80"/>
                  <a:gd name="T65" fmla="*/ 10 h 58"/>
                  <a:gd name="T66" fmla="*/ 34 w 80"/>
                  <a:gd name="T67" fmla="*/ 10 h 58"/>
                  <a:gd name="T68" fmla="*/ 32 w 80"/>
                  <a:gd name="T69" fmla="*/ 0 h 58"/>
                  <a:gd name="T70" fmla="*/ 22 w 80"/>
                  <a:gd name="T71" fmla="*/ 14 h 58"/>
                  <a:gd name="T72" fmla="*/ 20 w 80"/>
                  <a:gd name="T73" fmla="*/ 14 h 58"/>
                  <a:gd name="T74" fmla="*/ 18 w 80"/>
                  <a:gd name="T75" fmla="*/ 14 h 58"/>
                  <a:gd name="T76" fmla="*/ 16 w 80"/>
                  <a:gd name="T77" fmla="*/ 16 h 58"/>
                  <a:gd name="T78" fmla="*/ 12 w 80"/>
                  <a:gd name="T79" fmla="*/ 18 h 58"/>
                  <a:gd name="T80" fmla="*/ 10 w 80"/>
                  <a:gd name="T81" fmla="*/ 20 h 58"/>
                  <a:gd name="T82" fmla="*/ 6 w 80"/>
                  <a:gd name="T83" fmla="*/ 24 h 58"/>
                  <a:gd name="T84" fmla="*/ 6 w 80"/>
                  <a:gd name="T85" fmla="*/ 30 h 58"/>
                  <a:gd name="T86" fmla="*/ 6 w 80"/>
                  <a:gd name="T87" fmla="*/ 3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80" h="58">
                    <a:moveTo>
                      <a:pt x="6" y="36"/>
                    </a:moveTo>
                    <a:lnTo>
                      <a:pt x="0" y="46"/>
                    </a:lnTo>
                    <a:lnTo>
                      <a:pt x="2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10" y="44"/>
                    </a:lnTo>
                    <a:lnTo>
                      <a:pt x="12" y="44"/>
                    </a:lnTo>
                    <a:lnTo>
                      <a:pt x="14" y="46"/>
                    </a:lnTo>
                    <a:lnTo>
                      <a:pt x="16" y="48"/>
                    </a:lnTo>
                    <a:lnTo>
                      <a:pt x="16" y="50"/>
                    </a:lnTo>
                    <a:lnTo>
                      <a:pt x="16" y="52"/>
                    </a:lnTo>
                    <a:lnTo>
                      <a:pt x="18" y="54"/>
                    </a:lnTo>
                    <a:lnTo>
                      <a:pt x="20" y="56"/>
                    </a:lnTo>
                    <a:lnTo>
                      <a:pt x="22" y="58"/>
                    </a:lnTo>
                    <a:lnTo>
                      <a:pt x="26" y="58"/>
                    </a:lnTo>
                    <a:lnTo>
                      <a:pt x="30" y="58"/>
                    </a:lnTo>
                    <a:lnTo>
                      <a:pt x="34" y="56"/>
                    </a:lnTo>
                    <a:lnTo>
                      <a:pt x="54" y="44"/>
                    </a:lnTo>
                    <a:lnTo>
                      <a:pt x="72" y="48"/>
                    </a:lnTo>
                    <a:lnTo>
                      <a:pt x="80" y="42"/>
                    </a:lnTo>
                    <a:lnTo>
                      <a:pt x="80" y="40"/>
                    </a:lnTo>
                    <a:lnTo>
                      <a:pt x="78" y="38"/>
                    </a:lnTo>
                    <a:lnTo>
                      <a:pt x="74" y="34"/>
                    </a:lnTo>
                    <a:lnTo>
                      <a:pt x="70" y="30"/>
                    </a:lnTo>
                    <a:lnTo>
                      <a:pt x="66" y="26"/>
                    </a:lnTo>
                    <a:lnTo>
                      <a:pt x="60" y="24"/>
                    </a:lnTo>
                    <a:lnTo>
                      <a:pt x="60" y="24"/>
                    </a:lnTo>
                    <a:lnTo>
                      <a:pt x="58" y="22"/>
                    </a:lnTo>
                    <a:lnTo>
                      <a:pt x="54" y="20"/>
                    </a:lnTo>
                    <a:lnTo>
                      <a:pt x="50" y="16"/>
                    </a:lnTo>
                    <a:lnTo>
                      <a:pt x="46" y="14"/>
                    </a:lnTo>
                    <a:lnTo>
                      <a:pt x="42" y="12"/>
                    </a:lnTo>
                    <a:lnTo>
                      <a:pt x="38" y="10"/>
                    </a:lnTo>
                    <a:lnTo>
                      <a:pt x="34" y="10"/>
                    </a:lnTo>
                    <a:lnTo>
                      <a:pt x="32" y="0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6" y="16"/>
                    </a:lnTo>
                    <a:lnTo>
                      <a:pt x="12" y="18"/>
                    </a:lnTo>
                    <a:lnTo>
                      <a:pt x="10" y="20"/>
                    </a:lnTo>
                    <a:lnTo>
                      <a:pt x="6" y="24"/>
                    </a:lnTo>
                    <a:lnTo>
                      <a:pt x="6" y="30"/>
                    </a:lnTo>
                    <a:lnTo>
                      <a:pt x="6" y="3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5" name="Freeform 349">
                <a:extLst>
                  <a:ext uri="{FF2B5EF4-FFF2-40B4-BE49-F238E27FC236}">
                    <a16:creationId xmlns:a16="http://schemas.microsoft.com/office/drawing/2014/main" id="{C7456DF2-0C93-412D-B194-FCB5789582E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9" y="1668"/>
                <a:ext cx="84" cy="122"/>
              </a:xfrm>
              <a:custGeom>
                <a:avLst/>
                <a:gdLst>
                  <a:gd name="T0" fmla="*/ 14 w 84"/>
                  <a:gd name="T1" fmla="*/ 48 h 122"/>
                  <a:gd name="T2" fmla="*/ 10 w 84"/>
                  <a:gd name="T3" fmla="*/ 46 h 122"/>
                  <a:gd name="T4" fmla="*/ 6 w 84"/>
                  <a:gd name="T5" fmla="*/ 46 h 122"/>
                  <a:gd name="T6" fmla="*/ 2 w 84"/>
                  <a:gd name="T7" fmla="*/ 48 h 122"/>
                  <a:gd name="T8" fmla="*/ 0 w 84"/>
                  <a:gd name="T9" fmla="*/ 56 h 122"/>
                  <a:gd name="T10" fmla="*/ 2 w 84"/>
                  <a:gd name="T11" fmla="*/ 64 h 122"/>
                  <a:gd name="T12" fmla="*/ 4 w 84"/>
                  <a:gd name="T13" fmla="*/ 70 h 122"/>
                  <a:gd name="T14" fmla="*/ 10 w 84"/>
                  <a:gd name="T15" fmla="*/ 80 h 122"/>
                  <a:gd name="T16" fmla="*/ 20 w 84"/>
                  <a:gd name="T17" fmla="*/ 86 h 122"/>
                  <a:gd name="T18" fmla="*/ 24 w 84"/>
                  <a:gd name="T19" fmla="*/ 90 h 122"/>
                  <a:gd name="T20" fmla="*/ 32 w 84"/>
                  <a:gd name="T21" fmla="*/ 102 h 122"/>
                  <a:gd name="T22" fmla="*/ 32 w 84"/>
                  <a:gd name="T23" fmla="*/ 106 h 122"/>
                  <a:gd name="T24" fmla="*/ 34 w 84"/>
                  <a:gd name="T25" fmla="*/ 112 h 122"/>
                  <a:gd name="T26" fmla="*/ 40 w 84"/>
                  <a:gd name="T27" fmla="*/ 118 h 122"/>
                  <a:gd name="T28" fmla="*/ 50 w 84"/>
                  <a:gd name="T29" fmla="*/ 122 h 122"/>
                  <a:gd name="T30" fmla="*/ 64 w 84"/>
                  <a:gd name="T31" fmla="*/ 120 h 122"/>
                  <a:gd name="T32" fmla="*/ 68 w 84"/>
                  <a:gd name="T33" fmla="*/ 118 h 122"/>
                  <a:gd name="T34" fmla="*/ 76 w 84"/>
                  <a:gd name="T35" fmla="*/ 114 h 122"/>
                  <a:gd name="T36" fmla="*/ 84 w 84"/>
                  <a:gd name="T37" fmla="*/ 104 h 122"/>
                  <a:gd name="T38" fmla="*/ 84 w 84"/>
                  <a:gd name="T39" fmla="*/ 88 h 122"/>
                  <a:gd name="T40" fmla="*/ 80 w 84"/>
                  <a:gd name="T41" fmla="*/ 68 h 122"/>
                  <a:gd name="T42" fmla="*/ 78 w 84"/>
                  <a:gd name="T43" fmla="*/ 54 h 122"/>
                  <a:gd name="T44" fmla="*/ 74 w 84"/>
                  <a:gd name="T45" fmla="*/ 56 h 122"/>
                  <a:gd name="T46" fmla="*/ 66 w 84"/>
                  <a:gd name="T47" fmla="*/ 56 h 122"/>
                  <a:gd name="T48" fmla="*/ 60 w 84"/>
                  <a:gd name="T49" fmla="*/ 54 h 122"/>
                  <a:gd name="T50" fmla="*/ 60 w 84"/>
                  <a:gd name="T51" fmla="*/ 48 h 122"/>
                  <a:gd name="T52" fmla="*/ 64 w 84"/>
                  <a:gd name="T53" fmla="*/ 42 h 122"/>
                  <a:gd name="T54" fmla="*/ 72 w 84"/>
                  <a:gd name="T55" fmla="*/ 36 h 122"/>
                  <a:gd name="T56" fmla="*/ 76 w 84"/>
                  <a:gd name="T57" fmla="*/ 36 h 122"/>
                  <a:gd name="T58" fmla="*/ 78 w 84"/>
                  <a:gd name="T59" fmla="*/ 30 h 122"/>
                  <a:gd name="T60" fmla="*/ 80 w 84"/>
                  <a:gd name="T61" fmla="*/ 20 h 122"/>
                  <a:gd name="T62" fmla="*/ 76 w 84"/>
                  <a:gd name="T63" fmla="*/ 12 h 122"/>
                  <a:gd name="T64" fmla="*/ 68 w 84"/>
                  <a:gd name="T65" fmla="*/ 0 h 122"/>
                  <a:gd name="T66" fmla="*/ 64 w 84"/>
                  <a:gd name="T67" fmla="*/ 0 h 122"/>
                  <a:gd name="T68" fmla="*/ 54 w 84"/>
                  <a:gd name="T69" fmla="*/ 4 h 122"/>
                  <a:gd name="T70" fmla="*/ 46 w 84"/>
                  <a:gd name="T71" fmla="*/ 4 h 122"/>
                  <a:gd name="T72" fmla="*/ 40 w 84"/>
                  <a:gd name="T73" fmla="*/ 4 h 122"/>
                  <a:gd name="T74" fmla="*/ 32 w 84"/>
                  <a:gd name="T75" fmla="*/ 2 h 122"/>
                  <a:gd name="T76" fmla="*/ 24 w 84"/>
                  <a:gd name="T77" fmla="*/ 6 h 122"/>
                  <a:gd name="T78" fmla="*/ 20 w 84"/>
                  <a:gd name="T79" fmla="*/ 14 h 122"/>
                  <a:gd name="T80" fmla="*/ 20 w 84"/>
                  <a:gd name="T81" fmla="*/ 16 h 122"/>
                  <a:gd name="T82" fmla="*/ 20 w 84"/>
                  <a:gd name="T83" fmla="*/ 24 h 122"/>
                  <a:gd name="T84" fmla="*/ 24 w 84"/>
                  <a:gd name="T85" fmla="*/ 34 h 122"/>
                  <a:gd name="T86" fmla="*/ 28 w 84"/>
                  <a:gd name="T87" fmla="*/ 38 h 122"/>
                  <a:gd name="T88" fmla="*/ 32 w 84"/>
                  <a:gd name="T89" fmla="*/ 42 h 122"/>
                  <a:gd name="T90" fmla="*/ 34 w 84"/>
                  <a:gd name="T91" fmla="*/ 48 h 122"/>
                  <a:gd name="T92" fmla="*/ 32 w 84"/>
                  <a:gd name="T93" fmla="*/ 56 h 122"/>
                  <a:gd name="T94" fmla="*/ 26 w 84"/>
                  <a:gd name="T95" fmla="*/ 58 h 122"/>
                  <a:gd name="T96" fmla="*/ 20 w 84"/>
                  <a:gd name="T97" fmla="*/ 5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4" h="122">
                    <a:moveTo>
                      <a:pt x="14" y="48"/>
                    </a:moveTo>
                    <a:lnTo>
                      <a:pt x="14" y="48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0" y="50"/>
                    </a:lnTo>
                    <a:lnTo>
                      <a:pt x="0" y="56"/>
                    </a:lnTo>
                    <a:lnTo>
                      <a:pt x="2" y="62"/>
                    </a:lnTo>
                    <a:lnTo>
                      <a:pt x="2" y="64"/>
                    </a:lnTo>
                    <a:lnTo>
                      <a:pt x="2" y="66"/>
                    </a:lnTo>
                    <a:lnTo>
                      <a:pt x="4" y="70"/>
                    </a:lnTo>
                    <a:lnTo>
                      <a:pt x="6" y="76"/>
                    </a:lnTo>
                    <a:lnTo>
                      <a:pt x="10" y="80"/>
                    </a:lnTo>
                    <a:lnTo>
                      <a:pt x="14" y="84"/>
                    </a:lnTo>
                    <a:lnTo>
                      <a:pt x="20" y="86"/>
                    </a:lnTo>
                    <a:lnTo>
                      <a:pt x="22" y="88"/>
                    </a:lnTo>
                    <a:lnTo>
                      <a:pt x="24" y="90"/>
                    </a:lnTo>
                    <a:lnTo>
                      <a:pt x="28" y="94"/>
                    </a:lnTo>
                    <a:lnTo>
                      <a:pt x="32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8"/>
                    </a:lnTo>
                    <a:lnTo>
                      <a:pt x="34" y="112"/>
                    </a:lnTo>
                    <a:lnTo>
                      <a:pt x="38" y="116"/>
                    </a:lnTo>
                    <a:lnTo>
                      <a:pt x="40" y="118"/>
                    </a:lnTo>
                    <a:lnTo>
                      <a:pt x="44" y="122"/>
                    </a:lnTo>
                    <a:lnTo>
                      <a:pt x="50" y="122"/>
                    </a:lnTo>
                    <a:lnTo>
                      <a:pt x="56" y="122"/>
                    </a:lnTo>
                    <a:lnTo>
                      <a:pt x="64" y="120"/>
                    </a:lnTo>
                    <a:lnTo>
                      <a:pt x="64" y="120"/>
                    </a:lnTo>
                    <a:lnTo>
                      <a:pt x="68" y="118"/>
                    </a:lnTo>
                    <a:lnTo>
                      <a:pt x="72" y="116"/>
                    </a:lnTo>
                    <a:lnTo>
                      <a:pt x="76" y="114"/>
                    </a:lnTo>
                    <a:lnTo>
                      <a:pt x="80" y="110"/>
                    </a:lnTo>
                    <a:lnTo>
                      <a:pt x="84" y="104"/>
                    </a:lnTo>
                    <a:lnTo>
                      <a:pt x="84" y="100"/>
                    </a:lnTo>
                    <a:lnTo>
                      <a:pt x="84" y="88"/>
                    </a:lnTo>
                    <a:lnTo>
                      <a:pt x="82" y="76"/>
                    </a:lnTo>
                    <a:lnTo>
                      <a:pt x="80" y="68"/>
                    </a:lnTo>
                    <a:lnTo>
                      <a:pt x="80" y="54"/>
                    </a:lnTo>
                    <a:lnTo>
                      <a:pt x="78" y="54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0" y="56"/>
                    </a:lnTo>
                    <a:lnTo>
                      <a:pt x="66" y="56"/>
                    </a:lnTo>
                    <a:lnTo>
                      <a:pt x="64" y="56"/>
                    </a:lnTo>
                    <a:lnTo>
                      <a:pt x="60" y="54"/>
                    </a:lnTo>
                    <a:lnTo>
                      <a:pt x="60" y="50"/>
                    </a:lnTo>
                    <a:lnTo>
                      <a:pt x="60" y="48"/>
                    </a:lnTo>
                    <a:lnTo>
                      <a:pt x="62" y="46"/>
                    </a:lnTo>
                    <a:lnTo>
                      <a:pt x="64" y="42"/>
                    </a:lnTo>
                    <a:lnTo>
                      <a:pt x="68" y="40"/>
                    </a:lnTo>
                    <a:lnTo>
                      <a:pt x="72" y="36"/>
                    </a:lnTo>
                    <a:lnTo>
                      <a:pt x="76" y="36"/>
                    </a:lnTo>
                    <a:lnTo>
                      <a:pt x="76" y="36"/>
                    </a:lnTo>
                    <a:lnTo>
                      <a:pt x="78" y="32"/>
                    </a:lnTo>
                    <a:lnTo>
                      <a:pt x="78" y="30"/>
                    </a:lnTo>
                    <a:lnTo>
                      <a:pt x="80" y="24"/>
                    </a:lnTo>
                    <a:lnTo>
                      <a:pt x="80" y="20"/>
                    </a:lnTo>
                    <a:lnTo>
                      <a:pt x="78" y="16"/>
                    </a:lnTo>
                    <a:lnTo>
                      <a:pt x="76" y="12"/>
                    </a:lnTo>
                    <a:lnTo>
                      <a:pt x="72" y="10"/>
                    </a:lnTo>
                    <a:lnTo>
                      <a:pt x="68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58" y="2"/>
                    </a:lnTo>
                    <a:lnTo>
                      <a:pt x="54" y="4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4" y="4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2" y="2"/>
                    </a:lnTo>
                    <a:lnTo>
                      <a:pt x="28" y="4"/>
                    </a:lnTo>
                    <a:lnTo>
                      <a:pt x="24" y="6"/>
                    </a:lnTo>
                    <a:lnTo>
                      <a:pt x="22" y="8"/>
                    </a:lnTo>
                    <a:lnTo>
                      <a:pt x="20" y="14"/>
                    </a:lnTo>
                    <a:lnTo>
                      <a:pt x="20" y="14"/>
                    </a:lnTo>
                    <a:lnTo>
                      <a:pt x="20" y="16"/>
                    </a:lnTo>
                    <a:lnTo>
                      <a:pt x="20" y="20"/>
                    </a:lnTo>
                    <a:lnTo>
                      <a:pt x="20" y="24"/>
                    </a:lnTo>
                    <a:lnTo>
                      <a:pt x="22" y="28"/>
                    </a:lnTo>
                    <a:lnTo>
                      <a:pt x="24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30" y="40"/>
                    </a:lnTo>
                    <a:lnTo>
                      <a:pt x="32" y="42"/>
                    </a:lnTo>
                    <a:lnTo>
                      <a:pt x="32" y="46"/>
                    </a:lnTo>
                    <a:lnTo>
                      <a:pt x="34" y="48"/>
                    </a:lnTo>
                    <a:lnTo>
                      <a:pt x="34" y="52"/>
                    </a:lnTo>
                    <a:lnTo>
                      <a:pt x="32" y="56"/>
                    </a:lnTo>
                    <a:lnTo>
                      <a:pt x="28" y="58"/>
                    </a:lnTo>
                    <a:lnTo>
                      <a:pt x="26" y="58"/>
                    </a:lnTo>
                    <a:lnTo>
                      <a:pt x="24" y="56"/>
                    </a:lnTo>
                    <a:lnTo>
                      <a:pt x="20" y="54"/>
                    </a:lnTo>
                    <a:lnTo>
                      <a:pt x="14" y="4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6" name="Freeform 350">
                <a:extLst>
                  <a:ext uri="{FF2B5EF4-FFF2-40B4-BE49-F238E27FC236}">
                    <a16:creationId xmlns:a16="http://schemas.microsoft.com/office/drawing/2014/main" id="{21040451-EE88-4A37-94EE-4199CC479AC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3" y="1680"/>
                <a:ext cx="68" cy="106"/>
              </a:xfrm>
              <a:custGeom>
                <a:avLst/>
                <a:gdLst>
                  <a:gd name="T0" fmla="*/ 32 w 68"/>
                  <a:gd name="T1" fmla="*/ 0 h 106"/>
                  <a:gd name="T2" fmla="*/ 26 w 68"/>
                  <a:gd name="T3" fmla="*/ 0 h 106"/>
                  <a:gd name="T4" fmla="*/ 20 w 68"/>
                  <a:gd name="T5" fmla="*/ 4 h 106"/>
                  <a:gd name="T6" fmla="*/ 20 w 68"/>
                  <a:gd name="T7" fmla="*/ 4 h 106"/>
                  <a:gd name="T8" fmla="*/ 18 w 68"/>
                  <a:gd name="T9" fmla="*/ 2 h 106"/>
                  <a:gd name="T10" fmla="*/ 16 w 68"/>
                  <a:gd name="T11" fmla="*/ 2 h 106"/>
                  <a:gd name="T12" fmla="*/ 12 w 68"/>
                  <a:gd name="T13" fmla="*/ 8 h 106"/>
                  <a:gd name="T14" fmla="*/ 8 w 68"/>
                  <a:gd name="T15" fmla="*/ 16 h 106"/>
                  <a:gd name="T16" fmla="*/ 4 w 68"/>
                  <a:gd name="T17" fmla="*/ 22 h 106"/>
                  <a:gd name="T18" fmla="*/ 0 w 68"/>
                  <a:gd name="T19" fmla="*/ 30 h 106"/>
                  <a:gd name="T20" fmla="*/ 2 w 68"/>
                  <a:gd name="T21" fmla="*/ 32 h 106"/>
                  <a:gd name="T22" fmla="*/ 4 w 68"/>
                  <a:gd name="T23" fmla="*/ 38 h 106"/>
                  <a:gd name="T24" fmla="*/ 2 w 68"/>
                  <a:gd name="T25" fmla="*/ 46 h 106"/>
                  <a:gd name="T26" fmla="*/ 2 w 68"/>
                  <a:gd name="T27" fmla="*/ 48 h 106"/>
                  <a:gd name="T28" fmla="*/ 2 w 68"/>
                  <a:gd name="T29" fmla="*/ 54 h 106"/>
                  <a:gd name="T30" fmla="*/ 4 w 68"/>
                  <a:gd name="T31" fmla="*/ 66 h 106"/>
                  <a:gd name="T32" fmla="*/ 8 w 68"/>
                  <a:gd name="T33" fmla="*/ 104 h 106"/>
                  <a:gd name="T34" fmla="*/ 10 w 68"/>
                  <a:gd name="T35" fmla="*/ 106 h 106"/>
                  <a:gd name="T36" fmla="*/ 16 w 68"/>
                  <a:gd name="T37" fmla="*/ 106 h 106"/>
                  <a:gd name="T38" fmla="*/ 20 w 68"/>
                  <a:gd name="T39" fmla="*/ 104 h 106"/>
                  <a:gd name="T40" fmla="*/ 24 w 68"/>
                  <a:gd name="T41" fmla="*/ 98 h 106"/>
                  <a:gd name="T42" fmla="*/ 26 w 68"/>
                  <a:gd name="T43" fmla="*/ 90 h 106"/>
                  <a:gd name="T44" fmla="*/ 24 w 68"/>
                  <a:gd name="T45" fmla="*/ 86 h 106"/>
                  <a:gd name="T46" fmla="*/ 22 w 68"/>
                  <a:gd name="T47" fmla="*/ 78 h 106"/>
                  <a:gd name="T48" fmla="*/ 24 w 68"/>
                  <a:gd name="T49" fmla="*/ 72 h 106"/>
                  <a:gd name="T50" fmla="*/ 30 w 68"/>
                  <a:gd name="T51" fmla="*/ 68 h 106"/>
                  <a:gd name="T52" fmla="*/ 36 w 68"/>
                  <a:gd name="T53" fmla="*/ 68 h 106"/>
                  <a:gd name="T54" fmla="*/ 40 w 68"/>
                  <a:gd name="T55" fmla="*/ 66 h 106"/>
                  <a:gd name="T56" fmla="*/ 48 w 68"/>
                  <a:gd name="T57" fmla="*/ 62 h 106"/>
                  <a:gd name="T58" fmla="*/ 54 w 68"/>
                  <a:gd name="T59" fmla="*/ 52 h 106"/>
                  <a:gd name="T60" fmla="*/ 56 w 68"/>
                  <a:gd name="T61" fmla="*/ 48 h 106"/>
                  <a:gd name="T62" fmla="*/ 62 w 68"/>
                  <a:gd name="T63" fmla="*/ 38 h 106"/>
                  <a:gd name="T64" fmla="*/ 64 w 68"/>
                  <a:gd name="T65" fmla="*/ 24 h 106"/>
                  <a:gd name="T66" fmla="*/ 64 w 68"/>
                  <a:gd name="T67" fmla="*/ 22 h 106"/>
                  <a:gd name="T68" fmla="*/ 68 w 68"/>
                  <a:gd name="T69" fmla="*/ 18 h 106"/>
                  <a:gd name="T70" fmla="*/ 68 w 68"/>
                  <a:gd name="T71" fmla="*/ 12 h 106"/>
                  <a:gd name="T72" fmla="*/ 62 w 68"/>
                  <a:gd name="T73" fmla="*/ 8 h 106"/>
                  <a:gd name="T74" fmla="*/ 56 w 68"/>
                  <a:gd name="T75" fmla="*/ 8 h 106"/>
                  <a:gd name="T76" fmla="*/ 48 w 68"/>
                  <a:gd name="T77" fmla="*/ 8 h 106"/>
                  <a:gd name="T78" fmla="*/ 40 w 68"/>
                  <a:gd name="T79" fmla="*/ 6 h 106"/>
                  <a:gd name="T80" fmla="*/ 34 w 68"/>
                  <a:gd name="T8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8" h="106">
                    <a:moveTo>
                      <a:pt x="34" y="0"/>
                    </a:moveTo>
                    <a:lnTo>
                      <a:pt x="32" y="0"/>
                    </a:lnTo>
                    <a:lnTo>
                      <a:pt x="30" y="0"/>
                    </a:lnTo>
                    <a:lnTo>
                      <a:pt x="26" y="0"/>
                    </a:lnTo>
                    <a:lnTo>
                      <a:pt x="22" y="2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4"/>
                    </a:lnTo>
                    <a:lnTo>
                      <a:pt x="20" y="2"/>
                    </a:lnTo>
                    <a:lnTo>
                      <a:pt x="18" y="2"/>
                    </a:lnTo>
                    <a:lnTo>
                      <a:pt x="18" y="2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2" y="8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6" y="20"/>
                    </a:lnTo>
                    <a:lnTo>
                      <a:pt x="4" y="22"/>
                    </a:lnTo>
                    <a:lnTo>
                      <a:pt x="2" y="26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4" y="42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50"/>
                    </a:lnTo>
                    <a:lnTo>
                      <a:pt x="2" y="54"/>
                    </a:lnTo>
                    <a:lnTo>
                      <a:pt x="2" y="60"/>
                    </a:lnTo>
                    <a:lnTo>
                      <a:pt x="4" y="66"/>
                    </a:lnTo>
                    <a:lnTo>
                      <a:pt x="6" y="7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0" y="106"/>
                    </a:lnTo>
                    <a:lnTo>
                      <a:pt x="12" y="106"/>
                    </a:lnTo>
                    <a:lnTo>
                      <a:pt x="16" y="106"/>
                    </a:lnTo>
                    <a:lnTo>
                      <a:pt x="18" y="106"/>
                    </a:lnTo>
                    <a:lnTo>
                      <a:pt x="20" y="104"/>
                    </a:lnTo>
                    <a:lnTo>
                      <a:pt x="24" y="102"/>
                    </a:lnTo>
                    <a:lnTo>
                      <a:pt x="24" y="98"/>
                    </a:lnTo>
                    <a:lnTo>
                      <a:pt x="26" y="90"/>
                    </a:lnTo>
                    <a:lnTo>
                      <a:pt x="26" y="90"/>
                    </a:lnTo>
                    <a:lnTo>
                      <a:pt x="24" y="88"/>
                    </a:lnTo>
                    <a:lnTo>
                      <a:pt x="24" y="86"/>
                    </a:lnTo>
                    <a:lnTo>
                      <a:pt x="24" y="82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4" y="68"/>
                    </a:lnTo>
                    <a:lnTo>
                      <a:pt x="36" y="68"/>
                    </a:lnTo>
                    <a:lnTo>
                      <a:pt x="38" y="68"/>
                    </a:lnTo>
                    <a:lnTo>
                      <a:pt x="40" y="66"/>
                    </a:lnTo>
                    <a:lnTo>
                      <a:pt x="44" y="66"/>
                    </a:lnTo>
                    <a:lnTo>
                      <a:pt x="48" y="62"/>
                    </a:lnTo>
                    <a:lnTo>
                      <a:pt x="52" y="58"/>
                    </a:lnTo>
                    <a:lnTo>
                      <a:pt x="54" y="52"/>
                    </a:lnTo>
                    <a:lnTo>
                      <a:pt x="54" y="50"/>
                    </a:lnTo>
                    <a:lnTo>
                      <a:pt x="56" y="48"/>
                    </a:lnTo>
                    <a:lnTo>
                      <a:pt x="60" y="42"/>
                    </a:lnTo>
                    <a:lnTo>
                      <a:pt x="62" y="38"/>
                    </a:lnTo>
                    <a:lnTo>
                      <a:pt x="62" y="30"/>
                    </a:lnTo>
                    <a:lnTo>
                      <a:pt x="64" y="24"/>
                    </a:lnTo>
                    <a:lnTo>
                      <a:pt x="64" y="24"/>
                    </a:lnTo>
                    <a:lnTo>
                      <a:pt x="64" y="22"/>
                    </a:lnTo>
                    <a:lnTo>
                      <a:pt x="66" y="20"/>
                    </a:lnTo>
                    <a:lnTo>
                      <a:pt x="68" y="18"/>
                    </a:lnTo>
                    <a:lnTo>
                      <a:pt x="68" y="14"/>
                    </a:lnTo>
                    <a:lnTo>
                      <a:pt x="68" y="12"/>
                    </a:lnTo>
                    <a:lnTo>
                      <a:pt x="66" y="10"/>
                    </a:lnTo>
                    <a:lnTo>
                      <a:pt x="62" y="8"/>
                    </a:lnTo>
                    <a:lnTo>
                      <a:pt x="56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48" y="8"/>
                    </a:lnTo>
                    <a:lnTo>
                      <a:pt x="44" y="8"/>
                    </a:lnTo>
                    <a:lnTo>
                      <a:pt x="40" y="6"/>
                    </a:lnTo>
                    <a:lnTo>
                      <a:pt x="36" y="4"/>
                    </a:lnTo>
                    <a:lnTo>
                      <a:pt x="34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7" name="Freeform 351">
                <a:extLst>
                  <a:ext uri="{FF2B5EF4-FFF2-40B4-BE49-F238E27FC236}">
                    <a16:creationId xmlns:a16="http://schemas.microsoft.com/office/drawing/2014/main" id="{4AF8491E-65AB-4733-B39E-AE7F8126DE6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93" y="1652"/>
                <a:ext cx="104" cy="116"/>
              </a:xfrm>
              <a:custGeom>
                <a:avLst/>
                <a:gdLst>
                  <a:gd name="T0" fmla="*/ 4 w 104"/>
                  <a:gd name="T1" fmla="*/ 80 h 116"/>
                  <a:gd name="T2" fmla="*/ 0 w 104"/>
                  <a:gd name="T3" fmla="*/ 82 h 116"/>
                  <a:gd name="T4" fmla="*/ 0 w 104"/>
                  <a:gd name="T5" fmla="*/ 86 h 116"/>
                  <a:gd name="T6" fmla="*/ 4 w 104"/>
                  <a:gd name="T7" fmla="*/ 92 h 116"/>
                  <a:gd name="T8" fmla="*/ 8 w 104"/>
                  <a:gd name="T9" fmla="*/ 94 h 116"/>
                  <a:gd name="T10" fmla="*/ 12 w 104"/>
                  <a:gd name="T11" fmla="*/ 100 h 116"/>
                  <a:gd name="T12" fmla="*/ 14 w 104"/>
                  <a:gd name="T13" fmla="*/ 110 h 116"/>
                  <a:gd name="T14" fmla="*/ 18 w 104"/>
                  <a:gd name="T15" fmla="*/ 112 h 116"/>
                  <a:gd name="T16" fmla="*/ 24 w 104"/>
                  <a:gd name="T17" fmla="*/ 116 h 116"/>
                  <a:gd name="T18" fmla="*/ 30 w 104"/>
                  <a:gd name="T19" fmla="*/ 114 h 116"/>
                  <a:gd name="T20" fmla="*/ 34 w 104"/>
                  <a:gd name="T21" fmla="*/ 110 h 116"/>
                  <a:gd name="T22" fmla="*/ 36 w 104"/>
                  <a:gd name="T23" fmla="*/ 106 h 116"/>
                  <a:gd name="T24" fmla="*/ 42 w 104"/>
                  <a:gd name="T25" fmla="*/ 104 h 116"/>
                  <a:gd name="T26" fmla="*/ 46 w 104"/>
                  <a:gd name="T27" fmla="*/ 106 h 116"/>
                  <a:gd name="T28" fmla="*/ 50 w 104"/>
                  <a:gd name="T29" fmla="*/ 106 h 116"/>
                  <a:gd name="T30" fmla="*/ 54 w 104"/>
                  <a:gd name="T31" fmla="*/ 102 h 116"/>
                  <a:gd name="T32" fmla="*/ 56 w 104"/>
                  <a:gd name="T33" fmla="*/ 92 h 116"/>
                  <a:gd name="T34" fmla="*/ 60 w 104"/>
                  <a:gd name="T35" fmla="*/ 74 h 116"/>
                  <a:gd name="T36" fmla="*/ 82 w 104"/>
                  <a:gd name="T37" fmla="*/ 48 h 116"/>
                  <a:gd name="T38" fmla="*/ 104 w 104"/>
                  <a:gd name="T39" fmla="*/ 32 h 116"/>
                  <a:gd name="T40" fmla="*/ 104 w 104"/>
                  <a:gd name="T41" fmla="*/ 32 h 116"/>
                  <a:gd name="T42" fmla="*/ 98 w 104"/>
                  <a:gd name="T43" fmla="*/ 28 h 116"/>
                  <a:gd name="T44" fmla="*/ 88 w 104"/>
                  <a:gd name="T45" fmla="*/ 20 h 116"/>
                  <a:gd name="T46" fmla="*/ 88 w 104"/>
                  <a:gd name="T47" fmla="*/ 18 h 116"/>
                  <a:gd name="T48" fmla="*/ 84 w 104"/>
                  <a:gd name="T49" fmla="*/ 14 h 116"/>
                  <a:gd name="T50" fmla="*/ 78 w 104"/>
                  <a:gd name="T51" fmla="*/ 14 h 116"/>
                  <a:gd name="T52" fmla="*/ 72 w 104"/>
                  <a:gd name="T53" fmla="*/ 20 h 116"/>
                  <a:gd name="T54" fmla="*/ 70 w 104"/>
                  <a:gd name="T55" fmla="*/ 20 h 116"/>
                  <a:gd name="T56" fmla="*/ 68 w 104"/>
                  <a:gd name="T57" fmla="*/ 22 h 116"/>
                  <a:gd name="T58" fmla="*/ 66 w 104"/>
                  <a:gd name="T59" fmla="*/ 16 h 116"/>
                  <a:gd name="T60" fmla="*/ 64 w 104"/>
                  <a:gd name="T61" fmla="*/ 14 h 116"/>
                  <a:gd name="T62" fmla="*/ 60 w 104"/>
                  <a:gd name="T63" fmla="*/ 10 h 116"/>
                  <a:gd name="T64" fmla="*/ 56 w 104"/>
                  <a:gd name="T65" fmla="*/ 8 h 116"/>
                  <a:gd name="T66" fmla="*/ 50 w 104"/>
                  <a:gd name="T67" fmla="*/ 12 h 116"/>
                  <a:gd name="T68" fmla="*/ 42 w 104"/>
                  <a:gd name="T69" fmla="*/ 10 h 116"/>
                  <a:gd name="T70" fmla="*/ 44 w 104"/>
                  <a:gd name="T71" fmla="*/ 6 h 116"/>
                  <a:gd name="T72" fmla="*/ 46 w 104"/>
                  <a:gd name="T73" fmla="*/ 2 h 116"/>
                  <a:gd name="T74" fmla="*/ 42 w 104"/>
                  <a:gd name="T75" fmla="*/ 0 h 116"/>
                  <a:gd name="T76" fmla="*/ 34 w 104"/>
                  <a:gd name="T77" fmla="*/ 2 h 116"/>
                  <a:gd name="T78" fmla="*/ 28 w 104"/>
                  <a:gd name="T79" fmla="*/ 6 h 116"/>
                  <a:gd name="T80" fmla="*/ 26 w 104"/>
                  <a:gd name="T81" fmla="*/ 10 h 116"/>
                  <a:gd name="T82" fmla="*/ 26 w 104"/>
                  <a:gd name="T83" fmla="*/ 10 h 116"/>
                  <a:gd name="T84" fmla="*/ 22 w 104"/>
                  <a:gd name="T85" fmla="*/ 10 h 116"/>
                  <a:gd name="T86" fmla="*/ 18 w 104"/>
                  <a:gd name="T87" fmla="*/ 10 h 116"/>
                  <a:gd name="T88" fmla="*/ 16 w 104"/>
                  <a:gd name="T89" fmla="*/ 14 h 116"/>
                  <a:gd name="T90" fmla="*/ 14 w 104"/>
                  <a:gd name="T91" fmla="*/ 24 h 116"/>
                  <a:gd name="T92" fmla="*/ 16 w 104"/>
                  <a:gd name="T93" fmla="*/ 28 h 116"/>
                  <a:gd name="T94" fmla="*/ 18 w 104"/>
                  <a:gd name="T95" fmla="*/ 34 h 116"/>
                  <a:gd name="T96" fmla="*/ 16 w 104"/>
                  <a:gd name="T97" fmla="*/ 40 h 116"/>
                  <a:gd name="T98" fmla="*/ 14 w 104"/>
                  <a:gd name="T99" fmla="*/ 44 h 116"/>
                  <a:gd name="T100" fmla="*/ 8 w 104"/>
                  <a:gd name="T101" fmla="*/ 54 h 116"/>
                  <a:gd name="T102" fmla="*/ 4 w 104"/>
                  <a:gd name="T103" fmla="*/ 8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04" h="116">
                    <a:moveTo>
                      <a:pt x="4" y="80"/>
                    </a:moveTo>
                    <a:lnTo>
                      <a:pt x="4" y="80"/>
                    </a:lnTo>
                    <a:lnTo>
                      <a:pt x="2" y="80"/>
                    </a:lnTo>
                    <a:lnTo>
                      <a:pt x="0" y="82"/>
                    </a:lnTo>
                    <a:lnTo>
                      <a:pt x="0" y="84"/>
                    </a:lnTo>
                    <a:lnTo>
                      <a:pt x="0" y="86"/>
                    </a:lnTo>
                    <a:lnTo>
                      <a:pt x="0" y="90"/>
                    </a:lnTo>
                    <a:lnTo>
                      <a:pt x="4" y="92"/>
                    </a:lnTo>
                    <a:lnTo>
                      <a:pt x="6" y="94"/>
                    </a:lnTo>
                    <a:lnTo>
                      <a:pt x="8" y="94"/>
                    </a:lnTo>
                    <a:lnTo>
                      <a:pt x="10" y="96"/>
                    </a:lnTo>
                    <a:lnTo>
                      <a:pt x="12" y="100"/>
                    </a:lnTo>
                    <a:lnTo>
                      <a:pt x="14" y="104"/>
                    </a:lnTo>
                    <a:lnTo>
                      <a:pt x="14" y="110"/>
                    </a:lnTo>
                    <a:lnTo>
                      <a:pt x="16" y="110"/>
                    </a:lnTo>
                    <a:lnTo>
                      <a:pt x="18" y="112"/>
                    </a:lnTo>
                    <a:lnTo>
                      <a:pt x="20" y="114"/>
                    </a:lnTo>
                    <a:lnTo>
                      <a:pt x="24" y="116"/>
                    </a:lnTo>
                    <a:lnTo>
                      <a:pt x="28" y="116"/>
                    </a:lnTo>
                    <a:lnTo>
                      <a:pt x="30" y="114"/>
                    </a:lnTo>
                    <a:lnTo>
                      <a:pt x="34" y="110"/>
                    </a:lnTo>
                    <a:lnTo>
                      <a:pt x="34" y="110"/>
                    </a:lnTo>
                    <a:lnTo>
                      <a:pt x="34" y="108"/>
                    </a:lnTo>
                    <a:lnTo>
                      <a:pt x="36" y="106"/>
                    </a:lnTo>
                    <a:lnTo>
                      <a:pt x="38" y="106"/>
                    </a:lnTo>
                    <a:lnTo>
                      <a:pt x="42" y="104"/>
                    </a:lnTo>
                    <a:lnTo>
                      <a:pt x="46" y="106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50" y="106"/>
                    </a:lnTo>
                    <a:lnTo>
                      <a:pt x="52" y="104"/>
                    </a:lnTo>
                    <a:lnTo>
                      <a:pt x="54" y="102"/>
                    </a:lnTo>
                    <a:lnTo>
                      <a:pt x="54" y="98"/>
                    </a:lnTo>
                    <a:lnTo>
                      <a:pt x="56" y="92"/>
                    </a:lnTo>
                    <a:lnTo>
                      <a:pt x="56" y="88"/>
                    </a:lnTo>
                    <a:lnTo>
                      <a:pt x="60" y="74"/>
                    </a:lnTo>
                    <a:lnTo>
                      <a:pt x="68" y="60"/>
                    </a:lnTo>
                    <a:lnTo>
                      <a:pt x="82" y="48"/>
                    </a:lnTo>
                    <a:lnTo>
                      <a:pt x="104" y="40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4" y="32"/>
                    </a:lnTo>
                    <a:lnTo>
                      <a:pt x="102" y="30"/>
                    </a:lnTo>
                    <a:lnTo>
                      <a:pt x="98" y="28"/>
                    </a:lnTo>
                    <a:lnTo>
                      <a:pt x="94" y="26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8" y="18"/>
                    </a:lnTo>
                    <a:lnTo>
                      <a:pt x="86" y="16"/>
                    </a:lnTo>
                    <a:lnTo>
                      <a:pt x="84" y="14"/>
                    </a:lnTo>
                    <a:lnTo>
                      <a:pt x="82" y="14"/>
                    </a:lnTo>
                    <a:lnTo>
                      <a:pt x="78" y="14"/>
                    </a:lnTo>
                    <a:lnTo>
                      <a:pt x="76" y="16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0" y="20"/>
                    </a:lnTo>
                    <a:lnTo>
                      <a:pt x="70" y="22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6" y="16"/>
                    </a:lnTo>
                    <a:lnTo>
                      <a:pt x="66" y="16"/>
                    </a:lnTo>
                    <a:lnTo>
                      <a:pt x="64" y="14"/>
                    </a:lnTo>
                    <a:lnTo>
                      <a:pt x="62" y="12"/>
                    </a:lnTo>
                    <a:lnTo>
                      <a:pt x="60" y="10"/>
                    </a:lnTo>
                    <a:lnTo>
                      <a:pt x="58" y="8"/>
                    </a:lnTo>
                    <a:lnTo>
                      <a:pt x="56" y="8"/>
                    </a:lnTo>
                    <a:lnTo>
                      <a:pt x="52" y="8"/>
                    </a:lnTo>
                    <a:lnTo>
                      <a:pt x="50" y="12"/>
                    </a:lnTo>
                    <a:lnTo>
                      <a:pt x="42" y="10"/>
                    </a:lnTo>
                    <a:lnTo>
                      <a:pt x="42" y="10"/>
                    </a:lnTo>
                    <a:lnTo>
                      <a:pt x="44" y="8"/>
                    </a:lnTo>
                    <a:lnTo>
                      <a:pt x="44" y="6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4" y="2"/>
                    </a:lnTo>
                    <a:lnTo>
                      <a:pt x="30" y="4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6" y="10"/>
                    </a:lnTo>
                    <a:lnTo>
                      <a:pt x="24" y="10"/>
                    </a:lnTo>
                    <a:lnTo>
                      <a:pt x="22" y="10"/>
                    </a:lnTo>
                    <a:lnTo>
                      <a:pt x="20" y="10"/>
                    </a:lnTo>
                    <a:lnTo>
                      <a:pt x="18" y="10"/>
                    </a:lnTo>
                    <a:lnTo>
                      <a:pt x="16" y="12"/>
                    </a:lnTo>
                    <a:lnTo>
                      <a:pt x="16" y="14"/>
                    </a:lnTo>
                    <a:lnTo>
                      <a:pt x="14" y="18"/>
                    </a:lnTo>
                    <a:lnTo>
                      <a:pt x="14" y="24"/>
                    </a:lnTo>
                    <a:lnTo>
                      <a:pt x="16" y="26"/>
                    </a:lnTo>
                    <a:lnTo>
                      <a:pt x="16" y="28"/>
                    </a:lnTo>
                    <a:lnTo>
                      <a:pt x="18" y="30"/>
                    </a:lnTo>
                    <a:lnTo>
                      <a:pt x="18" y="34"/>
                    </a:lnTo>
                    <a:lnTo>
                      <a:pt x="18" y="36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4" y="44"/>
                    </a:lnTo>
                    <a:lnTo>
                      <a:pt x="12" y="48"/>
                    </a:lnTo>
                    <a:lnTo>
                      <a:pt x="8" y="54"/>
                    </a:lnTo>
                    <a:lnTo>
                      <a:pt x="6" y="64"/>
                    </a:lnTo>
                    <a:lnTo>
                      <a:pt x="4" y="8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8" name="Freeform 352">
                <a:extLst>
                  <a:ext uri="{FF2B5EF4-FFF2-40B4-BE49-F238E27FC236}">
                    <a16:creationId xmlns:a16="http://schemas.microsoft.com/office/drawing/2014/main" id="{5F934064-13D5-4015-B44D-0F5E6B285B45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49" y="1708"/>
                <a:ext cx="232" cy="186"/>
              </a:xfrm>
              <a:custGeom>
                <a:avLst/>
                <a:gdLst>
                  <a:gd name="T0" fmla="*/ 32 w 232"/>
                  <a:gd name="T1" fmla="*/ 76 h 186"/>
                  <a:gd name="T2" fmla="*/ 44 w 232"/>
                  <a:gd name="T3" fmla="*/ 74 h 186"/>
                  <a:gd name="T4" fmla="*/ 46 w 232"/>
                  <a:gd name="T5" fmla="*/ 78 h 186"/>
                  <a:gd name="T6" fmla="*/ 36 w 232"/>
                  <a:gd name="T7" fmla="*/ 86 h 186"/>
                  <a:gd name="T8" fmla="*/ 24 w 232"/>
                  <a:gd name="T9" fmla="*/ 86 h 186"/>
                  <a:gd name="T10" fmla="*/ 10 w 232"/>
                  <a:gd name="T11" fmla="*/ 88 h 186"/>
                  <a:gd name="T12" fmla="*/ 8 w 232"/>
                  <a:gd name="T13" fmla="*/ 100 h 186"/>
                  <a:gd name="T14" fmla="*/ 20 w 232"/>
                  <a:gd name="T15" fmla="*/ 104 h 186"/>
                  <a:gd name="T16" fmla="*/ 54 w 232"/>
                  <a:gd name="T17" fmla="*/ 104 h 186"/>
                  <a:gd name="T18" fmla="*/ 86 w 232"/>
                  <a:gd name="T19" fmla="*/ 114 h 186"/>
                  <a:gd name="T20" fmla="*/ 86 w 232"/>
                  <a:gd name="T21" fmla="*/ 124 h 186"/>
                  <a:gd name="T22" fmla="*/ 76 w 232"/>
                  <a:gd name="T23" fmla="*/ 132 h 186"/>
                  <a:gd name="T24" fmla="*/ 64 w 232"/>
                  <a:gd name="T25" fmla="*/ 128 h 186"/>
                  <a:gd name="T26" fmla="*/ 42 w 232"/>
                  <a:gd name="T27" fmla="*/ 132 h 186"/>
                  <a:gd name="T28" fmla="*/ 32 w 232"/>
                  <a:gd name="T29" fmla="*/ 130 h 186"/>
                  <a:gd name="T30" fmla="*/ 22 w 232"/>
                  <a:gd name="T31" fmla="*/ 138 h 186"/>
                  <a:gd name="T32" fmla="*/ 24 w 232"/>
                  <a:gd name="T33" fmla="*/ 148 h 186"/>
                  <a:gd name="T34" fmla="*/ 48 w 232"/>
                  <a:gd name="T35" fmla="*/ 160 h 186"/>
                  <a:gd name="T36" fmla="*/ 62 w 232"/>
                  <a:gd name="T37" fmla="*/ 168 h 186"/>
                  <a:gd name="T38" fmla="*/ 76 w 232"/>
                  <a:gd name="T39" fmla="*/ 184 h 186"/>
                  <a:gd name="T40" fmla="*/ 146 w 232"/>
                  <a:gd name="T41" fmla="*/ 162 h 186"/>
                  <a:gd name="T42" fmla="*/ 160 w 232"/>
                  <a:gd name="T43" fmla="*/ 162 h 186"/>
                  <a:gd name="T44" fmla="*/ 176 w 232"/>
                  <a:gd name="T45" fmla="*/ 170 h 186"/>
                  <a:gd name="T46" fmla="*/ 184 w 232"/>
                  <a:gd name="T47" fmla="*/ 170 h 186"/>
                  <a:gd name="T48" fmla="*/ 190 w 232"/>
                  <a:gd name="T49" fmla="*/ 170 h 186"/>
                  <a:gd name="T50" fmla="*/ 202 w 232"/>
                  <a:gd name="T51" fmla="*/ 168 h 186"/>
                  <a:gd name="T52" fmla="*/ 210 w 232"/>
                  <a:gd name="T53" fmla="*/ 160 h 186"/>
                  <a:gd name="T54" fmla="*/ 208 w 232"/>
                  <a:gd name="T55" fmla="*/ 154 h 186"/>
                  <a:gd name="T56" fmla="*/ 196 w 232"/>
                  <a:gd name="T57" fmla="*/ 152 h 186"/>
                  <a:gd name="T58" fmla="*/ 196 w 232"/>
                  <a:gd name="T59" fmla="*/ 146 h 186"/>
                  <a:gd name="T60" fmla="*/ 208 w 232"/>
                  <a:gd name="T61" fmla="*/ 142 h 186"/>
                  <a:gd name="T62" fmla="*/ 226 w 232"/>
                  <a:gd name="T63" fmla="*/ 142 h 186"/>
                  <a:gd name="T64" fmla="*/ 232 w 232"/>
                  <a:gd name="T65" fmla="*/ 138 h 186"/>
                  <a:gd name="T66" fmla="*/ 226 w 232"/>
                  <a:gd name="T67" fmla="*/ 126 h 186"/>
                  <a:gd name="T68" fmla="*/ 202 w 232"/>
                  <a:gd name="T69" fmla="*/ 116 h 186"/>
                  <a:gd name="T70" fmla="*/ 174 w 232"/>
                  <a:gd name="T71" fmla="*/ 78 h 186"/>
                  <a:gd name="T72" fmla="*/ 166 w 232"/>
                  <a:gd name="T73" fmla="*/ 28 h 186"/>
                  <a:gd name="T74" fmla="*/ 148 w 232"/>
                  <a:gd name="T75" fmla="*/ 20 h 186"/>
                  <a:gd name="T76" fmla="*/ 140 w 232"/>
                  <a:gd name="T77" fmla="*/ 36 h 186"/>
                  <a:gd name="T78" fmla="*/ 124 w 232"/>
                  <a:gd name="T79" fmla="*/ 22 h 186"/>
                  <a:gd name="T80" fmla="*/ 116 w 232"/>
                  <a:gd name="T81" fmla="*/ 18 h 186"/>
                  <a:gd name="T82" fmla="*/ 106 w 232"/>
                  <a:gd name="T83" fmla="*/ 30 h 186"/>
                  <a:gd name="T84" fmla="*/ 96 w 232"/>
                  <a:gd name="T85" fmla="*/ 20 h 186"/>
                  <a:gd name="T86" fmla="*/ 86 w 232"/>
                  <a:gd name="T87" fmla="*/ 6 h 186"/>
                  <a:gd name="T88" fmla="*/ 80 w 232"/>
                  <a:gd name="T89" fmla="*/ 16 h 186"/>
                  <a:gd name="T90" fmla="*/ 78 w 232"/>
                  <a:gd name="T91" fmla="*/ 32 h 186"/>
                  <a:gd name="T92" fmla="*/ 66 w 232"/>
                  <a:gd name="T93" fmla="*/ 32 h 186"/>
                  <a:gd name="T94" fmla="*/ 62 w 232"/>
                  <a:gd name="T95" fmla="*/ 14 h 186"/>
                  <a:gd name="T96" fmla="*/ 64 w 232"/>
                  <a:gd name="T97" fmla="*/ 4 h 186"/>
                  <a:gd name="T98" fmla="*/ 54 w 232"/>
                  <a:gd name="T99" fmla="*/ 0 h 186"/>
                  <a:gd name="T100" fmla="*/ 14 w 232"/>
                  <a:gd name="T101" fmla="*/ 24 h 186"/>
                  <a:gd name="T102" fmla="*/ 8 w 232"/>
                  <a:gd name="T103" fmla="*/ 44 h 186"/>
                  <a:gd name="T104" fmla="*/ 2 w 232"/>
                  <a:gd name="T105" fmla="*/ 56 h 186"/>
                  <a:gd name="T106" fmla="*/ 0 w 232"/>
                  <a:gd name="T107" fmla="*/ 64 h 186"/>
                  <a:gd name="T108" fmla="*/ 10 w 232"/>
                  <a:gd name="T109" fmla="*/ 74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32" h="186">
                    <a:moveTo>
                      <a:pt x="24" y="74"/>
                    </a:moveTo>
                    <a:lnTo>
                      <a:pt x="24" y="76"/>
                    </a:lnTo>
                    <a:lnTo>
                      <a:pt x="28" y="76"/>
                    </a:lnTo>
                    <a:lnTo>
                      <a:pt x="32" y="76"/>
                    </a:lnTo>
                    <a:lnTo>
                      <a:pt x="36" y="76"/>
                    </a:lnTo>
                    <a:lnTo>
                      <a:pt x="40" y="76"/>
                    </a:lnTo>
                    <a:lnTo>
                      <a:pt x="42" y="74"/>
                    </a:lnTo>
                    <a:lnTo>
                      <a:pt x="44" y="74"/>
                    </a:lnTo>
                    <a:lnTo>
                      <a:pt x="44" y="74"/>
                    </a:lnTo>
                    <a:lnTo>
                      <a:pt x="46" y="74"/>
                    </a:lnTo>
                    <a:lnTo>
                      <a:pt x="46" y="76"/>
                    </a:lnTo>
                    <a:lnTo>
                      <a:pt x="46" y="78"/>
                    </a:lnTo>
                    <a:lnTo>
                      <a:pt x="46" y="80"/>
                    </a:lnTo>
                    <a:lnTo>
                      <a:pt x="44" y="84"/>
                    </a:lnTo>
                    <a:lnTo>
                      <a:pt x="42" y="86"/>
                    </a:lnTo>
                    <a:lnTo>
                      <a:pt x="36" y="86"/>
                    </a:lnTo>
                    <a:lnTo>
                      <a:pt x="30" y="88"/>
                    </a:lnTo>
                    <a:lnTo>
                      <a:pt x="28" y="88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0" y="86"/>
                    </a:lnTo>
                    <a:lnTo>
                      <a:pt x="16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8" y="90"/>
                    </a:lnTo>
                    <a:lnTo>
                      <a:pt x="8" y="94"/>
                    </a:lnTo>
                    <a:lnTo>
                      <a:pt x="8" y="100"/>
                    </a:lnTo>
                    <a:lnTo>
                      <a:pt x="8" y="100"/>
                    </a:lnTo>
                    <a:lnTo>
                      <a:pt x="8" y="102"/>
                    </a:lnTo>
                    <a:lnTo>
                      <a:pt x="10" y="102"/>
                    </a:lnTo>
                    <a:lnTo>
                      <a:pt x="14" y="104"/>
                    </a:lnTo>
                    <a:lnTo>
                      <a:pt x="20" y="104"/>
                    </a:lnTo>
                    <a:lnTo>
                      <a:pt x="26" y="106"/>
                    </a:lnTo>
                    <a:lnTo>
                      <a:pt x="36" y="106"/>
                    </a:lnTo>
                    <a:lnTo>
                      <a:pt x="42" y="104"/>
                    </a:lnTo>
                    <a:lnTo>
                      <a:pt x="54" y="104"/>
                    </a:lnTo>
                    <a:lnTo>
                      <a:pt x="68" y="104"/>
                    </a:lnTo>
                    <a:lnTo>
                      <a:pt x="80" y="106"/>
                    </a:lnTo>
                    <a:lnTo>
                      <a:pt x="86" y="112"/>
                    </a:lnTo>
                    <a:lnTo>
                      <a:pt x="86" y="114"/>
                    </a:lnTo>
                    <a:lnTo>
                      <a:pt x="86" y="114"/>
                    </a:lnTo>
                    <a:lnTo>
                      <a:pt x="86" y="118"/>
                    </a:lnTo>
                    <a:lnTo>
                      <a:pt x="86" y="122"/>
                    </a:lnTo>
                    <a:lnTo>
                      <a:pt x="86" y="124"/>
                    </a:lnTo>
                    <a:lnTo>
                      <a:pt x="84" y="128"/>
                    </a:lnTo>
                    <a:lnTo>
                      <a:pt x="82" y="130"/>
                    </a:lnTo>
                    <a:lnTo>
                      <a:pt x="80" y="132"/>
                    </a:lnTo>
                    <a:lnTo>
                      <a:pt x="76" y="132"/>
                    </a:lnTo>
                    <a:lnTo>
                      <a:pt x="70" y="130"/>
                    </a:lnTo>
                    <a:lnTo>
                      <a:pt x="70" y="130"/>
                    </a:lnTo>
                    <a:lnTo>
                      <a:pt x="68" y="128"/>
                    </a:lnTo>
                    <a:lnTo>
                      <a:pt x="64" y="128"/>
                    </a:lnTo>
                    <a:lnTo>
                      <a:pt x="60" y="128"/>
                    </a:lnTo>
                    <a:lnTo>
                      <a:pt x="56" y="128"/>
                    </a:lnTo>
                    <a:lnTo>
                      <a:pt x="50" y="130"/>
                    </a:lnTo>
                    <a:lnTo>
                      <a:pt x="42" y="132"/>
                    </a:lnTo>
                    <a:lnTo>
                      <a:pt x="40" y="132"/>
                    </a:lnTo>
                    <a:lnTo>
                      <a:pt x="38" y="130"/>
                    </a:lnTo>
                    <a:lnTo>
                      <a:pt x="36" y="130"/>
                    </a:lnTo>
                    <a:lnTo>
                      <a:pt x="32" y="130"/>
                    </a:lnTo>
                    <a:lnTo>
                      <a:pt x="30" y="130"/>
                    </a:lnTo>
                    <a:lnTo>
                      <a:pt x="26" y="132"/>
                    </a:lnTo>
                    <a:lnTo>
                      <a:pt x="24" y="134"/>
                    </a:lnTo>
                    <a:lnTo>
                      <a:pt x="22" y="138"/>
                    </a:lnTo>
                    <a:lnTo>
                      <a:pt x="20" y="142"/>
                    </a:lnTo>
                    <a:lnTo>
                      <a:pt x="20" y="144"/>
                    </a:lnTo>
                    <a:lnTo>
                      <a:pt x="22" y="146"/>
                    </a:lnTo>
                    <a:lnTo>
                      <a:pt x="24" y="148"/>
                    </a:lnTo>
                    <a:lnTo>
                      <a:pt x="26" y="152"/>
                    </a:lnTo>
                    <a:lnTo>
                      <a:pt x="32" y="154"/>
                    </a:lnTo>
                    <a:lnTo>
                      <a:pt x="40" y="158"/>
                    </a:lnTo>
                    <a:lnTo>
                      <a:pt x="48" y="160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8" y="166"/>
                    </a:lnTo>
                    <a:lnTo>
                      <a:pt x="62" y="168"/>
                    </a:lnTo>
                    <a:lnTo>
                      <a:pt x="66" y="174"/>
                    </a:lnTo>
                    <a:lnTo>
                      <a:pt x="68" y="178"/>
                    </a:lnTo>
                    <a:lnTo>
                      <a:pt x="70" y="186"/>
                    </a:lnTo>
                    <a:lnTo>
                      <a:pt x="76" y="184"/>
                    </a:lnTo>
                    <a:lnTo>
                      <a:pt x="90" y="182"/>
                    </a:lnTo>
                    <a:lnTo>
                      <a:pt x="110" y="178"/>
                    </a:lnTo>
                    <a:lnTo>
                      <a:pt x="130" y="170"/>
                    </a:lnTo>
                    <a:lnTo>
                      <a:pt x="146" y="162"/>
                    </a:lnTo>
                    <a:lnTo>
                      <a:pt x="148" y="162"/>
                    </a:lnTo>
                    <a:lnTo>
                      <a:pt x="150" y="162"/>
                    </a:lnTo>
                    <a:lnTo>
                      <a:pt x="154" y="162"/>
                    </a:lnTo>
                    <a:lnTo>
                      <a:pt x="160" y="162"/>
                    </a:lnTo>
                    <a:lnTo>
                      <a:pt x="164" y="162"/>
                    </a:lnTo>
                    <a:lnTo>
                      <a:pt x="170" y="164"/>
                    </a:lnTo>
                    <a:lnTo>
                      <a:pt x="174" y="168"/>
                    </a:lnTo>
                    <a:lnTo>
                      <a:pt x="176" y="170"/>
                    </a:lnTo>
                    <a:lnTo>
                      <a:pt x="178" y="172"/>
                    </a:lnTo>
                    <a:lnTo>
                      <a:pt x="180" y="172"/>
                    </a:lnTo>
                    <a:lnTo>
                      <a:pt x="182" y="172"/>
                    </a:lnTo>
                    <a:lnTo>
                      <a:pt x="184" y="170"/>
                    </a:lnTo>
                    <a:lnTo>
                      <a:pt x="186" y="168"/>
                    </a:lnTo>
                    <a:lnTo>
                      <a:pt x="188" y="168"/>
                    </a:lnTo>
                    <a:lnTo>
                      <a:pt x="188" y="168"/>
                    </a:lnTo>
                    <a:lnTo>
                      <a:pt x="190" y="170"/>
                    </a:lnTo>
                    <a:lnTo>
                      <a:pt x="192" y="172"/>
                    </a:lnTo>
                    <a:lnTo>
                      <a:pt x="194" y="172"/>
                    </a:lnTo>
                    <a:lnTo>
                      <a:pt x="198" y="170"/>
                    </a:lnTo>
                    <a:lnTo>
                      <a:pt x="202" y="168"/>
                    </a:lnTo>
                    <a:lnTo>
                      <a:pt x="208" y="164"/>
                    </a:lnTo>
                    <a:lnTo>
                      <a:pt x="208" y="164"/>
                    </a:lnTo>
                    <a:lnTo>
                      <a:pt x="210" y="162"/>
                    </a:lnTo>
                    <a:lnTo>
                      <a:pt x="210" y="160"/>
                    </a:lnTo>
                    <a:lnTo>
                      <a:pt x="210" y="158"/>
                    </a:lnTo>
                    <a:lnTo>
                      <a:pt x="210" y="158"/>
                    </a:lnTo>
                    <a:lnTo>
                      <a:pt x="210" y="156"/>
                    </a:lnTo>
                    <a:lnTo>
                      <a:pt x="208" y="154"/>
                    </a:lnTo>
                    <a:lnTo>
                      <a:pt x="204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4" y="150"/>
                    </a:lnTo>
                    <a:lnTo>
                      <a:pt x="194" y="148"/>
                    </a:lnTo>
                    <a:lnTo>
                      <a:pt x="194" y="148"/>
                    </a:lnTo>
                    <a:lnTo>
                      <a:pt x="196" y="146"/>
                    </a:lnTo>
                    <a:lnTo>
                      <a:pt x="200" y="144"/>
                    </a:lnTo>
                    <a:lnTo>
                      <a:pt x="200" y="144"/>
                    </a:lnTo>
                    <a:lnTo>
                      <a:pt x="204" y="144"/>
                    </a:lnTo>
                    <a:lnTo>
                      <a:pt x="208" y="142"/>
                    </a:lnTo>
                    <a:lnTo>
                      <a:pt x="212" y="142"/>
                    </a:lnTo>
                    <a:lnTo>
                      <a:pt x="218" y="140"/>
                    </a:lnTo>
                    <a:lnTo>
                      <a:pt x="222" y="142"/>
                    </a:lnTo>
                    <a:lnTo>
                      <a:pt x="226" y="142"/>
                    </a:lnTo>
                    <a:lnTo>
                      <a:pt x="226" y="142"/>
                    </a:lnTo>
                    <a:lnTo>
                      <a:pt x="228" y="142"/>
                    </a:lnTo>
                    <a:lnTo>
                      <a:pt x="230" y="140"/>
                    </a:lnTo>
                    <a:lnTo>
                      <a:pt x="232" y="138"/>
                    </a:lnTo>
                    <a:lnTo>
                      <a:pt x="232" y="134"/>
                    </a:lnTo>
                    <a:lnTo>
                      <a:pt x="232" y="132"/>
                    </a:lnTo>
                    <a:lnTo>
                      <a:pt x="230" y="128"/>
                    </a:lnTo>
                    <a:lnTo>
                      <a:pt x="226" y="126"/>
                    </a:lnTo>
                    <a:lnTo>
                      <a:pt x="220" y="124"/>
                    </a:lnTo>
                    <a:lnTo>
                      <a:pt x="216" y="122"/>
                    </a:lnTo>
                    <a:lnTo>
                      <a:pt x="210" y="118"/>
                    </a:lnTo>
                    <a:lnTo>
                      <a:pt x="202" y="116"/>
                    </a:lnTo>
                    <a:lnTo>
                      <a:pt x="186" y="114"/>
                    </a:lnTo>
                    <a:lnTo>
                      <a:pt x="184" y="110"/>
                    </a:lnTo>
                    <a:lnTo>
                      <a:pt x="178" y="98"/>
                    </a:lnTo>
                    <a:lnTo>
                      <a:pt x="174" y="78"/>
                    </a:lnTo>
                    <a:lnTo>
                      <a:pt x="174" y="52"/>
                    </a:lnTo>
                    <a:lnTo>
                      <a:pt x="172" y="48"/>
                    </a:lnTo>
                    <a:lnTo>
                      <a:pt x="170" y="38"/>
                    </a:lnTo>
                    <a:lnTo>
                      <a:pt x="166" y="28"/>
                    </a:lnTo>
                    <a:lnTo>
                      <a:pt x="160" y="20"/>
                    </a:lnTo>
                    <a:lnTo>
                      <a:pt x="150" y="18"/>
                    </a:lnTo>
                    <a:lnTo>
                      <a:pt x="150" y="18"/>
                    </a:lnTo>
                    <a:lnTo>
                      <a:pt x="148" y="20"/>
                    </a:lnTo>
                    <a:lnTo>
                      <a:pt x="146" y="24"/>
                    </a:lnTo>
                    <a:lnTo>
                      <a:pt x="142" y="28"/>
                    </a:lnTo>
                    <a:lnTo>
                      <a:pt x="140" y="32"/>
                    </a:lnTo>
                    <a:lnTo>
                      <a:pt x="140" y="36"/>
                    </a:lnTo>
                    <a:lnTo>
                      <a:pt x="140" y="42"/>
                    </a:lnTo>
                    <a:lnTo>
                      <a:pt x="126" y="24"/>
                    </a:lnTo>
                    <a:lnTo>
                      <a:pt x="126" y="22"/>
                    </a:lnTo>
                    <a:lnTo>
                      <a:pt x="124" y="22"/>
                    </a:lnTo>
                    <a:lnTo>
                      <a:pt x="122" y="20"/>
                    </a:lnTo>
                    <a:lnTo>
                      <a:pt x="120" y="18"/>
                    </a:lnTo>
                    <a:lnTo>
                      <a:pt x="118" y="16"/>
                    </a:lnTo>
                    <a:lnTo>
                      <a:pt x="116" y="18"/>
                    </a:lnTo>
                    <a:lnTo>
                      <a:pt x="112" y="20"/>
                    </a:lnTo>
                    <a:lnTo>
                      <a:pt x="110" y="24"/>
                    </a:lnTo>
                    <a:lnTo>
                      <a:pt x="108" y="28"/>
                    </a:lnTo>
                    <a:lnTo>
                      <a:pt x="106" y="30"/>
                    </a:lnTo>
                    <a:lnTo>
                      <a:pt x="104" y="32"/>
                    </a:lnTo>
                    <a:lnTo>
                      <a:pt x="100" y="30"/>
                    </a:lnTo>
                    <a:lnTo>
                      <a:pt x="98" y="26"/>
                    </a:lnTo>
                    <a:lnTo>
                      <a:pt x="96" y="20"/>
                    </a:lnTo>
                    <a:lnTo>
                      <a:pt x="94" y="16"/>
                    </a:lnTo>
                    <a:lnTo>
                      <a:pt x="90" y="12"/>
                    </a:lnTo>
                    <a:lnTo>
                      <a:pt x="88" y="8"/>
                    </a:lnTo>
                    <a:lnTo>
                      <a:pt x="86" y="6"/>
                    </a:lnTo>
                    <a:lnTo>
                      <a:pt x="84" y="6"/>
                    </a:lnTo>
                    <a:lnTo>
                      <a:pt x="82" y="8"/>
                    </a:lnTo>
                    <a:lnTo>
                      <a:pt x="80" y="10"/>
                    </a:lnTo>
                    <a:lnTo>
                      <a:pt x="80" y="16"/>
                    </a:lnTo>
                    <a:lnTo>
                      <a:pt x="80" y="20"/>
                    </a:lnTo>
                    <a:lnTo>
                      <a:pt x="80" y="24"/>
                    </a:lnTo>
                    <a:lnTo>
                      <a:pt x="80" y="28"/>
                    </a:lnTo>
                    <a:lnTo>
                      <a:pt x="78" y="32"/>
                    </a:lnTo>
                    <a:lnTo>
                      <a:pt x="76" y="34"/>
                    </a:lnTo>
                    <a:lnTo>
                      <a:pt x="74" y="34"/>
                    </a:lnTo>
                    <a:lnTo>
                      <a:pt x="70" y="34"/>
                    </a:lnTo>
                    <a:lnTo>
                      <a:pt x="66" y="32"/>
                    </a:lnTo>
                    <a:lnTo>
                      <a:pt x="64" y="28"/>
                    </a:lnTo>
                    <a:lnTo>
                      <a:pt x="62" y="24"/>
                    </a:lnTo>
                    <a:lnTo>
                      <a:pt x="62" y="18"/>
                    </a:lnTo>
                    <a:lnTo>
                      <a:pt x="62" y="14"/>
                    </a:lnTo>
                    <a:lnTo>
                      <a:pt x="64" y="10"/>
                    </a:lnTo>
                    <a:lnTo>
                      <a:pt x="64" y="6"/>
                    </a:lnTo>
                    <a:lnTo>
                      <a:pt x="64" y="6"/>
                    </a:lnTo>
                    <a:lnTo>
                      <a:pt x="64" y="4"/>
                    </a:lnTo>
                    <a:lnTo>
                      <a:pt x="62" y="2"/>
                    </a:lnTo>
                    <a:lnTo>
                      <a:pt x="60" y="0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50" y="2"/>
                    </a:lnTo>
                    <a:lnTo>
                      <a:pt x="40" y="8"/>
                    </a:lnTo>
                    <a:lnTo>
                      <a:pt x="26" y="16"/>
                    </a:lnTo>
                    <a:lnTo>
                      <a:pt x="14" y="24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8" y="40"/>
                    </a:lnTo>
                    <a:lnTo>
                      <a:pt x="8" y="44"/>
                    </a:lnTo>
                    <a:lnTo>
                      <a:pt x="6" y="48"/>
                    </a:lnTo>
                    <a:lnTo>
                      <a:pt x="6" y="52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2" y="70"/>
                    </a:lnTo>
                    <a:lnTo>
                      <a:pt x="6" y="72"/>
                    </a:lnTo>
                    <a:lnTo>
                      <a:pt x="10" y="74"/>
                    </a:lnTo>
                    <a:lnTo>
                      <a:pt x="16" y="74"/>
                    </a:lnTo>
                    <a:lnTo>
                      <a:pt x="24" y="7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89" name="Freeform 353">
                <a:extLst>
                  <a:ext uri="{FF2B5EF4-FFF2-40B4-BE49-F238E27FC236}">
                    <a16:creationId xmlns:a16="http://schemas.microsoft.com/office/drawing/2014/main" id="{AC12D660-BAC9-4B37-8C35-DD67BDBDB65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957" y="1494"/>
                <a:ext cx="118" cy="90"/>
              </a:xfrm>
              <a:custGeom>
                <a:avLst/>
                <a:gdLst>
                  <a:gd name="T0" fmla="*/ 58 w 118"/>
                  <a:gd name="T1" fmla="*/ 22 h 90"/>
                  <a:gd name="T2" fmla="*/ 44 w 118"/>
                  <a:gd name="T3" fmla="*/ 40 h 90"/>
                  <a:gd name="T4" fmla="*/ 26 w 118"/>
                  <a:gd name="T5" fmla="*/ 60 h 90"/>
                  <a:gd name="T6" fmla="*/ 14 w 118"/>
                  <a:gd name="T7" fmla="*/ 66 h 90"/>
                  <a:gd name="T8" fmla="*/ 8 w 118"/>
                  <a:gd name="T9" fmla="*/ 68 h 90"/>
                  <a:gd name="T10" fmla="*/ 2 w 118"/>
                  <a:gd name="T11" fmla="*/ 68 h 90"/>
                  <a:gd name="T12" fmla="*/ 0 w 118"/>
                  <a:gd name="T13" fmla="*/ 72 h 90"/>
                  <a:gd name="T14" fmla="*/ 2 w 118"/>
                  <a:gd name="T15" fmla="*/ 76 h 90"/>
                  <a:gd name="T16" fmla="*/ 10 w 118"/>
                  <a:gd name="T17" fmla="*/ 84 h 90"/>
                  <a:gd name="T18" fmla="*/ 28 w 118"/>
                  <a:gd name="T19" fmla="*/ 90 h 90"/>
                  <a:gd name="T20" fmla="*/ 40 w 118"/>
                  <a:gd name="T21" fmla="*/ 86 h 90"/>
                  <a:gd name="T22" fmla="*/ 44 w 118"/>
                  <a:gd name="T23" fmla="*/ 88 h 90"/>
                  <a:gd name="T24" fmla="*/ 50 w 118"/>
                  <a:gd name="T25" fmla="*/ 90 h 90"/>
                  <a:gd name="T26" fmla="*/ 58 w 118"/>
                  <a:gd name="T27" fmla="*/ 88 h 90"/>
                  <a:gd name="T28" fmla="*/ 62 w 118"/>
                  <a:gd name="T29" fmla="*/ 82 h 90"/>
                  <a:gd name="T30" fmla="*/ 70 w 118"/>
                  <a:gd name="T31" fmla="*/ 74 h 90"/>
                  <a:gd name="T32" fmla="*/ 76 w 118"/>
                  <a:gd name="T33" fmla="*/ 64 h 90"/>
                  <a:gd name="T34" fmla="*/ 78 w 118"/>
                  <a:gd name="T35" fmla="*/ 58 h 90"/>
                  <a:gd name="T36" fmla="*/ 84 w 118"/>
                  <a:gd name="T37" fmla="*/ 62 h 90"/>
                  <a:gd name="T38" fmla="*/ 92 w 118"/>
                  <a:gd name="T39" fmla="*/ 64 h 90"/>
                  <a:gd name="T40" fmla="*/ 102 w 118"/>
                  <a:gd name="T41" fmla="*/ 56 h 90"/>
                  <a:gd name="T42" fmla="*/ 104 w 118"/>
                  <a:gd name="T43" fmla="*/ 54 h 90"/>
                  <a:gd name="T44" fmla="*/ 106 w 118"/>
                  <a:gd name="T45" fmla="*/ 48 h 90"/>
                  <a:gd name="T46" fmla="*/ 106 w 118"/>
                  <a:gd name="T47" fmla="*/ 44 h 90"/>
                  <a:gd name="T48" fmla="*/ 104 w 118"/>
                  <a:gd name="T49" fmla="*/ 42 h 90"/>
                  <a:gd name="T50" fmla="*/ 106 w 118"/>
                  <a:gd name="T51" fmla="*/ 38 h 90"/>
                  <a:gd name="T52" fmla="*/ 110 w 118"/>
                  <a:gd name="T53" fmla="*/ 30 h 90"/>
                  <a:gd name="T54" fmla="*/ 108 w 118"/>
                  <a:gd name="T55" fmla="*/ 26 h 90"/>
                  <a:gd name="T56" fmla="*/ 108 w 118"/>
                  <a:gd name="T57" fmla="*/ 22 h 90"/>
                  <a:gd name="T58" fmla="*/ 112 w 118"/>
                  <a:gd name="T59" fmla="*/ 16 h 90"/>
                  <a:gd name="T60" fmla="*/ 116 w 118"/>
                  <a:gd name="T61" fmla="*/ 14 h 90"/>
                  <a:gd name="T62" fmla="*/ 116 w 118"/>
                  <a:gd name="T63" fmla="*/ 12 h 90"/>
                  <a:gd name="T64" fmla="*/ 110 w 118"/>
                  <a:gd name="T65" fmla="*/ 6 h 90"/>
                  <a:gd name="T66" fmla="*/ 104 w 118"/>
                  <a:gd name="T67" fmla="*/ 2 h 90"/>
                  <a:gd name="T68" fmla="*/ 100 w 118"/>
                  <a:gd name="T69" fmla="*/ 0 h 90"/>
                  <a:gd name="T70" fmla="*/ 84 w 118"/>
                  <a:gd name="T71" fmla="*/ 12 h 90"/>
                  <a:gd name="T72" fmla="*/ 76 w 118"/>
                  <a:gd name="T73" fmla="*/ 12 h 90"/>
                  <a:gd name="T74" fmla="*/ 64 w 118"/>
                  <a:gd name="T75" fmla="*/ 16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8" h="90">
                    <a:moveTo>
                      <a:pt x="60" y="20"/>
                    </a:moveTo>
                    <a:lnTo>
                      <a:pt x="58" y="22"/>
                    </a:lnTo>
                    <a:lnTo>
                      <a:pt x="52" y="30"/>
                    </a:lnTo>
                    <a:lnTo>
                      <a:pt x="44" y="40"/>
                    </a:lnTo>
                    <a:lnTo>
                      <a:pt x="36" y="52"/>
                    </a:lnTo>
                    <a:lnTo>
                      <a:pt x="26" y="60"/>
                    </a:lnTo>
                    <a:lnTo>
                      <a:pt x="18" y="66"/>
                    </a:lnTo>
                    <a:lnTo>
                      <a:pt x="14" y="66"/>
                    </a:lnTo>
                    <a:lnTo>
                      <a:pt x="12" y="68"/>
                    </a:lnTo>
                    <a:lnTo>
                      <a:pt x="8" y="68"/>
                    </a:lnTo>
                    <a:lnTo>
                      <a:pt x="4" y="68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6"/>
                    </a:lnTo>
                    <a:lnTo>
                      <a:pt x="6" y="82"/>
                    </a:lnTo>
                    <a:lnTo>
                      <a:pt x="10" y="84"/>
                    </a:lnTo>
                    <a:lnTo>
                      <a:pt x="18" y="88"/>
                    </a:lnTo>
                    <a:lnTo>
                      <a:pt x="28" y="90"/>
                    </a:lnTo>
                    <a:lnTo>
                      <a:pt x="40" y="84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4" y="88"/>
                    </a:lnTo>
                    <a:lnTo>
                      <a:pt x="46" y="90"/>
                    </a:lnTo>
                    <a:lnTo>
                      <a:pt x="50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60" y="86"/>
                    </a:lnTo>
                    <a:lnTo>
                      <a:pt x="62" y="82"/>
                    </a:lnTo>
                    <a:lnTo>
                      <a:pt x="66" y="78"/>
                    </a:lnTo>
                    <a:lnTo>
                      <a:pt x="70" y="74"/>
                    </a:lnTo>
                    <a:lnTo>
                      <a:pt x="72" y="68"/>
                    </a:lnTo>
                    <a:lnTo>
                      <a:pt x="76" y="64"/>
                    </a:lnTo>
                    <a:lnTo>
                      <a:pt x="78" y="58"/>
                    </a:lnTo>
                    <a:lnTo>
                      <a:pt x="78" y="58"/>
                    </a:lnTo>
                    <a:lnTo>
                      <a:pt x="80" y="60"/>
                    </a:lnTo>
                    <a:lnTo>
                      <a:pt x="84" y="62"/>
                    </a:lnTo>
                    <a:lnTo>
                      <a:pt x="88" y="64"/>
                    </a:lnTo>
                    <a:lnTo>
                      <a:pt x="92" y="64"/>
                    </a:lnTo>
                    <a:lnTo>
                      <a:pt x="98" y="62"/>
                    </a:lnTo>
                    <a:lnTo>
                      <a:pt x="102" y="56"/>
                    </a:lnTo>
                    <a:lnTo>
                      <a:pt x="102" y="56"/>
                    </a:lnTo>
                    <a:lnTo>
                      <a:pt x="104" y="54"/>
                    </a:lnTo>
                    <a:lnTo>
                      <a:pt x="106" y="52"/>
                    </a:lnTo>
                    <a:lnTo>
                      <a:pt x="106" y="48"/>
                    </a:lnTo>
                    <a:lnTo>
                      <a:pt x="106" y="46"/>
                    </a:lnTo>
                    <a:lnTo>
                      <a:pt x="106" y="44"/>
                    </a:lnTo>
                    <a:lnTo>
                      <a:pt x="102" y="42"/>
                    </a:lnTo>
                    <a:lnTo>
                      <a:pt x="104" y="42"/>
                    </a:lnTo>
                    <a:lnTo>
                      <a:pt x="104" y="40"/>
                    </a:lnTo>
                    <a:lnTo>
                      <a:pt x="106" y="38"/>
                    </a:lnTo>
                    <a:lnTo>
                      <a:pt x="108" y="34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08" y="22"/>
                    </a:lnTo>
                    <a:lnTo>
                      <a:pt x="110" y="20"/>
                    </a:lnTo>
                    <a:lnTo>
                      <a:pt x="112" y="16"/>
                    </a:lnTo>
                    <a:lnTo>
                      <a:pt x="114" y="14"/>
                    </a:lnTo>
                    <a:lnTo>
                      <a:pt x="116" y="14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0"/>
                    </a:lnTo>
                    <a:lnTo>
                      <a:pt x="110" y="6"/>
                    </a:lnTo>
                    <a:lnTo>
                      <a:pt x="108" y="4"/>
                    </a:lnTo>
                    <a:lnTo>
                      <a:pt x="104" y="2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86" y="12"/>
                    </a:lnTo>
                    <a:lnTo>
                      <a:pt x="84" y="12"/>
                    </a:lnTo>
                    <a:lnTo>
                      <a:pt x="82" y="12"/>
                    </a:lnTo>
                    <a:lnTo>
                      <a:pt x="76" y="12"/>
                    </a:lnTo>
                    <a:lnTo>
                      <a:pt x="70" y="14"/>
                    </a:lnTo>
                    <a:lnTo>
                      <a:pt x="64" y="16"/>
                    </a:lnTo>
                    <a:lnTo>
                      <a:pt x="60" y="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0" name="Freeform 354">
                <a:extLst>
                  <a:ext uri="{FF2B5EF4-FFF2-40B4-BE49-F238E27FC236}">
                    <a16:creationId xmlns:a16="http://schemas.microsoft.com/office/drawing/2014/main" id="{95C0E5B3-600C-4A10-AB62-85654298CE50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69" y="1454"/>
                <a:ext cx="22" cy="28"/>
              </a:xfrm>
              <a:custGeom>
                <a:avLst/>
                <a:gdLst>
                  <a:gd name="T0" fmla="*/ 16 w 22"/>
                  <a:gd name="T1" fmla="*/ 2 h 28"/>
                  <a:gd name="T2" fmla="*/ 14 w 22"/>
                  <a:gd name="T3" fmla="*/ 2 h 28"/>
                  <a:gd name="T4" fmla="*/ 14 w 22"/>
                  <a:gd name="T5" fmla="*/ 2 h 28"/>
                  <a:gd name="T6" fmla="*/ 12 w 22"/>
                  <a:gd name="T7" fmla="*/ 0 h 28"/>
                  <a:gd name="T8" fmla="*/ 10 w 22"/>
                  <a:gd name="T9" fmla="*/ 0 h 28"/>
                  <a:gd name="T10" fmla="*/ 6 w 22"/>
                  <a:gd name="T11" fmla="*/ 0 h 28"/>
                  <a:gd name="T12" fmla="*/ 4 w 22"/>
                  <a:gd name="T13" fmla="*/ 2 h 28"/>
                  <a:gd name="T14" fmla="*/ 2 w 22"/>
                  <a:gd name="T15" fmla="*/ 4 h 28"/>
                  <a:gd name="T16" fmla="*/ 2 w 22"/>
                  <a:gd name="T17" fmla="*/ 8 h 28"/>
                  <a:gd name="T18" fmla="*/ 0 w 22"/>
                  <a:gd name="T19" fmla="*/ 12 h 28"/>
                  <a:gd name="T20" fmla="*/ 2 w 22"/>
                  <a:gd name="T21" fmla="*/ 20 h 28"/>
                  <a:gd name="T22" fmla="*/ 2 w 22"/>
                  <a:gd name="T23" fmla="*/ 20 h 28"/>
                  <a:gd name="T24" fmla="*/ 4 w 22"/>
                  <a:gd name="T25" fmla="*/ 22 h 28"/>
                  <a:gd name="T26" fmla="*/ 6 w 22"/>
                  <a:gd name="T27" fmla="*/ 24 h 28"/>
                  <a:gd name="T28" fmla="*/ 10 w 22"/>
                  <a:gd name="T29" fmla="*/ 26 h 28"/>
                  <a:gd name="T30" fmla="*/ 14 w 22"/>
                  <a:gd name="T31" fmla="*/ 26 h 28"/>
                  <a:gd name="T32" fmla="*/ 16 w 22"/>
                  <a:gd name="T33" fmla="*/ 28 h 28"/>
                  <a:gd name="T34" fmla="*/ 20 w 22"/>
                  <a:gd name="T35" fmla="*/ 26 h 28"/>
                  <a:gd name="T36" fmla="*/ 22 w 22"/>
                  <a:gd name="T37" fmla="*/ 24 h 28"/>
                  <a:gd name="T38" fmla="*/ 22 w 22"/>
                  <a:gd name="T39" fmla="*/ 20 h 28"/>
                  <a:gd name="T40" fmla="*/ 22 w 22"/>
                  <a:gd name="T41" fmla="*/ 14 h 28"/>
                  <a:gd name="T42" fmla="*/ 22 w 22"/>
                  <a:gd name="T43" fmla="*/ 10 h 28"/>
                  <a:gd name="T44" fmla="*/ 20 w 22"/>
                  <a:gd name="T45" fmla="*/ 6 h 28"/>
                  <a:gd name="T46" fmla="*/ 18 w 22"/>
                  <a:gd name="T47" fmla="*/ 4 h 28"/>
                  <a:gd name="T48" fmla="*/ 16 w 22"/>
                  <a:gd name="T49" fmla="*/ 2 h 28"/>
                  <a:gd name="T50" fmla="*/ 16 w 22"/>
                  <a:gd name="T51" fmla="*/ 2 h 28"/>
                  <a:gd name="T52" fmla="*/ 16 w 22"/>
                  <a:gd name="T53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2" h="28">
                    <a:moveTo>
                      <a:pt x="16" y="2"/>
                    </a:move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20"/>
                    </a:lnTo>
                    <a:lnTo>
                      <a:pt x="2" y="20"/>
                    </a:lnTo>
                    <a:lnTo>
                      <a:pt x="4" y="22"/>
                    </a:lnTo>
                    <a:lnTo>
                      <a:pt x="6" y="24"/>
                    </a:lnTo>
                    <a:lnTo>
                      <a:pt x="10" y="26"/>
                    </a:lnTo>
                    <a:lnTo>
                      <a:pt x="14" y="26"/>
                    </a:lnTo>
                    <a:lnTo>
                      <a:pt x="16" y="28"/>
                    </a:lnTo>
                    <a:lnTo>
                      <a:pt x="20" y="26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4"/>
                    </a:lnTo>
                    <a:lnTo>
                      <a:pt x="22" y="10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6" y="2"/>
                    </a:lnTo>
                    <a:lnTo>
                      <a:pt x="16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1" name="Freeform 355">
                <a:extLst>
                  <a:ext uri="{FF2B5EF4-FFF2-40B4-BE49-F238E27FC236}">
                    <a16:creationId xmlns:a16="http://schemas.microsoft.com/office/drawing/2014/main" id="{CCA4BAEB-82D7-4CD2-BDFC-B992B90BD15B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5" y="1416"/>
                <a:ext cx="68" cy="42"/>
              </a:xfrm>
              <a:custGeom>
                <a:avLst/>
                <a:gdLst>
                  <a:gd name="T0" fmla="*/ 12 w 68"/>
                  <a:gd name="T1" fmla="*/ 12 h 42"/>
                  <a:gd name="T2" fmla="*/ 12 w 68"/>
                  <a:gd name="T3" fmla="*/ 12 h 42"/>
                  <a:gd name="T4" fmla="*/ 10 w 68"/>
                  <a:gd name="T5" fmla="*/ 14 h 42"/>
                  <a:gd name="T6" fmla="*/ 8 w 68"/>
                  <a:gd name="T7" fmla="*/ 14 h 42"/>
                  <a:gd name="T8" fmla="*/ 4 w 68"/>
                  <a:gd name="T9" fmla="*/ 18 h 42"/>
                  <a:gd name="T10" fmla="*/ 2 w 68"/>
                  <a:gd name="T11" fmla="*/ 20 h 42"/>
                  <a:gd name="T12" fmla="*/ 0 w 68"/>
                  <a:gd name="T13" fmla="*/ 24 h 42"/>
                  <a:gd name="T14" fmla="*/ 0 w 68"/>
                  <a:gd name="T15" fmla="*/ 26 h 42"/>
                  <a:gd name="T16" fmla="*/ 2 w 68"/>
                  <a:gd name="T17" fmla="*/ 30 h 42"/>
                  <a:gd name="T18" fmla="*/ 4 w 68"/>
                  <a:gd name="T19" fmla="*/ 34 h 42"/>
                  <a:gd name="T20" fmla="*/ 10 w 68"/>
                  <a:gd name="T21" fmla="*/ 36 h 42"/>
                  <a:gd name="T22" fmla="*/ 12 w 68"/>
                  <a:gd name="T23" fmla="*/ 36 h 42"/>
                  <a:gd name="T24" fmla="*/ 12 w 68"/>
                  <a:gd name="T25" fmla="*/ 34 h 42"/>
                  <a:gd name="T26" fmla="*/ 16 w 68"/>
                  <a:gd name="T27" fmla="*/ 30 h 42"/>
                  <a:gd name="T28" fmla="*/ 18 w 68"/>
                  <a:gd name="T29" fmla="*/ 28 h 42"/>
                  <a:gd name="T30" fmla="*/ 22 w 68"/>
                  <a:gd name="T31" fmla="*/ 26 h 42"/>
                  <a:gd name="T32" fmla="*/ 26 w 68"/>
                  <a:gd name="T33" fmla="*/ 28 h 42"/>
                  <a:gd name="T34" fmla="*/ 30 w 68"/>
                  <a:gd name="T35" fmla="*/ 32 h 42"/>
                  <a:gd name="T36" fmla="*/ 32 w 68"/>
                  <a:gd name="T37" fmla="*/ 34 h 42"/>
                  <a:gd name="T38" fmla="*/ 36 w 68"/>
                  <a:gd name="T39" fmla="*/ 38 h 42"/>
                  <a:gd name="T40" fmla="*/ 42 w 68"/>
                  <a:gd name="T41" fmla="*/ 42 h 42"/>
                  <a:gd name="T42" fmla="*/ 52 w 68"/>
                  <a:gd name="T43" fmla="*/ 40 h 42"/>
                  <a:gd name="T44" fmla="*/ 62 w 68"/>
                  <a:gd name="T45" fmla="*/ 32 h 42"/>
                  <a:gd name="T46" fmla="*/ 62 w 68"/>
                  <a:gd name="T47" fmla="*/ 32 h 42"/>
                  <a:gd name="T48" fmla="*/ 64 w 68"/>
                  <a:gd name="T49" fmla="*/ 30 h 42"/>
                  <a:gd name="T50" fmla="*/ 66 w 68"/>
                  <a:gd name="T51" fmla="*/ 28 h 42"/>
                  <a:gd name="T52" fmla="*/ 68 w 68"/>
                  <a:gd name="T53" fmla="*/ 26 h 42"/>
                  <a:gd name="T54" fmla="*/ 68 w 68"/>
                  <a:gd name="T55" fmla="*/ 22 h 42"/>
                  <a:gd name="T56" fmla="*/ 66 w 68"/>
                  <a:gd name="T57" fmla="*/ 20 h 42"/>
                  <a:gd name="T58" fmla="*/ 62 w 68"/>
                  <a:gd name="T59" fmla="*/ 16 h 42"/>
                  <a:gd name="T60" fmla="*/ 58 w 68"/>
                  <a:gd name="T61" fmla="*/ 14 h 42"/>
                  <a:gd name="T62" fmla="*/ 40 w 68"/>
                  <a:gd name="T63" fmla="*/ 2 h 42"/>
                  <a:gd name="T64" fmla="*/ 38 w 68"/>
                  <a:gd name="T65" fmla="*/ 2 h 42"/>
                  <a:gd name="T66" fmla="*/ 36 w 68"/>
                  <a:gd name="T67" fmla="*/ 2 h 42"/>
                  <a:gd name="T68" fmla="*/ 32 w 68"/>
                  <a:gd name="T69" fmla="*/ 0 h 42"/>
                  <a:gd name="T70" fmla="*/ 28 w 68"/>
                  <a:gd name="T71" fmla="*/ 0 h 42"/>
                  <a:gd name="T72" fmla="*/ 24 w 68"/>
                  <a:gd name="T73" fmla="*/ 2 h 42"/>
                  <a:gd name="T74" fmla="*/ 18 w 68"/>
                  <a:gd name="T75" fmla="*/ 6 h 42"/>
                  <a:gd name="T76" fmla="*/ 12 w 68"/>
                  <a:gd name="T77" fmla="*/ 1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42">
                    <a:moveTo>
                      <a:pt x="12" y="12"/>
                    </a:moveTo>
                    <a:lnTo>
                      <a:pt x="12" y="12"/>
                    </a:lnTo>
                    <a:lnTo>
                      <a:pt x="10" y="14"/>
                    </a:lnTo>
                    <a:lnTo>
                      <a:pt x="8" y="14"/>
                    </a:lnTo>
                    <a:lnTo>
                      <a:pt x="4" y="18"/>
                    </a:lnTo>
                    <a:lnTo>
                      <a:pt x="2" y="20"/>
                    </a:lnTo>
                    <a:lnTo>
                      <a:pt x="0" y="24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10" y="36"/>
                    </a:lnTo>
                    <a:lnTo>
                      <a:pt x="12" y="36"/>
                    </a:lnTo>
                    <a:lnTo>
                      <a:pt x="12" y="34"/>
                    </a:lnTo>
                    <a:lnTo>
                      <a:pt x="16" y="30"/>
                    </a:lnTo>
                    <a:lnTo>
                      <a:pt x="18" y="28"/>
                    </a:lnTo>
                    <a:lnTo>
                      <a:pt x="22" y="26"/>
                    </a:lnTo>
                    <a:lnTo>
                      <a:pt x="26" y="28"/>
                    </a:lnTo>
                    <a:lnTo>
                      <a:pt x="30" y="32"/>
                    </a:lnTo>
                    <a:lnTo>
                      <a:pt x="32" y="34"/>
                    </a:lnTo>
                    <a:lnTo>
                      <a:pt x="36" y="38"/>
                    </a:lnTo>
                    <a:lnTo>
                      <a:pt x="42" y="42"/>
                    </a:lnTo>
                    <a:lnTo>
                      <a:pt x="52" y="40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4" y="30"/>
                    </a:lnTo>
                    <a:lnTo>
                      <a:pt x="66" y="28"/>
                    </a:lnTo>
                    <a:lnTo>
                      <a:pt x="68" y="26"/>
                    </a:lnTo>
                    <a:lnTo>
                      <a:pt x="68" y="22"/>
                    </a:lnTo>
                    <a:lnTo>
                      <a:pt x="66" y="20"/>
                    </a:lnTo>
                    <a:lnTo>
                      <a:pt x="62" y="16"/>
                    </a:lnTo>
                    <a:lnTo>
                      <a:pt x="58" y="14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8" y="0"/>
                    </a:lnTo>
                    <a:lnTo>
                      <a:pt x="24" y="2"/>
                    </a:lnTo>
                    <a:lnTo>
                      <a:pt x="18" y="6"/>
                    </a:lnTo>
                    <a:lnTo>
                      <a:pt x="12" y="1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2" name="Freeform 356">
                <a:extLst>
                  <a:ext uri="{FF2B5EF4-FFF2-40B4-BE49-F238E27FC236}">
                    <a16:creationId xmlns:a16="http://schemas.microsoft.com/office/drawing/2014/main" id="{EE54B00C-219B-4598-9C1C-B7448BF2DD4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95" y="1470"/>
                <a:ext cx="58" cy="34"/>
              </a:xfrm>
              <a:custGeom>
                <a:avLst/>
                <a:gdLst>
                  <a:gd name="T0" fmla="*/ 12 w 58"/>
                  <a:gd name="T1" fmla="*/ 0 h 34"/>
                  <a:gd name="T2" fmla="*/ 10 w 58"/>
                  <a:gd name="T3" fmla="*/ 2 h 34"/>
                  <a:gd name="T4" fmla="*/ 4 w 58"/>
                  <a:gd name="T5" fmla="*/ 8 h 34"/>
                  <a:gd name="T6" fmla="*/ 0 w 58"/>
                  <a:gd name="T7" fmla="*/ 16 h 34"/>
                  <a:gd name="T8" fmla="*/ 0 w 58"/>
                  <a:gd name="T9" fmla="*/ 26 h 34"/>
                  <a:gd name="T10" fmla="*/ 6 w 58"/>
                  <a:gd name="T11" fmla="*/ 34 h 34"/>
                  <a:gd name="T12" fmla="*/ 8 w 58"/>
                  <a:gd name="T13" fmla="*/ 34 h 34"/>
                  <a:gd name="T14" fmla="*/ 12 w 58"/>
                  <a:gd name="T15" fmla="*/ 34 h 34"/>
                  <a:gd name="T16" fmla="*/ 18 w 58"/>
                  <a:gd name="T17" fmla="*/ 34 h 34"/>
                  <a:gd name="T18" fmla="*/ 24 w 58"/>
                  <a:gd name="T19" fmla="*/ 34 h 34"/>
                  <a:gd name="T20" fmla="*/ 32 w 58"/>
                  <a:gd name="T21" fmla="*/ 32 h 34"/>
                  <a:gd name="T22" fmla="*/ 34 w 58"/>
                  <a:gd name="T23" fmla="*/ 30 h 34"/>
                  <a:gd name="T24" fmla="*/ 38 w 58"/>
                  <a:gd name="T25" fmla="*/ 28 h 34"/>
                  <a:gd name="T26" fmla="*/ 42 w 58"/>
                  <a:gd name="T27" fmla="*/ 24 h 34"/>
                  <a:gd name="T28" fmla="*/ 46 w 58"/>
                  <a:gd name="T29" fmla="*/ 20 h 34"/>
                  <a:gd name="T30" fmla="*/ 48 w 58"/>
                  <a:gd name="T31" fmla="*/ 18 h 34"/>
                  <a:gd name="T32" fmla="*/ 52 w 58"/>
                  <a:gd name="T33" fmla="*/ 18 h 34"/>
                  <a:gd name="T34" fmla="*/ 54 w 58"/>
                  <a:gd name="T35" fmla="*/ 18 h 34"/>
                  <a:gd name="T36" fmla="*/ 56 w 58"/>
                  <a:gd name="T37" fmla="*/ 16 h 34"/>
                  <a:gd name="T38" fmla="*/ 58 w 58"/>
                  <a:gd name="T39" fmla="*/ 14 h 34"/>
                  <a:gd name="T40" fmla="*/ 58 w 58"/>
                  <a:gd name="T41" fmla="*/ 12 h 34"/>
                  <a:gd name="T42" fmla="*/ 56 w 58"/>
                  <a:gd name="T43" fmla="*/ 8 h 34"/>
                  <a:gd name="T44" fmla="*/ 54 w 58"/>
                  <a:gd name="T45" fmla="*/ 6 h 34"/>
                  <a:gd name="T46" fmla="*/ 48 w 58"/>
                  <a:gd name="T47" fmla="*/ 4 h 34"/>
                  <a:gd name="T48" fmla="*/ 32 w 58"/>
                  <a:gd name="T49" fmla="*/ 2 h 34"/>
                  <a:gd name="T50" fmla="*/ 18 w 58"/>
                  <a:gd name="T51" fmla="*/ 0 h 34"/>
                  <a:gd name="T52" fmla="*/ 12 w 58"/>
                  <a:gd name="T5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8" h="34">
                    <a:moveTo>
                      <a:pt x="12" y="0"/>
                    </a:moveTo>
                    <a:lnTo>
                      <a:pt x="10" y="2"/>
                    </a:lnTo>
                    <a:lnTo>
                      <a:pt x="4" y="8"/>
                    </a:lnTo>
                    <a:lnTo>
                      <a:pt x="0" y="16"/>
                    </a:lnTo>
                    <a:lnTo>
                      <a:pt x="0" y="26"/>
                    </a:lnTo>
                    <a:lnTo>
                      <a:pt x="6" y="34"/>
                    </a:lnTo>
                    <a:lnTo>
                      <a:pt x="8" y="34"/>
                    </a:lnTo>
                    <a:lnTo>
                      <a:pt x="12" y="34"/>
                    </a:lnTo>
                    <a:lnTo>
                      <a:pt x="18" y="34"/>
                    </a:lnTo>
                    <a:lnTo>
                      <a:pt x="24" y="34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8" y="28"/>
                    </a:lnTo>
                    <a:lnTo>
                      <a:pt x="42" y="24"/>
                    </a:lnTo>
                    <a:lnTo>
                      <a:pt x="46" y="20"/>
                    </a:lnTo>
                    <a:lnTo>
                      <a:pt x="48" y="18"/>
                    </a:lnTo>
                    <a:lnTo>
                      <a:pt x="52" y="18"/>
                    </a:lnTo>
                    <a:lnTo>
                      <a:pt x="54" y="18"/>
                    </a:lnTo>
                    <a:lnTo>
                      <a:pt x="56" y="16"/>
                    </a:lnTo>
                    <a:lnTo>
                      <a:pt x="58" y="14"/>
                    </a:lnTo>
                    <a:lnTo>
                      <a:pt x="58" y="12"/>
                    </a:lnTo>
                    <a:lnTo>
                      <a:pt x="56" y="8"/>
                    </a:lnTo>
                    <a:lnTo>
                      <a:pt x="54" y="6"/>
                    </a:lnTo>
                    <a:lnTo>
                      <a:pt x="48" y="4"/>
                    </a:lnTo>
                    <a:lnTo>
                      <a:pt x="32" y="2"/>
                    </a:lnTo>
                    <a:lnTo>
                      <a:pt x="18" y="0"/>
                    </a:lnTo>
                    <a:lnTo>
                      <a:pt x="12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3" name="Freeform 357">
                <a:extLst>
                  <a:ext uri="{FF2B5EF4-FFF2-40B4-BE49-F238E27FC236}">
                    <a16:creationId xmlns:a16="http://schemas.microsoft.com/office/drawing/2014/main" id="{00871261-4606-4CDF-B127-4A7D35BB16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21" y="1576"/>
                <a:ext cx="20" cy="28"/>
              </a:xfrm>
              <a:custGeom>
                <a:avLst/>
                <a:gdLst>
                  <a:gd name="T0" fmla="*/ 16 w 20"/>
                  <a:gd name="T1" fmla="*/ 0 h 28"/>
                  <a:gd name="T2" fmla="*/ 14 w 20"/>
                  <a:gd name="T3" fmla="*/ 0 h 28"/>
                  <a:gd name="T4" fmla="*/ 12 w 20"/>
                  <a:gd name="T5" fmla="*/ 2 h 28"/>
                  <a:gd name="T6" fmla="*/ 10 w 20"/>
                  <a:gd name="T7" fmla="*/ 6 h 28"/>
                  <a:gd name="T8" fmla="*/ 6 w 20"/>
                  <a:gd name="T9" fmla="*/ 10 h 28"/>
                  <a:gd name="T10" fmla="*/ 2 w 20"/>
                  <a:gd name="T11" fmla="*/ 14 h 28"/>
                  <a:gd name="T12" fmla="*/ 0 w 20"/>
                  <a:gd name="T13" fmla="*/ 18 h 28"/>
                  <a:gd name="T14" fmla="*/ 0 w 20"/>
                  <a:gd name="T15" fmla="*/ 24 h 28"/>
                  <a:gd name="T16" fmla="*/ 2 w 20"/>
                  <a:gd name="T17" fmla="*/ 28 h 28"/>
                  <a:gd name="T18" fmla="*/ 4 w 20"/>
                  <a:gd name="T19" fmla="*/ 28 h 28"/>
                  <a:gd name="T20" fmla="*/ 6 w 20"/>
                  <a:gd name="T21" fmla="*/ 28 h 28"/>
                  <a:gd name="T22" fmla="*/ 8 w 20"/>
                  <a:gd name="T23" fmla="*/ 28 h 28"/>
                  <a:gd name="T24" fmla="*/ 10 w 20"/>
                  <a:gd name="T25" fmla="*/ 28 h 28"/>
                  <a:gd name="T26" fmla="*/ 14 w 20"/>
                  <a:gd name="T27" fmla="*/ 26 h 28"/>
                  <a:gd name="T28" fmla="*/ 16 w 20"/>
                  <a:gd name="T29" fmla="*/ 22 h 28"/>
                  <a:gd name="T30" fmla="*/ 18 w 20"/>
                  <a:gd name="T31" fmla="*/ 16 h 28"/>
                  <a:gd name="T32" fmla="*/ 20 w 20"/>
                  <a:gd name="T33" fmla="*/ 14 h 28"/>
                  <a:gd name="T34" fmla="*/ 20 w 20"/>
                  <a:gd name="T35" fmla="*/ 12 h 28"/>
                  <a:gd name="T36" fmla="*/ 20 w 20"/>
                  <a:gd name="T37" fmla="*/ 8 h 28"/>
                  <a:gd name="T38" fmla="*/ 20 w 20"/>
                  <a:gd name="T39" fmla="*/ 6 h 28"/>
                  <a:gd name="T40" fmla="*/ 20 w 20"/>
                  <a:gd name="T41" fmla="*/ 2 h 28"/>
                  <a:gd name="T42" fmla="*/ 18 w 20"/>
                  <a:gd name="T43" fmla="*/ 0 h 28"/>
                  <a:gd name="T44" fmla="*/ 16 w 20"/>
                  <a:gd name="T45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" h="28">
                    <a:moveTo>
                      <a:pt x="16" y="0"/>
                    </a:moveTo>
                    <a:lnTo>
                      <a:pt x="14" y="0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6" y="10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4" y="28"/>
                    </a:lnTo>
                    <a:lnTo>
                      <a:pt x="6" y="28"/>
                    </a:lnTo>
                    <a:lnTo>
                      <a:pt x="8" y="28"/>
                    </a:lnTo>
                    <a:lnTo>
                      <a:pt x="10" y="28"/>
                    </a:lnTo>
                    <a:lnTo>
                      <a:pt x="14" y="26"/>
                    </a:lnTo>
                    <a:lnTo>
                      <a:pt x="16" y="22"/>
                    </a:lnTo>
                    <a:lnTo>
                      <a:pt x="18" y="16"/>
                    </a:lnTo>
                    <a:lnTo>
                      <a:pt x="20" y="14"/>
                    </a:lnTo>
                    <a:lnTo>
                      <a:pt x="20" y="12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4" name="Freeform 358">
                <a:extLst>
                  <a:ext uri="{FF2B5EF4-FFF2-40B4-BE49-F238E27FC236}">
                    <a16:creationId xmlns:a16="http://schemas.microsoft.com/office/drawing/2014/main" id="{691DFC99-8E18-4B8B-B9DB-4985AC00612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019" y="1596"/>
                <a:ext cx="114" cy="90"/>
              </a:xfrm>
              <a:custGeom>
                <a:avLst/>
                <a:gdLst>
                  <a:gd name="T0" fmla="*/ 28 w 114"/>
                  <a:gd name="T1" fmla="*/ 20 h 90"/>
                  <a:gd name="T2" fmla="*/ 20 w 114"/>
                  <a:gd name="T3" fmla="*/ 18 h 90"/>
                  <a:gd name="T4" fmla="*/ 12 w 114"/>
                  <a:gd name="T5" fmla="*/ 22 h 90"/>
                  <a:gd name="T6" fmla="*/ 10 w 114"/>
                  <a:gd name="T7" fmla="*/ 34 h 90"/>
                  <a:gd name="T8" fmla="*/ 8 w 114"/>
                  <a:gd name="T9" fmla="*/ 36 h 90"/>
                  <a:gd name="T10" fmla="*/ 8 w 114"/>
                  <a:gd name="T11" fmla="*/ 46 h 90"/>
                  <a:gd name="T12" fmla="*/ 2 w 114"/>
                  <a:gd name="T13" fmla="*/ 52 h 90"/>
                  <a:gd name="T14" fmla="*/ 0 w 114"/>
                  <a:gd name="T15" fmla="*/ 60 h 90"/>
                  <a:gd name="T16" fmla="*/ 8 w 114"/>
                  <a:gd name="T17" fmla="*/ 68 h 90"/>
                  <a:gd name="T18" fmla="*/ 16 w 114"/>
                  <a:gd name="T19" fmla="*/ 72 h 90"/>
                  <a:gd name="T20" fmla="*/ 24 w 114"/>
                  <a:gd name="T21" fmla="*/ 72 h 90"/>
                  <a:gd name="T22" fmla="*/ 30 w 114"/>
                  <a:gd name="T23" fmla="*/ 64 h 90"/>
                  <a:gd name="T24" fmla="*/ 32 w 114"/>
                  <a:gd name="T25" fmla="*/ 62 h 90"/>
                  <a:gd name="T26" fmla="*/ 34 w 114"/>
                  <a:gd name="T27" fmla="*/ 66 h 90"/>
                  <a:gd name="T28" fmla="*/ 44 w 114"/>
                  <a:gd name="T29" fmla="*/ 68 h 90"/>
                  <a:gd name="T30" fmla="*/ 50 w 114"/>
                  <a:gd name="T31" fmla="*/ 66 h 90"/>
                  <a:gd name="T32" fmla="*/ 58 w 114"/>
                  <a:gd name="T33" fmla="*/ 64 h 90"/>
                  <a:gd name="T34" fmla="*/ 58 w 114"/>
                  <a:gd name="T35" fmla="*/ 68 h 90"/>
                  <a:gd name="T36" fmla="*/ 52 w 114"/>
                  <a:gd name="T37" fmla="*/ 74 h 90"/>
                  <a:gd name="T38" fmla="*/ 34 w 114"/>
                  <a:gd name="T39" fmla="*/ 82 h 90"/>
                  <a:gd name="T40" fmla="*/ 26 w 114"/>
                  <a:gd name="T41" fmla="*/ 88 h 90"/>
                  <a:gd name="T42" fmla="*/ 38 w 114"/>
                  <a:gd name="T43" fmla="*/ 90 h 90"/>
                  <a:gd name="T44" fmla="*/ 74 w 114"/>
                  <a:gd name="T45" fmla="*/ 76 h 90"/>
                  <a:gd name="T46" fmla="*/ 76 w 114"/>
                  <a:gd name="T47" fmla="*/ 72 h 90"/>
                  <a:gd name="T48" fmla="*/ 82 w 114"/>
                  <a:gd name="T49" fmla="*/ 72 h 90"/>
                  <a:gd name="T50" fmla="*/ 86 w 114"/>
                  <a:gd name="T51" fmla="*/ 74 h 90"/>
                  <a:gd name="T52" fmla="*/ 92 w 114"/>
                  <a:gd name="T53" fmla="*/ 72 h 90"/>
                  <a:gd name="T54" fmla="*/ 100 w 114"/>
                  <a:gd name="T55" fmla="*/ 72 h 90"/>
                  <a:gd name="T56" fmla="*/ 110 w 114"/>
                  <a:gd name="T57" fmla="*/ 64 h 90"/>
                  <a:gd name="T58" fmla="*/ 114 w 114"/>
                  <a:gd name="T59" fmla="*/ 38 h 90"/>
                  <a:gd name="T60" fmla="*/ 106 w 114"/>
                  <a:gd name="T61" fmla="*/ 34 h 90"/>
                  <a:gd name="T62" fmla="*/ 98 w 114"/>
                  <a:gd name="T63" fmla="*/ 38 h 90"/>
                  <a:gd name="T64" fmla="*/ 90 w 114"/>
                  <a:gd name="T65" fmla="*/ 32 h 90"/>
                  <a:gd name="T66" fmla="*/ 86 w 114"/>
                  <a:gd name="T67" fmla="*/ 24 h 90"/>
                  <a:gd name="T68" fmla="*/ 82 w 114"/>
                  <a:gd name="T69" fmla="*/ 10 h 90"/>
                  <a:gd name="T70" fmla="*/ 82 w 114"/>
                  <a:gd name="T71" fmla="*/ 0 h 90"/>
                  <a:gd name="T72" fmla="*/ 76 w 114"/>
                  <a:gd name="T73" fmla="*/ 2 h 90"/>
                  <a:gd name="T74" fmla="*/ 66 w 114"/>
                  <a:gd name="T75" fmla="*/ 10 h 90"/>
                  <a:gd name="T76" fmla="*/ 64 w 114"/>
                  <a:gd name="T77" fmla="*/ 22 h 90"/>
                  <a:gd name="T78" fmla="*/ 66 w 114"/>
                  <a:gd name="T79" fmla="*/ 28 h 90"/>
                  <a:gd name="T80" fmla="*/ 68 w 114"/>
                  <a:gd name="T81" fmla="*/ 32 h 90"/>
                  <a:gd name="T82" fmla="*/ 62 w 114"/>
                  <a:gd name="T83" fmla="*/ 42 h 90"/>
                  <a:gd name="T84" fmla="*/ 56 w 114"/>
                  <a:gd name="T85" fmla="*/ 48 h 90"/>
                  <a:gd name="T86" fmla="*/ 54 w 114"/>
                  <a:gd name="T87" fmla="*/ 40 h 90"/>
                  <a:gd name="T88" fmla="*/ 52 w 114"/>
                  <a:gd name="T89" fmla="*/ 30 h 90"/>
                  <a:gd name="T90" fmla="*/ 44 w 114"/>
                  <a:gd name="T91" fmla="*/ 24 h 90"/>
                  <a:gd name="T92" fmla="*/ 36 w 114"/>
                  <a:gd name="T93" fmla="*/ 28 h 90"/>
                  <a:gd name="T94" fmla="*/ 30 w 114"/>
                  <a:gd name="T95" fmla="*/ 2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90">
                    <a:moveTo>
                      <a:pt x="30" y="20"/>
                    </a:moveTo>
                    <a:lnTo>
                      <a:pt x="30" y="20"/>
                    </a:lnTo>
                    <a:lnTo>
                      <a:pt x="28" y="20"/>
                    </a:lnTo>
                    <a:lnTo>
                      <a:pt x="26" y="18"/>
                    </a:lnTo>
                    <a:lnTo>
                      <a:pt x="22" y="18"/>
                    </a:lnTo>
                    <a:lnTo>
                      <a:pt x="20" y="18"/>
                    </a:lnTo>
                    <a:lnTo>
                      <a:pt x="16" y="18"/>
                    </a:lnTo>
                    <a:lnTo>
                      <a:pt x="14" y="20"/>
                    </a:lnTo>
                    <a:lnTo>
                      <a:pt x="12" y="22"/>
                    </a:lnTo>
                    <a:lnTo>
                      <a:pt x="10" y="28"/>
                    </a:lnTo>
                    <a:lnTo>
                      <a:pt x="10" y="34"/>
                    </a:lnTo>
                    <a:lnTo>
                      <a:pt x="10" y="34"/>
                    </a:lnTo>
                    <a:lnTo>
                      <a:pt x="8" y="34"/>
                    </a:lnTo>
                    <a:lnTo>
                      <a:pt x="8" y="34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8"/>
                    </a:lnTo>
                    <a:lnTo>
                      <a:pt x="4" y="50"/>
                    </a:lnTo>
                    <a:lnTo>
                      <a:pt x="2" y="52"/>
                    </a:lnTo>
                    <a:lnTo>
                      <a:pt x="0" y="54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4" y="62"/>
                    </a:lnTo>
                    <a:lnTo>
                      <a:pt x="8" y="66"/>
                    </a:lnTo>
                    <a:lnTo>
                      <a:pt x="8" y="68"/>
                    </a:lnTo>
                    <a:lnTo>
                      <a:pt x="10" y="70"/>
                    </a:lnTo>
                    <a:lnTo>
                      <a:pt x="12" y="72"/>
                    </a:lnTo>
                    <a:lnTo>
                      <a:pt x="16" y="72"/>
                    </a:lnTo>
                    <a:lnTo>
                      <a:pt x="22" y="72"/>
                    </a:lnTo>
                    <a:lnTo>
                      <a:pt x="22" y="72"/>
                    </a:lnTo>
                    <a:lnTo>
                      <a:pt x="24" y="72"/>
                    </a:lnTo>
                    <a:lnTo>
                      <a:pt x="26" y="70"/>
                    </a:lnTo>
                    <a:lnTo>
                      <a:pt x="30" y="68"/>
                    </a:lnTo>
                    <a:lnTo>
                      <a:pt x="30" y="64"/>
                    </a:lnTo>
                    <a:lnTo>
                      <a:pt x="32" y="60"/>
                    </a:lnTo>
                    <a:lnTo>
                      <a:pt x="32" y="60"/>
                    </a:lnTo>
                    <a:lnTo>
                      <a:pt x="32" y="62"/>
                    </a:lnTo>
                    <a:lnTo>
                      <a:pt x="32" y="62"/>
                    </a:lnTo>
                    <a:lnTo>
                      <a:pt x="32" y="64"/>
                    </a:lnTo>
                    <a:lnTo>
                      <a:pt x="34" y="66"/>
                    </a:lnTo>
                    <a:lnTo>
                      <a:pt x="36" y="68"/>
                    </a:lnTo>
                    <a:lnTo>
                      <a:pt x="40" y="68"/>
                    </a:lnTo>
                    <a:lnTo>
                      <a:pt x="44" y="68"/>
                    </a:lnTo>
                    <a:lnTo>
                      <a:pt x="46" y="68"/>
                    </a:lnTo>
                    <a:lnTo>
                      <a:pt x="48" y="66"/>
                    </a:lnTo>
                    <a:lnTo>
                      <a:pt x="50" y="66"/>
                    </a:lnTo>
                    <a:lnTo>
                      <a:pt x="52" y="64"/>
                    </a:lnTo>
                    <a:lnTo>
                      <a:pt x="54" y="64"/>
                    </a:lnTo>
                    <a:lnTo>
                      <a:pt x="58" y="64"/>
                    </a:lnTo>
                    <a:lnTo>
                      <a:pt x="58" y="64"/>
                    </a:lnTo>
                    <a:lnTo>
                      <a:pt x="60" y="66"/>
                    </a:lnTo>
                    <a:lnTo>
                      <a:pt x="58" y="68"/>
                    </a:lnTo>
                    <a:lnTo>
                      <a:pt x="56" y="72"/>
                    </a:lnTo>
                    <a:lnTo>
                      <a:pt x="54" y="72"/>
                    </a:lnTo>
                    <a:lnTo>
                      <a:pt x="52" y="74"/>
                    </a:lnTo>
                    <a:lnTo>
                      <a:pt x="46" y="76"/>
                    </a:lnTo>
                    <a:lnTo>
                      <a:pt x="40" y="78"/>
                    </a:lnTo>
                    <a:lnTo>
                      <a:pt x="34" y="82"/>
                    </a:lnTo>
                    <a:lnTo>
                      <a:pt x="30" y="84"/>
                    </a:lnTo>
                    <a:lnTo>
                      <a:pt x="26" y="86"/>
                    </a:lnTo>
                    <a:lnTo>
                      <a:pt x="26" y="88"/>
                    </a:lnTo>
                    <a:lnTo>
                      <a:pt x="28" y="88"/>
                    </a:lnTo>
                    <a:lnTo>
                      <a:pt x="32" y="88"/>
                    </a:lnTo>
                    <a:lnTo>
                      <a:pt x="38" y="90"/>
                    </a:lnTo>
                    <a:lnTo>
                      <a:pt x="52" y="88"/>
                    </a:lnTo>
                    <a:lnTo>
                      <a:pt x="64" y="80"/>
                    </a:lnTo>
                    <a:lnTo>
                      <a:pt x="74" y="76"/>
                    </a:lnTo>
                    <a:lnTo>
                      <a:pt x="74" y="74"/>
                    </a:lnTo>
                    <a:lnTo>
                      <a:pt x="74" y="74"/>
                    </a:lnTo>
                    <a:lnTo>
                      <a:pt x="76" y="72"/>
                    </a:lnTo>
                    <a:lnTo>
                      <a:pt x="78" y="70"/>
                    </a:lnTo>
                    <a:lnTo>
                      <a:pt x="80" y="70"/>
                    </a:lnTo>
                    <a:lnTo>
                      <a:pt x="82" y="72"/>
                    </a:lnTo>
                    <a:lnTo>
                      <a:pt x="84" y="74"/>
                    </a:lnTo>
                    <a:lnTo>
                      <a:pt x="84" y="74"/>
                    </a:lnTo>
                    <a:lnTo>
                      <a:pt x="86" y="74"/>
                    </a:lnTo>
                    <a:lnTo>
                      <a:pt x="90" y="74"/>
                    </a:lnTo>
                    <a:lnTo>
                      <a:pt x="92" y="70"/>
                    </a:lnTo>
                    <a:lnTo>
                      <a:pt x="92" y="72"/>
                    </a:lnTo>
                    <a:lnTo>
                      <a:pt x="94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4" y="72"/>
                    </a:lnTo>
                    <a:lnTo>
                      <a:pt x="108" y="68"/>
                    </a:lnTo>
                    <a:lnTo>
                      <a:pt x="110" y="64"/>
                    </a:lnTo>
                    <a:lnTo>
                      <a:pt x="112" y="56"/>
                    </a:lnTo>
                    <a:lnTo>
                      <a:pt x="114" y="46"/>
                    </a:lnTo>
                    <a:lnTo>
                      <a:pt x="114" y="38"/>
                    </a:lnTo>
                    <a:lnTo>
                      <a:pt x="108" y="34"/>
                    </a:lnTo>
                    <a:lnTo>
                      <a:pt x="108" y="34"/>
                    </a:lnTo>
                    <a:lnTo>
                      <a:pt x="106" y="34"/>
                    </a:lnTo>
                    <a:lnTo>
                      <a:pt x="104" y="36"/>
                    </a:lnTo>
                    <a:lnTo>
                      <a:pt x="100" y="38"/>
                    </a:lnTo>
                    <a:lnTo>
                      <a:pt x="98" y="38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0" y="32"/>
                    </a:lnTo>
                    <a:lnTo>
                      <a:pt x="90" y="30"/>
                    </a:lnTo>
                    <a:lnTo>
                      <a:pt x="88" y="28"/>
                    </a:lnTo>
                    <a:lnTo>
                      <a:pt x="86" y="24"/>
                    </a:lnTo>
                    <a:lnTo>
                      <a:pt x="84" y="16"/>
                    </a:lnTo>
                    <a:lnTo>
                      <a:pt x="84" y="14"/>
                    </a:lnTo>
                    <a:lnTo>
                      <a:pt x="82" y="10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76" y="2"/>
                    </a:lnTo>
                    <a:lnTo>
                      <a:pt x="72" y="4"/>
                    </a:lnTo>
                    <a:lnTo>
                      <a:pt x="68" y="6"/>
                    </a:lnTo>
                    <a:lnTo>
                      <a:pt x="66" y="10"/>
                    </a:lnTo>
                    <a:lnTo>
                      <a:pt x="64" y="14"/>
                    </a:lnTo>
                    <a:lnTo>
                      <a:pt x="66" y="20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4"/>
                    </a:lnTo>
                    <a:lnTo>
                      <a:pt x="66" y="28"/>
                    </a:lnTo>
                    <a:lnTo>
                      <a:pt x="70" y="30"/>
                    </a:lnTo>
                    <a:lnTo>
                      <a:pt x="70" y="30"/>
                    </a:lnTo>
                    <a:lnTo>
                      <a:pt x="68" y="32"/>
                    </a:lnTo>
                    <a:lnTo>
                      <a:pt x="66" y="36"/>
                    </a:lnTo>
                    <a:lnTo>
                      <a:pt x="64" y="38"/>
                    </a:lnTo>
                    <a:lnTo>
                      <a:pt x="62" y="42"/>
                    </a:lnTo>
                    <a:lnTo>
                      <a:pt x="60" y="46"/>
                    </a:lnTo>
                    <a:lnTo>
                      <a:pt x="58" y="48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4" y="44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4" y="34"/>
                    </a:lnTo>
                    <a:lnTo>
                      <a:pt x="52" y="30"/>
                    </a:lnTo>
                    <a:lnTo>
                      <a:pt x="50" y="26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0" y="26"/>
                    </a:lnTo>
                    <a:lnTo>
                      <a:pt x="38" y="26"/>
                    </a:lnTo>
                    <a:lnTo>
                      <a:pt x="36" y="28"/>
                    </a:lnTo>
                    <a:lnTo>
                      <a:pt x="34" y="28"/>
                    </a:lnTo>
                    <a:lnTo>
                      <a:pt x="32" y="26"/>
                    </a:lnTo>
                    <a:lnTo>
                      <a:pt x="30" y="2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5" name="Freeform 359">
                <a:extLst>
                  <a:ext uri="{FF2B5EF4-FFF2-40B4-BE49-F238E27FC236}">
                    <a16:creationId xmlns:a16="http://schemas.microsoft.com/office/drawing/2014/main" id="{595139E1-8858-45FB-9B72-651FCF954F4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99" y="1466"/>
                <a:ext cx="20" cy="48"/>
              </a:xfrm>
              <a:custGeom>
                <a:avLst/>
                <a:gdLst>
                  <a:gd name="T0" fmla="*/ 10 w 20"/>
                  <a:gd name="T1" fmla="*/ 8 h 48"/>
                  <a:gd name="T2" fmla="*/ 10 w 20"/>
                  <a:gd name="T3" fmla="*/ 8 h 48"/>
                  <a:gd name="T4" fmla="*/ 8 w 20"/>
                  <a:gd name="T5" fmla="*/ 6 h 48"/>
                  <a:gd name="T6" fmla="*/ 8 w 20"/>
                  <a:gd name="T7" fmla="*/ 4 h 48"/>
                  <a:gd name="T8" fmla="*/ 6 w 20"/>
                  <a:gd name="T9" fmla="*/ 2 h 48"/>
                  <a:gd name="T10" fmla="*/ 6 w 20"/>
                  <a:gd name="T11" fmla="*/ 0 h 48"/>
                  <a:gd name="T12" fmla="*/ 4 w 20"/>
                  <a:gd name="T13" fmla="*/ 0 h 48"/>
                  <a:gd name="T14" fmla="*/ 4 w 20"/>
                  <a:gd name="T15" fmla="*/ 0 h 48"/>
                  <a:gd name="T16" fmla="*/ 2 w 20"/>
                  <a:gd name="T17" fmla="*/ 2 h 48"/>
                  <a:gd name="T18" fmla="*/ 2 w 20"/>
                  <a:gd name="T19" fmla="*/ 6 h 48"/>
                  <a:gd name="T20" fmla="*/ 2 w 20"/>
                  <a:gd name="T21" fmla="*/ 12 h 48"/>
                  <a:gd name="T22" fmla="*/ 0 w 20"/>
                  <a:gd name="T23" fmla="*/ 22 h 48"/>
                  <a:gd name="T24" fmla="*/ 0 w 20"/>
                  <a:gd name="T25" fmla="*/ 22 h 48"/>
                  <a:gd name="T26" fmla="*/ 2 w 20"/>
                  <a:gd name="T27" fmla="*/ 26 h 48"/>
                  <a:gd name="T28" fmla="*/ 2 w 20"/>
                  <a:gd name="T29" fmla="*/ 28 h 48"/>
                  <a:gd name="T30" fmla="*/ 2 w 20"/>
                  <a:gd name="T31" fmla="*/ 34 h 48"/>
                  <a:gd name="T32" fmla="*/ 4 w 20"/>
                  <a:gd name="T33" fmla="*/ 38 h 48"/>
                  <a:gd name="T34" fmla="*/ 8 w 20"/>
                  <a:gd name="T35" fmla="*/ 42 h 48"/>
                  <a:gd name="T36" fmla="*/ 12 w 20"/>
                  <a:gd name="T37" fmla="*/ 46 h 48"/>
                  <a:gd name="T38" fmla="*/ 18 w 20"/>
                  <a:gd name="T39" fmla="*/ 48 h 48"/>
                  <a:gd name="T40" fmla="*/ 18 w 20"/>
                  <a:gd name="T41" fmla="*/ 48 h 48"/>
                  <a:gd name="T42" fmla="*/ 18 w 20"/>
                  <a:gd name="T43" fmla="*/ 46 h 48"/>
                  <a:gd name="T44" fmla="*/ 20 w 20"/>
                  <a:gd name="T45" fmla="*/ 46 h 48"/>
                  <a:gd name="T46" fmla="*/ 20 w 20"/>
                  <a:gd name="T47" fmla="*/ 44 h 48"/>
                  <a:gd name="T48" fmla="*/ 20 w 20"/>
                  <a:gd name="T49" fmla="*/ 42 h 48"/>
                  <a:gd name="T50" fmla="*/ 20 w 20"/>
                  <a:gd name="T51" fmla="*/ 38 h 48"/>
                  <a:gd name="T52" fmla="*/ 18 w 20"/>
                  <a:gd name="T53" fmla="*/ 32 h 48"/>
                  <a:gd name="T54" fmla="*/ 10 w 20"/>
                  <a:gd name="T55" fmla="*/ 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" h="48">
                    <a:moveTo>
                      <a:pt x="10" y="8"/>
                    </a:moveTo>
                    <a:lnTo>
                      <a:pt x="10" y="8"/>
                    </a:lnTo>
                    <a:lnTo>
                      <a:pt x="8" y="6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6"/>
                    </a:lnTo>
                    <a:lnTo>
                      <a:pt x="2" y="12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28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2" y="46"/>
                    </a:lnTo>
                    <a:lnTo>
                      <a:pt x="18" y="48"/>
                    </a:lnTo>
                    <a:lnTo>
                      <a:pt x="18" y="48"/>
                    </a:lnTo>
                    <a:lnTo>
                      <a:pt x="18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0" y="38"/>
                    </a:lnTo>
                    <a:lnTo>
                      <a:pt x="18" y="32"/>
                    </a:lnTo>
                    <a:lnTo>
                      <a:pt x="10" y="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6" name="Freeform 360">
                <a:extLst>
                  <a:ext uri="{FF2B5EF4-FFF2-40B4-BE49-F238E27FC236}">
                    <a16:creationId xmlns:a16="http://schemas.microsoft.com/office/drawing/2014/main" id="{D6AD4D20-DB0A-48C2-A3FC-DD9D66177A9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49" y="1534"/>
                <a:ext cx="74" cy="90"/>
              </a:xfrm>
              <a:custGeom>
                <a:avLst/>
                <a:gdLst>
                  <a:gd name="T0" fmla="*/ 16 w 74"/>
                  <a:gd name="T1" fmla="*/ 10 h 90"/>
                  <a:gd name="T2" fmla="*/ 12 w 74"/>
                  <a:gd name="T3" fmla="*/ 8 h 90"/>
                  <a:gd name="T4" fmla="*/ 8 w 74"/>
                  <a:gd name="T5" fmla="*/ 6 h 90"/>
                  <a:gd name="T6" fmla="*/ 2 w 74"/>
                  <a:gd name="T7" fmla="*/ 6 h 90"/>
                  <a:gd name="T8" fmla="*/ 0 w 74"/>
                  <a:gd name="T9" fmla="*/ 10 h 90"/>
                  <a:gd name="T10" fmla="*/ 2 w 74"/>
                  <a:gd name="T11" fmla="*/ 22 h 90"/>
                  <a:gd name="T12" fmla="*/ 4 w 74"/>
                  <a:gd name="T13" fmla="*/ 24 h 90"/>
                  <a:gd name="T14" fmla="*/ 8 w 74"/>
                  <a:gd name="T15" fmla="*/ 34 h 90"/>
                  <a:gd name="T16" fmla="*/ 14 w 74"/>
                  <a:gd name="T17" fmla="*/ 44 h 90"/>
                  <a:gd name="T18" fmla="*/ 16 w 74"/>
                  <a:gd name="T19" fmla="*/ 50 h 90"/>
                  <a:gd name="T20" fmla="*/ 22 w 74"/>
                  <a:gd name="T21" fmla="*/ 50 h 90"/>
                  <a:gd name="T22" fmla="*/ 32 w 74"/>
                  <a:gd name="T23" fmla="*/ 52 h 90"/>
                  <a:gd name="T24" fmla="*/ 36 w 74"/>
                  <a:gd name="T25" fmla="*/ 58 h 90"/>
                  <a:gd name="T26" fmla="*/ 38 w 74"/>
                  <a:gd name="T27" fmla="*/ 70 h 90"/>
                  <a:gd name="T28" fmla="*/ 42 w 74"/>
                  <a:gd name="T29" fmla="*/ 82 h 90"/>
                  <a:gd name="T30" fmla="*/ 52 w 74"/>
                  <a:gd name="T31" fmla="*/ 88 h 90"/>
                  <a:gd name="T32" fmla="*/ 64 w 74"/>
                  <a:gd name="T33" fmla="*/ 90 h 90"/>
                  <a:gd name="T34" fmla="*/ 72 w 74"/>
                  <a:gd name="T35" fmla="*/ 84 h 90"/>
                  <a:gd name="T36" fmla="*/ 74 w 74"/>
                  <a:gd name="T37" fmla="*/ 82 h 90"/>
                  <a:gd name="T38" fmla="*/ 72 w 74"/>
                  <a:gd name="T39" fmla="*/ 84 h 90"/>
                  <a:gd name="T40" fmla="*/ 68 w 74"/>
                  <a:gd name="T41" fmla="*/ 86 h 90"/>
                  <a:gd name="T42" fmla="*/ 64 w 74"/>
                  <a:gd name="T43" fmla="*/ 86 h 90"/>
                  <a:gd name="T44" fmla="*/ 64 w 74"/>
                  <a:gd name="T45" fmla="*/ 82 h 90"/>
                  <a:gd name="T46" fmla="*/ 62 w 74"/>
                  <a:gd name="T47" fmla="*/ 58 h 90"/>
                  <a:gd name="T48" fmla="*/ 58 w 74"/>
                  <a:gd name="T49" fmla="*/ 42 h 90"/>
                  <a:gd name="T50" fmla="*/ 66 w 74"/>
                  <a:gd name="T51" fmla="*/ 26 h 90"/>
                  <a:gd name="T52" fmla="*/ 66 w 74"/>
                  <a:gd name="T53" fmla="*/ 8 h 90"/>
                  <a:gd name="T54" fmla="*/ 60 w 74"/>
                  <a:gd name="T55" fmla="*/ 4 h 90"/>
                  <a:gd name="T56" fmla="*/ 54 w 74"/>
                  <a:gd name="T57" fmla="*/ 2 h 90"/>
                  <a:gd name="T58" fmla="*/ 44 w 74"/>
                  <a:gd name="T59" fmla="*/ 0 h 90"/>
                  <a:gd name="T60" fmla="*/ 38 w 74"/>
                  <a:gd name="T61" fmla="*/ 0 h 90"/>
                  <a:gd name="T62" fmla="*/ 36 w 74"/>
                  <a:gd name="T63" fmla="*/ 6 h 90"/>
                  <a:gd name="T64" fmla="*/ 40 w 74"/>
                  <a:gd name="T65" fmla="*/ 24 h 90"/>
                  <a:gd name="T66" fmla="*/ 44 w 74"/>
                  <a:gd name="T67" fmla="*/ 38 h 90"/>
                  <a:gd name="T68" fmla="*/ 32 w 74"/>
                  <a:gd name="T69" fmla="*/ 32 h 90"/>
                  <a:gd name="T70" fmla="*/ 20 w 74"/>
                  <a:gd name="T71" fmla="*/ 24 h 90"/>
                  <a:gd name="T72" fmla="*/ 16 w 74"/>
                  <a:gd name="T73" fmla="*/ 1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" h="90">
                    <a:moveTo>
                      <a:pt x="16" y="10"/>
                    </a:moveTo>
                    <a:lnTo>
                      <a:pt x="16" y="10"/>
                    </a:lnTo>
                    <a:lnTo>
                      <a:pt x="14" y="10"/>
                    </a:lnTo>
                    <a:lnTo>
                      <a:pt x="12" y="8"/>
                    </a:lnTo>
                    <a:lnTo>
                      <a:pt x="10" y="6"/>
                    </a:lnTo>
                    <a:lnTo>
                      <a:pt x="8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4"/>
                    </a:lnTo>
                    <a:lnTo>
                      <a:pt x="2" y="22"/>
                    </a:lnTo>
                    <a:lnTo>
                      <a:pt x="2" y="22"/>
                    </a:lnTo>
                    <a:lnTo>
                      <a:pt x="4" y="24"/>
                    </a:lnTo>
                    <a:lnTo>
                      <a:pt x="6" y="28"/>
                    </a:lnTo>
                    <a:lnTo>
                      <a:pt x="8" y="34"/>
                    </a:lnTo>
                    <a:lnTo>
                      <a:pt x="12" y="38"/>
                    </a:lnTo>
                    <a:lnTo>
                      <a:pt x="14" y="44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8" y="50"/>
                    </a:lnTo>
                    <a:lnTo>
                      <a:pt x="32" y="52"/>
                    </a:lnTo>
                    <a:lnTo>
                      <a:pt x="34" y="54"/>
                    </a:lnTo>
                    <a:lnTo>
                      <a:pt x="36" y="58"/>
                    </a:lnTo>
                    <a:lnTo>
                      <a:pt x="38" y="64"/>
                    </a:lnTo>
                    <a:lnTo>
                      <a:pt x="38" y="70"/>
                    </a:lnTo>
                    <a:lnTo>
                      <a:pt x="40" y="76"/>
                    </a:lnTo>
                    <a:lnTo>
                      <a:pt x="42" y="82"/>
                    </a:lnTo>
                    <a:lnTo>
                      <a:pt x="48" y="86"/>
                    </a:lnTo>
                    <a:lnTo>
                      <a:pt x="52" y="88"/>
                    </a:lnTo>
                    <a:lnTo>
                      <a:pt x="58" y="90"/>
                    </a:lnTo>
                    <a:lnTo>
                      <a:pt x="64" y="90"/>
                    </a:lnTo>
                    <a:lnTo>
                      <a:pt x="68" y="86"/>
                    </a:lnTo>
                    <a:lnTo>
                      <a:pt x="72" y="84"/>
                    </a:lnTo>
                    <a:lnTo>
                      <a:pt x="74" y="84"/>
                    </a:lnTo>
                    <a:lnTo>
                      <a:pt x="74" y="82"/>
                    </a:lnTo>
                    <a:lnTo>
                      <a:pt x="74" y="82"/>
                    </a:lnTo>
                    <a:lnTo>
                      <a:pt x="72" y="84"/>
                    </a:lnTo>
                    <a:lnTo>
                      <a:pt x="70" y="84"/>
                    </a:lnTo>
                    <a:lnTo>
                      <a:pt x="68" y="86"/>
                    </a:lnTo>
                    <a:lnTo>
                      <a:pt x="66" y="86"/>
                    </a:lnTo>
                    <a:lnTo>
                      <a:pt x="64" y="86"/>
                    </a:lnTo>
                    <a:lnTo>
                      <a:pt x="64" y="86"/>
                    </a:lnTo>
                    <a:lnTo>
                      <a:pt x="64" y="82"/>
                    </a:lnTo>
                    <a:lnTo>
                      <a:pt x="64" y="72"/>
                    </a:lnTo>
                    <a:lnTo>
                      <a:pt x="62" y="58"/>
                    </a:lnTo>
                    <a:lnTo>
                      <a:pt x="56" y="44"/>
                    </a:lnTo>
                    <a:lnTo>
                      <a:pt x="58" y="42"/>
                    </a:lnTo>
                    <a:lnTo>
                      <a:pt x="62" y="34"/>
                    </a:lnTo>
                    <a:lnTo>
                      <a:pt x="66" y="26"/>
                    </a:lnTo>
                    <a:lnTo>
                      <a:pt x="68" y="16"/>
                    </a:lnTo>
                    <a:lnTo>
                      <a:pt x="66" y="8"/>
                    </a:lnTo>
                    <a:lnTo>
                      <a:pt x="60" y="4"/>
                    </a:lnTo>
                    <a:lnTo>
                      <a:pt x="60" y="4"/>
                    </a:lnTo>
                    <a:lnTo>
                      <a:pt x="56" y="2"/>
                    </a:lnTo>
                    <a:lnTo>
                      <a:pt x="54" y="2"/>
                    </a:lnTo>
                    <a:lnTo>
                      <a:pt x="50" y="0"/>
                    </a:lnTo>
                    <a:lnTo>
                      <a:pt x="44" y="0"/>
                    </a:lnTo>
                    <a:lnTo>
                      <a:pt x="42" y="0"/>
                    </a:lnTo>
                    <a:lnTo>
                      <a:pt x="38" y="0"/>
                    </a:lnTo>
                    <a:lnTo>
                      <a:pt x="36" y="2"/>
                    </a:lnTo>
                    <a:lnTo>
                      <a:pt x="36" y="6"/>
                    </a:lnTo>
                    <a:lnTo>
                      <a:pt x="38" y="14"/>
                    </a:lnTo>
                    <a:lnTo>
                      <a:pt x="40" y="24"/>
                    </a:lnTo>
                    <a:lnTo>
                      <a:pt x="44" y="32"/>
                    </a:lnTo>
                    <a:lnTo>
                      <a:pt x="44" y="38"/>
                    </a:lnTo>
                    <a:lnTo>
                      <a:pt x="38" y="38"/>
                    </a:lnTo>
                    <a:lnTo>
                      <a:pt x="32" y="32"/>
                    </a:lnTo>
                    <a:lnTo>
                      <a:pt x="26" y="28"/>
                    </a:lnTo>
                    <a:lnTo>
                      <a:pt x="20" y="24"/>
                    </a:lnTo>
                    <a:lnTo>
                      <a:pt x="16" y="18"/>
                    </a:lnTo>
                    <a:lnTo>
                      <a:pt x="16" y="1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7" name="Freeform 361">
                <a:extLst>
                  <a:ext uri="{FF2B5EF4-FFF2-40B4-BE49-F238E27FC236}">
                    <a16:creationId xmlns:a16="http://schemas.microsoft.com/office/drawing/2014/main" id="{F253CE87-630F-4E16-8E9C-2EF126130261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25" y="1592"/>
                <a:ext cx="44" cy="46"/>
              </a:xfrm>
              <a:custGeom>
                <a:avLst/>
                <a:gdLst>
                  <a:gd name="T0" fmla="*/ 10 w 44"/>
                  <a:gd name="T1" fmla="*/ 2 h 46"/>
                  <a:gd name="T2" fmla="*/ 10 w 44"/>
                  <a:gd name="T3" fmla="*/ 2 h 46"/>
                  <a:gd name="T4" fmla="*/ 10 w 44"/>
                  <a:gd name="T5" fmla="*/ 2 h 46"/>
                  <a:gd name="T6" fmla="*/ 8 w 44"/>
                  <a:gd name="T7" fmla="*/ 0 h 46"/>
                  <a:gd name="T8" fmla="*/ 6 w 44"/>
                  <a:gd name="T9" fmla="*/ 0 h 46"/>
                  <a:gd name="T10" fmla="*/ 4 w 44"/>
                  <a:gd name="T11" fmla="*/ 0 h 46"/>
                  <a:gd name="T12" fmla="*/ 4 w 44"/>
                  <a:gd name="T13" fmla="*/ 0 h 46"/>
                  <a:gd name="T14" fmla="*/ 2 w 44"/>
                  <a:gd name="T15" fmla="*/ 2 h 46"/>
                  <a:gd name="T16" fmla="*/ 2 w 44"/>
                  <a:gd name="T17" fmla="*/ 4 h 46"/>
                  <a:gd name="T18" fmla="*/ 4 w 44"/>
                  <a:gd name="T19" fmla="*/ 8 h 46"/>
                  <a:gd name="T20" fmla="*/ 6 w 44"/>
                  <a:gd name="T21" fmla="*/ 12 h 46"/>
                  <a:gd name="T22" fmla="*/ 6 w 44"/>
                  <a:gd name="T23" fmla="*/ 14 h 46"/>
                  <a:gd name="T24" fmla="*/ 4 w 44"/>
                  <a:gd name="T25" fmla="*/ 18 h 46"/>
                  <a:gd name="T26" fmla="*/ 4 w 44"/>
                  <a:gd name="T27" fmla="*/ 22 h 46"/>
                  <a:gd name="T28" fmla="*/ 4 w 44"/>
                  <a:gd name="T29" fmla="*/ 28 h 46"/>
                  <a:gd name="T30" fmla="*/ 2 w 44"/>
                  <a:gd name="T31" fmla="*/ 34 h 46"/>
                  <a:gd name="T32" fmla="*/ 0 w 44"/>
                  <a:gd name="T33" fmla="*/ 38 h 46"/>
                  <a:gd name="T34" fmla="*/ 16 w 44"/>
                  <a:gd name="T35" fmla="*/ 34 h 46"/>
                  <a:gd name="T36" fmla="*/ 24 w 44"/>
                  <a:gd name="T37" fmla="*/ 46 h 46"/>
                  <a:gd name="T38" fmla="*/ 24 w 44"/>
                  <a:gd name="T39" fmla="*/ 44 h 46"/>
                  <a:gd name="T40" fmla="*/ 28 w 44"/>
                  <a:gd name="T41" fmla="*/ 44 h 46"/>
                  <a:gd name="T42" fmla="*/ 32 w 44"/>
                  <a:gd name="T43" fmla="*/ 42 h 46"/>
                  <a:gd name="T44" fmla="*/ 36 w 44"/>
                  <a:gd name="T45" fmla="*/ 40 h 46"/>
                  <a:gd name="T46" fmla="*/ 40 w 44"/>
                  <a:gd name="T47" fmla="*/ 36 h 46"/>
                  <a:gd name="T48" fmla="*/ 40 w 44"/>
                  <a:gd name="T49" fmla="*/ 36 h 46"/>
                  <a:gd name="T50" fmla="*/ 42 w 44"/>
                  <a:gd name="T51" fmla="*/ 32 h 46"/>
                  <a:gd name="T52" fmla="*/ 42 w 44"/>
                  <a:gd name="T53" fmla="*/ 28 h 46"/>
                  <a:gd name="T54" fmla="*/ 44 w 44"/>
                  <a:gd name="T55" fmla="*/ 24 h 46"/>
                  <a:gd name="T56" fmla="*/ 42 w 44"/>
                  <a:gd name="T57" fmla="*/ 18 h 46"/>
                  <a:gd name="T58" fmla="*/ 40 w 44"/>
                  <a:gd name="T59" fmla="*/ 12 h 46"/>
                  <a:gd name="T60" fmla="*/ 38 w 44"/>
                  <a:gd name="T61" fmla="*/ 12 h 46"/>
                  <a:gd name="T62" fmla="*/ 36 w 44"/>
                  <a:gd name="T63" fmla="*/ 10 h 46"/>
                  <a:gd name="T64" fmla="*/ 34 w 44"/>
                  <a:gd name="T65" fmla="*/ 6 h 46"/>
                  <a:gd name="T66" fmla="*/ 30 w 44"/>
                  <a:gd name="T67" fmla="*/ 4 h 46"/>
                  <a:gd name="T68" fmla="*/ 26 w 44"/>
                  <a:gd name="T69" fmla="*/ 0 h 46"/>
                  <a:gd name="T70" fmla="*/ 22 w 44"/>
                  <a:gd name="T71" fmla="*/ 0 h 46"/>
                  <a:gd name="T72" fmla="*/ 16 w 44"/>
                  <a:gd name="T73" fmla="*/ 0 h 46"/>
                  <a:gd name="T74" fmla="*/ 10 w 44"/>
                  <a:gd name="T75" fmla="*/ 2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4" h="46">
                    <a:moveTo>
                      <a:pt x="10" y="2"/>
                    </a:moveTo>
                    <a:lnTo>
                      <a:pt x="10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4" y="8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4" y="18"/>
                    </a:lnTo>
                    <a:lnTo>
                      <a:pt x="4" y="22"/>
                    </a:lnTo>
                    <a:lnTo>
                      <a:pt x="4" y="28"/>
                    </a:lnTo>
                    <a:lnTo>
                      <a:pt x="2" y="34"/>
                    </a:lnTo>
                    <a:lnTo>
                      <a:pt x="0" y="38"/>
                    </a:lnTo>
                    <a:lnTo>
                      <a:pt x="16" y="34"/>
                    </a:lnTo>
                    <a:lnTo>
                      <a:pt x="24" y="46"/>
                    </a:lnTo>
                    <a:lnTo>
                      <a:pt x="24" y="44"/>
                    </a:lnTo>
                    <a:lnTo>
                      <a:pt x="28" y="44"/>
                    </a:lnTo>
                    <a:lnTo>
                      <a:pt x="32" y="42"/>
                    </a:lnTo>
                    <a:lnTo>
                      <a:pt x="36" y="40"/>
                    </a:lnTo>
                    <a:lnTo>
                      <a:pt x="40" y="36"/>
                    </a:lnTo>
                    <a:lnTo>
                      <a:pt x="40" y="36"/>
                    </a:lnTo>
                    <a:lnTo>
                      <a:pt x="42" y="32"/>
                    </a:lnTo>
                    <a:lnTo>
                      <a:pt x="42" y="28"/>
                    </a:lnTo>
                    <a:lnTo>
                      <a:pt x="44" y="24"/>
                    </a:lnTo>
                    <a:lnTo>
                      <a:pt x="42" y="18"/>
                    </a:lnTo>
                    <a:lnTo>
                      <a:pt x="40" y="12"/>
                    </a:lnTo>
                    <a:lnTo>
                      <a:pt x="38" y="12"/>
                    </a:lnTo>
                    <a:lnTo>
                      <a:pt x="36" y="10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8" name="Freeform 362">
                <a:extLst>
                  <a:ext uri="{FF2B5EF4-FFF2-40B4-BE49-F238E27FC236}">
                    <a16:creationId xmlns:a16="http://schemas.microsoft.com/office/drawing/2014/main" id="{06A8D85F-2DE5-4681-AD70-6C1A0AAE6648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75" y="1574"/>
                <a:ext cx="168" cy="98"/>
              </a:xfrm>
              <a:custGeom>
                <a:avLst/>
                <a:gdLst>
                  <a:gd name="T0" fmla="*/ 10 w 168"/>
                  <a:gd name="T1" fmla="*/ 2 h 98"/>
                  <a:gd name="T2" fmla="*/ 4 w 168"/>
                  <a:gd name="T3" fmla="*/ 0 h 98"/>
                  <a:gd name="T4" fmla="*/ 0 w 168"/>
                  <a:gd name="T5" fmla="*/ 6 h 98"/>
                  <a:gd name="T6" fmla="*/ 4 w 168"/>
                  <a:gd name="T7" fmla="*/ 24 h 98"/>
                  <a:gd name="T8" fmla="*/ 6 w 168"/>
                  <a:gd name="T9" fmla="*/ 28 h 98"/>
                  <a:gd name="T10" fmla="*/ 12 w 168"/>
                  <a:gd name="T11" fmla="*/ 32 h 98"/>
                  <a:gd name="T12" fmla="*/ 26 w 168"/>
                  <a:gd name="T13" fmla="*/ 26 h 98"/>
                  <a:gd name="T14" fmla="*/ 30 w 168"/>
                  <a:gd name="T15" fmla="*/ 24 h 98"/>
                  <a:gd name="T16" fmla="*/ 34 w 168"/>
                  <a:gd name="T17" fmla="*/ 24 h 98"/>
                  <a:gd name="T18" fmla="*/ 38 w 168"/>
                  <a:gd name="T19" fmla="*/ 38 h 98"/>
                  <a:gd name="T20" fmla="*/ 44 w 168"/>
                  <a:gd name="T21" fmla="*/ 72 h 98"/>
                  <a:gd name="T22" fmla="*/ 40 w 168"/>
                  <a:gd name="T23" fmla="*/ 72 h 98"/>
                  <a:gd name="T24" fmla="*/ 38 w 168"/>
                  <a:gd name="T25" fmla="*/ 80 h 98"/>
                  <a:gd name="T26" fmla="*/ 48 w 168"/>
                  <a:gd name="T27" fmla="*/ 88 h 98"/>
                  <a:gd name="T28" fmla="*/ 56 w 168"/>
                  <a:gd name="T29" fmla="*/ 86 h 98"/>
                  <a:gd name="T30" fmla="*/ 58 w 168"/>
                  <a:gd name="T31" fmla="*/ 84 h 98"/>
                  <a:gd name="T32" fmla="*/ 68 w 168"/>
                  <a:gd name="T33" fmla="*/ 86 h 98"/>
                  <a:gd name="T34" fmla="*/ 82 w 168"/>
                  <a:gd name="T35" fmla="*/ 94 h 98"/>
                  <a:gd name="T36" fmla="*/ 118 w 168"/>
                  <a:gd name="T37" fmla="*/ 96 h 98"/>
                  <a:gd name="T38" fmla="*/ 118 w 168"/>
                  <a:gd name="T39" fmla="*/ 92 h 98"/>
                  <a:gd name="T40" fmla="*/ 122 w 168"/>
                  <a:gd name="T41" fmla="*/ 86 h 98"/>
                  <a:gd name="T42" fmla="*/ 134 w 168"/>
                  <a:gd name="T43" fmla="*/ 88 h 98"/>
                  <a:gd name="T44" fmla="*/ 142 w 168"/>
                  <a:gd name="T45" fmla="*/ 92 h 98"/>
                  <a:gd name="T46" fmla="*/ 150 w 168"/>
                  <a:gd name="T47" fmla="*/ 90 h 98"/>
                  <a:gd name="T48" fmla="*/ 154 w 168"/>
                  <a:gd name="T49" fmla="*/ 82 h 98"/>
                  <a:gd name="T50" fmla="*/ 156 w 168"/>
                  <a:gd name="T51" fmla="*/ 76 h 98"/>
                  <a:gd name="T52" fmla="*/ 164 w 168"/>
                  <a:gd name="T53" fmla="*/ 72 h 98"/>
                  <a:gd name="T54" fmla="*/ 164 w 168"/>
                  <a:gd name="T55" fmla="*/ 66 h 98"/>
                  <a:gd name="T56" fmla="*/ 168 w 168"/>
                  <a:gd name="T57" fmla="*/ 62 h 98"/>
                  <a:gd name="T58" fmla="*/ 166 w 168"/>
                  <a:gd name="T59" fmla="*/ 56 h 98"/>
                  <a:gd name="T60" fmla="*/ 150 w 168"/>
                  <a:gd name="T61" fmla="*/ 50 h 98"/>
                  <a:gd name="T62" fmla="*/ 138 w 168"/>
                  <a:gd name="T63" fmla="*/ 48 h 98"/>
                  <a:gd name="T64" fmla="*/ 124 w 168"/>
                  <a:gd name="T65" fmla="*/ 44 h 98"/>
                  <a:gd name="T66" fmla="*/ 110 w 168"/>
                  <a:gd name="T67" fmla="*/ 46 h 98"/>
                  <a:gd name="T68" fmla="*/ 100 w 168"/>
                  <a:gd name="T69" fmla="*/ 50 h 98"/>
                  <a:gd name="T70" fmla="*/ 82 w 168"/>
                  <a:gd name="T71" fmla="*/ 44 h 98"/>
                  <a:gd name="T72" fmla="*/ 60 w 168"/>
                  <a:gd name="T73" fmla="*/ 30 h 98"/>
                  <a:gd name="T74" fmla="*/ 52 w 168"/>
                  <a:gd name="T75" fmla="*/ 24 h 98"/>
                  <a:gd name="T76" fmla="*/ 50 w 168"/>
                  <a:gd name="T77" fmla="*/ 20 h 98"/>
                  <a:gd name="T78" fmla="*/ 50 w 168"/>
                  <a:gd name="T79" fmla="*/ 16 h 98"/>
                  <a:gd name="T80" fmla="*/ 48 w 168"/>
                  <a:gd name="T81" fmla="*/ 10 h 98"/>
                  <a:gd name="T82" fmla="*/ 40 w 168"/>
                  <a:gd name="T83" fmla="*/ 10 h 98"/>
                  <a:gd name="T84" fmla="*/ 36 w 168"/>
                  <a:gd name="T85" fmla="*/ 14 h 98"/>
                  <a:gd name="T86" fmla="*/ 28 w 168"/>
                  <a:gd name="T87" fmla="*/ 12 h 98"/>
                  <a:gd name="T88" fmla="*/ 24 w 168"/>
                  <a:gd name="T89" fmla="*/ 4 h 98"/>
                  <a:gd name="T90" fmla="*/ 12 w 168"/>
                  <a:gd name="T91" fmla="*/ 2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68" h="98">
                    <a:moveTo>
                      <a:pt x="12" y="2"/>
                    </a:move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2" y="16"/>
                    </a:lnTo>
                    <a:lnTo>
                      <a:pt x="4" y="24"/>
                    </a:lnTo>
                    <a:lnTo>
                      <a:pt x="4" y="26"/>
                    </a:lnTo>
                    <a:lnTo>
                      <a:pt x="4" y="26"/>
                    </a:lnTo>
                    <a:lnTo>
                      <a:pt x="6" y="28"/>
                    </a:lnTo>
                    <a:lnTo>
                      <a:pt x="6" y="30"/>
                    </a:lnTo>
                    <a:lnTo>
                      <a:pt x="8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20" y="30"/>
                    </a:lnTo>
                    <a:lnTo>
                      <a:pt x="26" y="26"/>
                    </a:lnTo>
                    <a:lnTo>
                      <a:pt x="28" y="26"/>
                    </a:lnTo>
                    <a:lnTo>
                      <a:pt x="28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2" y="24"/>
                    </a:lnTo>
                    <a:lnTo>
                      <a:pt x="34" y="24"/>
                    </a:lnTo>
                    <a:lnTo>
                      <a:pt x="36" y="28"/>
                    </a:lnTo>
                    <a:lnTo>
                      <a:pt x="36" y="32"/>
                    </a:lnTo>
                    <a:lnTo>
                      <a:pt x="38" y="38"/>
                    </a:lnTo>
                    <a:lnTo>
                      <a:pt x="38" y="48"/>
                    </a:lnTo>
                    <a:lnTo>
                      <a:pt x="44" y="72"/>
                    </a:lnTo>
                    <a:lnTo>
                      <a:pt x="44" y="72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38" y="74"/>
                    </a:lnTo>
                    <a:lnTo>
                      <a:pt x="38" y="76"/>
                    </a:lnTo>
                    <a:lnTo>
                      <a:pt x="38" y="80"/>
                    </a:lnTo>
                    <a:lnTo>
                      <a:pt x="40" y="84"/>
                    </a:lnTo>
                    <a:lnTo>
                      <a:pt x="44" y="88"/>
                    </a:lnTo>
                    <a:lnTo>
                      <a:pt x="48" y="88"/>
                    </a:lnTo>
                    <a:lnTo>
                      <a:pt x="50" y="88"/>
                    </a:lnTo>
                    <a:lnTo>
                      <a:pt x="54" y="88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6" y="86"/>
                    </a:lnTo>
                    <a:lnTo>
                      <a:pt x="58" y="84"/>
                    </a:lnTo>
                    <a:lnTo>
                      <a:pt x="62" y="84"/>
                    </a:lnTo>
                    <a:lnTo>
                      <a:pt x="64" y="84"/>
                    </a:lnTo>
                    <a:lnTo>
                      <a:pt x="68" y="86"/>
                    </a:lnTo>
                    <a:lnTo>
                      <a:pt x="72" y="90"/>
                    </a:lnTo>
                    <a:lnTo>
                      <a:pt x="74" y="92"/>
                    </a:lnTo>
                    <a:lnTo>
                      <a:pt x="82" y="94"/>
                    </a:lnTo>
                    <a:lnTo>
                      <a:pt x="94" y="98"/>
                    </a:lnTo>
                    <a:lnTo>
                      <a:pt x="106" y="96"/>
                    </a:lnTo>
                    <a:lnTo>
                      <a:pt x="118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8" y="92"/>
                    </a:lnTo>
                    <a:lnTo>
                      <a:pt x="120" y="90"/>
                    </a:lnTo>
                    <a:lnTo>
                      <a:pt x="120" y="88"/>
                    </a:lnTo>
                    <a:lnTo>
                      <a:pt x="122" y="86"/>
                    </a:lnTo>
                    <a:lnTo>
                      <a:pt x="124" y="86"/>
                    </a:lnTo>
                    <a:lnTo>
                      <a:pt x="128" y="86"/>
                    </a:lnTo>
                    <a:lnTo>
                      <a:pt x="134" y="88"/>
                    </a:lnTo>
                    <a:lnTo>
                      <a:pt x="140" y="92"/>
                    </a:lnTo>
                    <a:lnTo>
                      <a:pt x="140" y="92"/>
                    </a:lnTo>
                    <a:lnTo>
                      <a:pt x="142" y="92"/>
                    </a:lnTo>
                    <a:lnTo>
                      <a:pt x="144" y="92"/>
                    </a:lnTo>
                    <a:lnTo>
                      <a:pt x="148" y="92"/>
                    </a:lnTo>
                    <a:lnTo>
                      <a:pt x="150" y="90"/>
                    </a:lnTo>
                    <a:lnTo>
                      <a:pt x="152" y="88"/>
                    </a:lnTo>
                    <a:lnTo>
                      <a:pt x="154" y="86"/>
                    </a:lnTo>
                    <a:lnTo>
                      <a:pt x="154" y="82"/>
                    </a:lnTo>
                    <a:lnTo>
                      <a:pt x="154" y="76"/>
                    </a:lnTo>
                    <a:lnTo>
                      <a:pt x="154" y="76"/>
                    </a:lnTo>
                    <a:lnTo>
                      <a:pt x="156" y="76"/>
                    </a:lnTo>
                    <a:lnTo>
                      <a:pt x="158" y="74"/>
                    </a:lnTo>
                    <a:lnTo>
                      <a:pt x="162" y="74"/>
                    </a:lnTo>
                    <a:lnTo>
                      <a:pt x="164" y="72"/>
                    </a:lnTo>
                    <a:lnTo>
                      <a:pt x="164" y="70"/>
                    </a:lnTo>
                    <a:lnTo>
                      <a:pt x="164" y="66"/>
                    </a:lnTo>
                    <a:lnTo>
                      <a:pt x="164" y="66"/>
                    </a:lnTo>
                    <a:lnTo>
                      <a:pt x="166" y="64"/>
                    </a:lnTo>
                    <a:lnTo>
                      <a:pt x="166" y="64"/>
                    </a:lnTo>
                    <a:lnTo>
                      <a:pt x="168" y="62"/>
                    </a:lnTo>
                    <a:lnTo>
                      <a:pt x="168" y="60"/>
                    </a:lnTo>
                    <a:lnTo>
                      <a:pt x="168" y="58"/>
                    </a:lnTo>
                    <a:lnTo>
                      <a:pt x="166" y="56"/>
                    </a:lnTo>
                    <a:lnTo>
                      <a:pt x="162" y="54"/>
                    </a:lnTo>
                    <a:lnTo>
                      <a:pt x="158" y="52"/>
                    </a:lnTo>
                    <a:lnTo>
                      <a:pt x="150" y="50"/>
                    </a:lnTo>
                    <a:lnTo>
                      <a:pt x="142" y="48"/>
                    </a:lnTo>
                    <a:lnTo>
                      <a:pt x="140" y="48"/>
                    </a:lnTo>
                    <a:lnTo>
                      <a:pt x="138" y="48"/>
                    </a:lnTo>
                    <a:lnTo>
                      <a:pt x="134" y="46"/>
                    </a:lnTo>
                    <a:lnTo>
                      <a:pt x="130" y="44"/>
                    </a:lnTo>
                    <a:lnTo>
                      <a:pt x="124" y="44"/>
                    </a:lnTo>
                    <a:lnTo>
                      <a:pt x="11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08" y="46"/>
                    </a:lnTo>
                    <a:lnTo>
                      <a:pt x="106" y="48"/>
                    </a:lnTo>
                    <a:lnTo>
                      <a:pt x="100" y="50"/>
                    </a:lnTo>
                    <a:lnTo>
                      <a:pt x="96" y="50"/>
                    </a:lnTo>
                    <a:lnTo>
                      <a:pt x="90" y="48"/>
                    </a:lnTo>
                    <a:lnTo>
                      <a:pt x="82" y="44"/>
                    </a:lnTo>
                    <a:lnTo>
                      <a:pt x="62" y="32"/>
                    </a:lnTo>
                    <a:lnTo>
                      <a:pt x="62" y="32"/>
                    </a:lnTo>
                    <a:lnTo>
                      <a:pt x="60" y="30"/>
                    </a:lnTo>
                    <a:lnTo>
                      <a:pt x="58" y="26"/>
                    </a:lnTo>
                    <a:lnTo>
                      <a:pt x="56" y="24"/>
                    </a:lnTo>
                    <a:lnTo>
                      <a:pt x="52" y="24"/>
                    </a:lnTo>
                    <a:lnTo>
                      <a:pt x="52" y="22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0" y="18"/>
                    </a:lnTo>
                    <a:lnTo>
                      <a:pt x="50" y="18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0" y="10"/>
                    </a:lnTo>
                    <a:lnTo>
                      <a:pt x="48" y="10"/>
                    </a:lnTo>
                    <a:lnTo>
                      <a:pt x="46" y="8"/>
                    </a:lnTo>
                    <a:lnTo>
                      <a:pt x="42" y="8"/>
                    </a:lnTo>
                    <a:lnTo>
                      <a:pt x="40" y="10"/>
                    </a:lnTo>
                    <a:lnTo>
                      <a:pt x="40" y="10"/>
                    </a:lnTo>
                    <a:lnTo>
                      <a:pt x="38" y="12"/>
                    </a:lnTo>
                    <a:lnTo>
                      <a:pt x="36" y="14"/>
                    </a:lnTo>
                    <a:lnTo>
                      <a:pt x="32" y="14"/>
                    </a:lnTo>
                    <a:lnTo>
                      <a:pt x="30" y="14"/>
                    </a:lnTo>
                    <a:lnTo>
                      <a:pt x="28" y="12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24" y="4"/>
                    </a:lnTo>
                    <a:lnTo>
                      <a:pt x="22" y="2"/>
                    </a:lnTo>
                    <a:lnTo>
                      <a:pt x="18" y="2"/>
                    </a:lnTo>
                    <a:lnTo>
                      <a:pt x="12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299" name="Freeform 363">
                <a:extLst>
                  <a:ext uri="{FF2B5EF4-FFF2-40B4-BE49-F238E27FC236}">
                    <a16:creationId xmlns:a16="http://schemas.microsoft.com/office/drawing/2014/main" id="{BBA8AD4C-EF14-4C91-879E-25E3C56C9E4E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85" y="1370"/>
                <a:ext cx="88" cy="102"/>
              </a:xfrm>
              <a:custGeom>
                <a:avLst/>
                <a:gdLst>
                  <a:gd name="T0" fmla="*/ 30 w 88"/>
                  <a:gd name="T1" fmla="*/ 44 h 102"/>
                  <a:gd name="T2" fmla="*/ 26 w 88"/>
                  <a:gd name="T3" fmla="*/ 38 h 102"/>
                  <a:gd name="T4" fmla="*/ 20 w 88"/>
                  <a:gd name="T5" fmla="*/ 32 h 102"/>
                  <a:gd name="T6" fmla="*/ 14 w 88"/>
                  <a:gd name="T7" fmla="*/ 28 h 102"/>
                  <a:gd name="T8" fmla="*/ 8 w 88"/>
                  <a:gd name="T9" fmla="*/ 24 h 102"/>
                  <a:gd name="T10" fmla="*/ 2 w 88"/>
                  <a:gd name="T11" fmla="*/ 16 h 102"/>
                  <a:gd name="T12" fmla="*/ 0 w 88"/>
                  <a:gd name="T13" fmla="*/ 8 h 102"/>
                  <a:gd name="T14" fmla="*/ 8 w 88"/>
                  <a:gd name="T15" fmla="*/ 0 h 102"/>
                  <a:gd name="T16" fmla="*/ 12 w 88"/>
                  <a:gd name="T17" fmla="*/ 0 h 102"/>
                  <a:gd name="T18" fmla="*/ 20 w 88"/>
                  <a:gd name="T19" fmla="*/ 2 h 102"/>
                  <a:gd name="T20" fmla="*/ 28 w 88"/>
                  <a:gd name="T21" fmla="*/ 6 h 102"/>
                  <a:gd name="T22" fmla="*/ 32 w 88"/>
                  <a:gd name="T23" fmla="*/ 16 h 102"/>
                  <a:gd name="T24" fmla="*/ 32 w 88"/>
                  <a:gd name="T25" fmla="*/ 20 h 102"/>
                  <a:gd name="T26" fmla="*/ 36 w 88"/>
                  <a:gd name="T27" fmla="*/ 24 h 102"/>
                  <a:gd name="T28" fmla="*/ 44 w 88"/>
                  <a:gd name="T29" fmla="*/ 26 h 102"/>
                  <a:gd name="T30" fmla="*/ 44 w 88"/>
                  <a:gd name="T31" fmla="*/ 24 h 102"/>
                  <a:gd name="T32" fmla="*/ 44 w 88"/>
                  <a:gd name="T33" fmla="*/ 18 h 102"/>
                  <a:gd name="T34" fmla="*/ 46 w 88"/>
                  <a:gd name="T35" fmla="*/ 12 h 102"/>
                  <a:gd name="T36" fmla="*/ 50 w 88"/>
                  <a:gd name="T37" fmla="*/ 10 h 102"/>
                  <a:gd name="T38" fmla="*/ 60 w 88"/>
                  <a:gd name="T39" fmla="*/ 14 h 102"/>
                  <a:gd name="T40" fmla="*/ 58 w 88"/>
                  <a:gd name="T41" fmla="*/ 20 h 102"/>
                  <a:gd name="T42" fmla="*/ 58 w 88"/>
                  <a:gd name="T43" fmla="*/ 30 h 102"/>
                  <a:gd name="T44" fmla="*/ 60 w 88"/>
                  <a:gd name="T45" fmla="*/ 40 h 102"/>
                  <a:gd name="T46" fmla="*/ 66 w 88"/>
                  <a:gd name="T47" fmla="*/ 46 h 102"/>
                  <a:gd name="T48" fmla="*/ 70 w 88"/>
                  <a:gd name="T49" fmla="*/ 44 h 102"/>
                  <a:gd name="T50" fmla="*/ 76 w 88"/>
                  <a:gd name="T51" fmla="*/ 34 h 102"/>
                  <a:gd name="T52" fmla="*/ 76 w 88"/>
                  <a:gd name="T53" fmla="*/ 32 h 102"/>
                  <a:gd name="T54" fmla="*/ 80 w 88"/>
                  <a:gd name="T55" fmla="*/ 28 h 102"/>
                  <a:gd name="T56" fmla="*/ 82 w 88"/>
                  <a:gd name="T57" fmla="*/ 26 h 102"/>
                  <a:gd name="T58" fmla="*/ 86 w 88"/>
                  <a:gd name="T59" fmla="*/ 28 h 102"/>
                  <a:gd name="T60" fmla="*/ 88 w 88"/>
                  <a:gd name="T61" fmla="*/ 38 h 102"/>
                  <a:gd name="T62" fmla="*/ 86 w 88"/>
                  <a:gd name="T63" fmla="*/ 48 h 102"/>
                  <a:gd name="T64" fmla="*/ 82 w 88"/>
                  <a:gd name="T65" fmla="*/ 68 h 102"/>
                  <a:gd name="T66" fmla="*/ 88 w 88"/>
                  <a:gd name="T67" fmla="*/ 90 h 102"/>
                  <a:gd name="T68" fmla="*/ 88 w 88"/>
                  <a:gd name="T69" fmla="*/ 92 h 102"/>
                  <a:gd name="T70" fmla="*/ 84 w 88"/>
                  <a:gd name="T71" fmla="*/ 98 h 102"/>
                  <a:gd name="T72" fmla="*/ 82 w 88"/>
                  <a:gd name="T73" fmla="*/ 102 h 102"/>
                  <a:gd name="T74" fmla="*/ 78 w 88"/>
                  <a:gd name="T75" fmla="*/ 100 h 102"/>
                  <a:gd name="T76" fmla="*/ 78 w 88"/>
                  <a:gd name="T77" fmla="*/ 96 h 102"/>
                  <a:gd name="T78" fmla="*/ 76 w 88"/>
                  <a:gd name="T79" fmla="*/ 90 h 102"/>
                  <a:gd name="T80" fmla="*/ 76 w 88"/>
                  <a:gd name="T81" fmla="*/ 80 h 102"/>
                  <a:gd name="T82" fmla="*/ 72 w 88"/>
                  <a:gd name="T83" fmla="*/ 76 h 102"/>
                  <a:gd name="T84" fmla="*/ 66 w 88"/>
                  <a:gd name="T85" fmla="*/ 78 h 102"/>
                  <a:gd name="T86" fmla="*/ 60 w 88"/>
                  <a:gd name="T87" fmla="*/ 74 h 102"/>
                  <a:gd name="T88" fmla="*/ 52 w 88"/>
                  <a:gd name="T89" fmla="*/ 70 h 102"/>
                  <a:gd name="T90" fmla="*/ 44 w 88"/>
                  <a:gd name="T91" fmla="*/ 6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88" h="102">
                    <a:moveTo>
                      <a:pt x="30" y="46"/>
                    </a:moveTo>
                    <a:lnTo>
                      <a:pt x="30" y="44"/>
                    </a:lnTo>
                    <a:lnTo>
                      <a:pt x="28" y="42"/>
                    </a:lnTo>
                    <a:lnTo>
                      <a:pt x="26" y="38"/>
                    </a:lnTo>
                    <a:lnTo>
                      <a:pt x="24" y="34"/>
                    </a:lnTo>
                    <a:lnTo>
                      <a:pt x="20" y="32"/>
                    </a:lnTo>
                    <a:lnTo>
                      <a:pt x="14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6" y="20"/>
                    </a:lnTo>
                    <a:lnTo>
                      <a:pt x="2" y="16"/>
                    </a:lnTo>
                    <a:lnTo>
                      <a:pt x="2" y="12"/>
                    </a:lnTo>
                    <a:lnTo>
                      <a:pt x="0" y="8"/>
                    </a:lnTo>
                    <a:lnTo>
                      <a:pt x="4" y="4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20" y="2"/>
                    </a:lnTo>
                    <a:lnTo>
                      <a:pt x="24" y="4"/>
                    </a:lnTo>
                    <a:lnTo>
                      <a:pt x="28" y="6"/>
                    </a:lnTo>
                    <a:lnTo>
                      <a:pt x="30" y="10"/>
                    </a:lnTo>
                    <a:lnTo>
                      <a:pt x="32" y="16"/>
                    </a:lnTo>
                    <a:lnTo>
                      <a:pt x="32" y="18"/>
                    </a:lnTo>
                    <a:lnTo>
                      <a:pt x="32" y="20"/>
                    </a:lnTo>
                    <a:lnTo>
                      <a:pt x="34" y="22"/>
                    </a:lnTo>
                    <a:lnTo>
                      <a:pt x="36" y="24"/>
                    </a:lnTo>
                    <a:lnTo>
                      <a:pt x="40" y="26"/>
                    </a:lnTo>
                    <a:lnTo>
                      <a:pt x="44" y="26"/>
                    </a:lnTo>
                    <a:lnTo>
                      <a:pt x="44" y="26"/>
                    </a:lnTo>
                    <a:lnTo>
                      <a:pt x="44" y="24"/>
                    </a:lnTo>
                    <a:lnTo>
                      <a:pt x="44" y="20"/>
                    </a:lnTo>
                    <a:lnTo>
                      <a:pt x="44" y="18"/>
                    </a:lnTo>
                    <a:lnTo>
                      <a:pt x="44" y="14"/>
                    </a:lnTo>
                    <a:lnTo>
                      <a:pt x="46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4" y="12"/>
                    </a:lnTo>
                    <a:lnTo>
                      <a:pt x="60" y="14"/>
                    </a:lnTo>
                    <a:lnTo>
                      <a:pt x="60" y="16"/>
                    </a:lnTo>
                    <a:lnTo>
                      <a:pt x="58" y="20"/>
                    </a:lnTo>
                    <a:lnTo>
                      <a:pt x="58" y="24"/>
                    </a:lnTo>
                    <a:lnTo>
                      <a:pt x="58" y="30"/>
                    </a:lnTo>
                    <a:lnTo>
                      <a:pt x="60" y="34"/>
                    </a:lnTo>
                    <a:lnTo>
                      <a:pt x="60" y="40"/>
                    </a:lnTo>
                    <a:lnTo>
                      <a:pt x="64" y="44"/>
                    </a:lnTo>
                    <a:lnTo>
                      <a:pt x="66" y="46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2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6" y="32"/>
                    </a:lnTo>
                    <a:lnTo>
                      <a:pt x="78" y="30"/>
                    </a:lnTo>
                    <a:lnTo>
                      <a:pt x="80" y="28"/>
                    </a:lnTo>
                    <a:lnTo>
                      <a:pt x="80" y="28"/>
                    </a:lnTo>
                    <a:lnTo>
                      <a:pt x="82" y="26"/>
                    </a:lnTo>
                    <a:lnTo>
                      <a:pt x="84" y="26"/>
                    </a:lnTo>
                    <a:lnTo>
                      <a:pt x="86" y="28"/>
                    </a:lnTo>
                    <a:lnTo>
                      <a:pt x="86" y="32"/>
                    </a:lnTo>
                    <a:lnTo>
                      <a:pt x="88" y="38"/>
                    </a:lnTo>
                    <a:lnTo>
                      <a:pt x="88" y="46"/>
                    </a:lnTo>
                    <a:lnTo>
                      <a:pt x="86" y="48"/>
                    </a:lnTo>
                    <a:lnTo>
                      <a:pt x="84" y="58"/>
                    </a:lnTo>
                    <a:lnTo>
                      <a:pt x="82" y="68"/>
                    </a:lnTo>
                    <a:lnTo>
                      <a:pt x="84" y="80"/>
                    </a:lnTo>
                    <a:lnTo>
                      <a:pt x="88" y="90"/>
                    </a:lnTo>
                    <a:lnTo>
                      <a:pt x="88" y="90"/>
                    </a:lnTo>
                    <a:lnTo>
                      <a:pt x="88" y="92"/>
                    </a:lnTo>
                    <a:lnTo>
                      <a:pt x="86" y="96"/>
                    </a:lnTo>
                    <a:lnTo>
                      <a:pt x="84" y="98"/>
                    </a:lnTo>
                    <a:lnTo>
                      <a:pt x="84" y="100"/>
                    </a:lnTo>
                    <a:lnTo>
                      <a:pt x="82" y="102"/>
                    </a:lnTo>
                    <a:lnTo>
                      <a:pt x="80" y="102"/>
                    </a:lnTo>
                    <a:lnTo>
                      <a:pt x="78" y="100"/>
                    </a:lnTo>
                    <a:lnTo>
                      <a:pt x="78" y="96"/>
                    </a:lnTo>
                    <a:lnTo>
                      <a:pt x="78" y="96"/>
                    </a:lnTo>
                    <a:lnTo>
                      <a:pt x="76" y="92"/>
                    </a:lnTo>
                    <a:lnTo>
                      <a:pt x="76" y="90"/>
                    </a:lnTo>
                    <a:lnTo>
                      <a:pt x="76" y="86"/>
                    </a:lnTo>
                    <a:lnTo>
                      <a:pt x="76" y="80"/>
                    </a:lnTo>
                    <a:lnTo>
                      <a:pt x="74" y="78"/>
                    </a:lnTo>
                    <a:lnTo>
                      <a:pt x="72" y="76"/>
                    </a:lnTo>
                    <a:lnTo>
                      <a:pt x="68" y="74"/>
                    </a:lnTo>
                    <a:lnTo>
                      <a:pt x="66" y="78"/>
                    </a:lnTo>
                    <a:lnTo>
                      <a:pt x="64" y="76"/>
                    </a:lnTo>
                    <a:lnTo>
                      <a:pt x="60" y="74"/>
                    </a:lnTo>
                    <a:lnTo>
                      <a:pt x="56" y="72"/>
                    </a:lnTo>
                    <a:lnTo>
                      <a:pt x="52" y="70"/>
                    </a:lnTo>
                    <a:lnTo>
                      <a:pt x="46" y="66"/>
                    </a:lnTo>
                    <a:lnTo>
                      <a:pt x="44" y="60"/>
                    </a:lnTo>
                    <a:lnTo>
                      <a:pt x="30" y="4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0" name="Freeform 364">
                <a:extLst>
                  <a:ext uri="{FF2B5EF4-FFF2-40B4-BE49-F238E27FC236}">
                    <a16:creationId xmlns:a16="http://schemas.microsoft.com/office/drawing/2014/main" id="{C66852EC-BC0A-4408-A1A9-533886F532B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291" y="1414"/>
                <a:ext cx="38" cy="54"/>
              </a:xfrm>
              <a:custGeom>
                <a:avLst/>
                <a:gdLst>
                  <a:gd name="T0" fmla="*/ 16 w 38"/>
                  <a:gd name="T1" fmla="*/ 0 h 54"/>
                  <a:gd name="T2" fmla="*/ 14 w 38"/>
                  <a:gd name="T3" fmla="*/ 0 h 54"/>
                  <a:gd name="T4" fmla="*/ 14 w 38"/>
                  <a:gd name="T5" fmla="*/ 0 h 54"/>
                  <a:gd name="T6" fmla="*/ 12 w 38"/>
                  <a:gd name="T7" fmla="*/ 0 h 54"/>
                  <a:gd name="T8" fmla="*/ 8 w 38"/>
                  <a:gd name="T9" fmla="*/ 2 h 54"/>
                  <a:gd name="T10" fmla="*/ 6 w 38"/>
                  <a:gd name="T11" fmla="*/ 6 h 54"/>
                  <a:gd name="T12" fmla="*/ 4 w 38"/>
                  <a:gd name="T13" fmla="*/ 10 h 54"/>
                  <a:gd name="T14" fmla="*/ 2 w 38"/>
                  <a:gd name="T15" fmla="*/ 16 h 54"/>
                  <a:gd name="T16" fmla="*/ 2 w 38"/>
                  <a:gd name="T17" fmla="*/ 24 h 54"/>
                  <a:gd name="T18" fmla="*/ 0 w 38"/>
                  <a:gd name="T19" fmla="*/ 48 h 54"/>
                  <a:gd name="T20" fmla="*/ 2 w 38"/>
                  <a:gd name="T21" fmla="*/ 48 h 54"/>
                  <a:gd name="T22" fmla="*/ 10 w 38"/>
                  <a:gd name="T23" fmla="*/ 52 h 54"/>
                  <a:gd name="T24" fmla="*/ 18 w 38"/>
                  <a:gd name="T25" fmla="*/ 54 h 54"/>
                  <a:gd name="T26" fmla="*/ 28 w 38"/>
                  <a:gd name="T27" fmla="*/ 54 h 54"/>
                  <a:gd name="T28" fmla="*/ 36 w 38"/>
                  <a:gd name="T29" fmla="*/ 50 h 54"/>
                  <a:gd name="T30" fmla="*/ 38 w 38"/>
                  <a:gd name="T31" fmla="*/ 40 h 54"/>
                  <a:gd name="T32" fmla="*/ 16 w 38"/>
                  <a:gd name="T3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8" h="54">
                    <a:moveTo>
                      <a:pt x="16" y="0"/>
                    </a:moveTo>
                    <a:lnTo>
                      <a:pt x="14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6" y="6"/>
                    </a:lnTo>
                    <a:lnTo>
                      <a:pt x="4" y="10"/>
                    </a:lnTo>
                    <a:lnTo>
                      <a:pt x="2" y="16"/>
                    </a:lnTo>
                    <a:lnTo>
                      <a:pt x="2" y="24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10" y="52"/>
                    </a:lnTo>
                    <a:lnTo>
                      <a:pt x="18" y="54"/>
                    </a:lnTo>
                    <a:lnTo>
                      <a:pt x="28" y="54"/>
                    </a:lnTo>
                    <a:lnTo>
                      <a:pt x="36" y="50"/>
                    </a:lnTo>
                    <a:lnTo>
                      <a:pt x="38" y="40"/>
                    </a:lnTo>
                    <a:lnTo>
                      <a:pt x="16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1" name="Freeform 365">
                <a:extLst>
                  <a:ext uri="{FF2B5EF4-FFF2-40B4-BE49-F238E27FC236}">
                    <a16:creationId xmlns:a16="http://schemas.microsoft.com/office/drawing/2014/main" id="{1FD5C68E-965C-4EFE-A080-9A67AF262FA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17" y="1424"/>
                <a:ext cx="68" cy="146"/>
              </a:xfrm>
              <a:custGeom>
                <a:avLst/>
                <a:gdLst>
                  <a:gd name="T0" fmla="*/ 18 w 68"/>
                  <a:gd name="T1" fmla="*/ 2 h 146"/>
                  <a:gd name="T2" fmla="*/ 16 w 68"/>
                  <a:gd name="T3" fmla="*/ 0 h 146"/>
                  <a:gd name="T4" fmla="*/ 12 w 68"/>
                  <a:gd name="T5" fmla="*/ 0 h 146"/>
                  <a:gd name="T6" fmla="*/ 10 w 68"/>
                  <a:gd name="T7" fmla="*/ 6 h 146"/>
                  <a:gd name="T8" fmla="*/ 12 w 68"/>
                  <a:gd name="T9" fmla="*/ 10 h 146"/>
                  <a:gd name="T10" fmla="*/ 12 w 68"/>
                  <a:gd name="T11" fmla="*/ 16 h 146"/>
                  <a:gd name="T12" fmla="*/ 10 w 68"/>
                  <a:gd name="T13" fmla="*/ 20 h 146"/>
                  <a:gd name="T14" fmla="*/ 6 w 68"/>
                  <a:gd name="T15" fmla="*/ 22 h 146"/>
                  <a:gd name="T16" fmla="*/ 4 w 68"/>
                  <a:gd name="T17" fmla="*/ 32 h 146"/>
                  <a:gd name="T18" fmla="*/ 2 w 68"/>
                  <a:gd name="T19" fmla="*/ 46 h 146"/>
                  <a:gd name="T20" fmla="*/ 2 w 68"/>
                  <a:gd name="T21" fmla="*/ 54 h 146"/>
                  <a:gd name="T22" fmla="*/ 0 w 68"/>
                  <a:gd name="T23" fmla="*/ 58 h 146"/>
                  <a:gd name="T24" fmla="*/ 0 w 68"/>
                  <a:gd name="T25" fmla="*/ 60 h 146"/>
                  <a:gd name="T26" fmla="*/ 0 w 68"/>
                  <a:gd name="T27" fmla="*/ 66 h 146"/>
                  <a:gd name="T28" fmla="*/ 6 w 68"/>
                  <a:gd name="T29" fmla="*/ 78 h 146"/>
                  <a:gd name="T30" fmla="*/ 4 w 68"/>
                  <a:gd name="T31" fmla="*/ 84 h 146"/>
                  <a:gd name="T32" fmla="*/ 8 w 68"/>
                  <a:gd name="T33" fmla="*/ 84 h 146"/>
                  <a:gd name="T34" fmla="*/ 12 w 68"/>
                  <a:gd name="T35" fmla="*/ 88 h 146"/>
                  <a:gd name="T36" fmla="*/ 14 w 68"/>
                  <a:gd name="T37" fmla="*/ 96 h 146"/>
                  <a:gd name="T38" fmla="*/ 14 w 68"/>
                  <a:gd name="T39" fmla="*/ 100 h 146"/>
                  <a:gd name="T40" fmla="*/ 14 w 68"/>
                  <a:gd name="T41" fmla="*/ 106 h 146"/>
                  <a:gd name="T42" fmla="*/ 12 w 68"/>
                  <a:gd name="T43" fmla="*/ 108 h 146"/>
                  <a:gd name="T44" fmla="*/ 12 w 68"/>
                  <a:gd name="T45" fmla="*/ 110 h 146"/>
                  <a:gd name="T46" fmla="*/ 10 w 68"/>
                  <a:gd name="T47" fmla="*/ 116 h 146"/>
                  <a:gd name="T48" fmla="*/ 12 w 68"/>
                  <a:gd name="T49" fmla="*/ 126 h 146"/>
                  <a:gd name="T50" fmla="*/ 10 w 68"/>
                  <a:gd name="T51" fmla="*/ 130 h 146"/>
                  <a:gd name="T52" fmla="*/ 12 w 68"/>
                  <a:gd name="T53" fmla="*/ 136 h 146"/>
                  <a:gd name="T54" fmla="*/ 16 w 68"/>
                  <a:gd name="T55" fmla="*/ 142 h 146"/>
                  <a:gd name="T56" fmla="*/ 26 w 68"/>
                  <a:gd name="T57" fmla="*/ 146 h 146"/>
                  <a:gd name="T58" fmla="*/ 34 w 68"/>
                  <a:gd name="T59" fmla="*/ 146 h 146"/>
                  <a:gd name="T60" fmla="*/ 36 w 68"/>
                  <a:gd name="T61" fmla="*/ 146 h 146"/>
                  <a:gd name="T62" fmla="*/ 40 w 68"/>
                  <a:gd name="T63" fmla="*/ 146 h 146"/>
                  <a:gd name="T64" fmla="*/ 46 w 68"/>
                  <a:gd name="T65" fmla="*/ 142 h 146"/>
                  <a:gd name="T66" fmla="*/ 50 w 68"/>
                  <a:gd name="T67" fmla="*/ 134 h 146"/>
                  <a:gd name="T68" fmla="*/ 52 w 68"/>
                  <a:gd name="T69" fmla="*/ 130 h 146"/>
                  <a:gd name="T70" fmla="*/ 56 w 68"/>
                  <a:gd name="T71" fmla="*/ 120 h 146"/>
                  <a:gd name="T72" fmla="*/ 62 w 68"/>
                  <a:gd name="T73" fmla="*/ 112 h 146"/>
                  <a:gd name="T74" fmla="*/ 64 w 68"/>
                  <a:gd name="T75" fmla="*/ 108 h 146"/>
                  <a:gd name="T76" fmla="*/ 68 w 68"/>
                  <a:gd name="T77" fmla="*/ 100 h 146"/>
                  <a:gd name="T78" fmla="*/ 68 w 68"/>
                  <a:gd name="T79" fmla="*/ 84 h 146"/>
                  <a:gd name="T80" fmla="*/ 66 w 68"/>
                  <a:gd name="T81" fmla="*/ 80 h 146"/>
                  <a:gd name="T82" fmla="*/ 60 w 68"/>
                  <a:gd name="T83" fmla="*/ 78 h 146"/>
                  <a:gd name="T84" fmla="*/ 56 w 68"/>
                  <a:gd name="T85" fmla="*/ 80 h 146"/>
                  <a:gd name="T86" fmla="*/ 54 w 68"/>
                  <a:gd name="T87" fmla="*/ 80 h 146"/>
                  <a:gd name="T88" fmla="*/ 50 w 68"/>
                  <a:gd name="T89" fmla="*/ 80 h 146"/>
                  <a:gd name="T90" fmla="*/ 52 w 68"/>
                  <a:gd name="T91" fmla="*/ 78 h 146"/>
                  <a:gd name="T92" fmla="*/ 54 w 68"/>
                  <a:gd name="T93" fmla="*/ 74 h 146"/>
                  <a:gd name="T94" fmla="*/ 56 w 68"/>
                  <a:gd name="T95" fmla="*/ 72 h 146"/>
                  <a:gd name="T96" fmla="*/ 56 w 68"/>
                  <a:gd name="T97" fmla="*/ 64 h 146"/>
                  <a:gd name="T98" fmla="*/ 56 w 68"/>
                  <a:gd name="T99" fmla="*/ 56 h 146"/>
                  <a:gd name="T100" fmla="*/ 54 w 68"/>
                  <a:gd name="T101" fmla="*/ 48 h 146"/>
                  <a:gd name="T102" fmla="*/ 48 w 68"/>
                  <a:gd name="T103" fmla="*/ 36 h 146"/>
                  <a:gd name="T104" fmla="*/ 42 w 68"/>
                  <a:gd name="T105" fmla="*/ 28 h 146"/>
                  <a:gd name="T106" fmla="*/ 38 w 68"/>
                  <a:gd name="T107" fmla="*/ 22 h 146"/>
                  <a:gd name="T108" fmla="*/ 32 w 68"/>
                  <a:gd name="T109" fmla="*/ 16 h 146"/>
                  <a:gd name="T110" fmla="*/ 26 w 68"/>
                  <a:gd name="T111" fmla="*/ 12 h 146"/>
                  <a:gd name="T112" fmla="*/ 24 w 68"/>
                  <a:gd name="T113" fmla="*/ 10 h 146"/>
                  <a:gd name="T114" fmla="*/ 20 w 68"/>
                  <a:gd name="T115" fmla="*/ 6 h 146"/>
                  <a:gd name="T116" fmla="*/ 20 w 68"/>
                  <a:gd name="T117" fmla="*/ 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68" h="146">
                    <a:moveTo>
                      <a:pt x="20" y="2"/>
                    </a:moveTo>
                    <a:lnTo>
                      <a:pt x="18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6"/>
                    </a:lnTo>
                    <a:lnTo>
                      <a:pt x="10" y="8"/>
                    </a:lnTo>
                    <a:lnTo>
                      <a:pt x="12" y="10"/>
                    </a:lnTo>
                    <a:lnTo>
                      <a:pt x="12" y="12"/>
                    </a:lnTo>
                    <a:lnTo>
                      <a:pt x="12" y="16"/>
                    </a:lnTo>
                    <a:lnTo>
                      <a:pt x="10" y="20"/>
                    </a:lnTo>
                    <a:lnTo>
                      <a:pt x="10" y="20"/>
                    </a:lnTo>
                    <a:lnTo>
                      <a:pt x="8" y="20"/>
                    </a:lnTo>
                    <a:lnTo>
                      <a:pt x="6" y="22"/>
                    </a:lnTo>
                    <a:lnTo>
                      <a:pt x="4" y="26"/>
                    </a:lnTo>
                    <a:lnTo>
                      <a:pt x="4" y="32"/>
                    </a:lnTo>
                    <a:lnTo>
                      <a:pt x="2" y="40"/>
                    </a:lnTo>
                    <a:lnTo>
                      <a:pt x="2" y="46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2" y="72"/>
                    </a:lnTo>
                    <a:lnTo>
                      <a:pt x="6" y="78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6" y="84"/>
                    </a:lnTo>
                    <a:lnTo>
                      <a:pt x="8" y="84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2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4" y="100"/>
                    </a:lnTo>
                    <a:lnTo>
                      <a:pt x="16" y="102"/>
                    </a:lnTo>
                    <a:lnTo>
                      <a:pt x="14" y="106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8"/>
                    </a:lnTo>
                    <a:lnTo>
                      <a:pt x="12" y="110"/>
                    </a:lnTo>
                    <a:lnTo>
                      <a:pt x="10" y="112"/>
                    </a:lnTo>
                    <a:lnTo>
                      <a:pt x="10" y="116"/>
                    </a:lnTo>
                    <a:lnTo>
                      <a:pt x="10" y="120"/>
                    </a:lnTo>
                    <a:lnTo>
                      <a:pt x="12" y="126"/>
                    </a:lnTo>
                    <a:lnTo>
                      <a:pt x="12" y="128"/>
                    </a:lnTo>
                    <a:lnTo>
                      <a:pt x="10" y="130"/>
                    </a:lnTo>
                    <a:lnTo>
                      <a:pt x="10" y="132"/>
                    </a:lnTo>
                    <a:lnTo>
                      <a:pt x="12" y="136"/>
                    </a:lnTo>
                    <a:lnTo>
                      <a:pt x="12" y="140"/>
                    </a:lnTo>
                    <a:lnTo>
                      <a:pt x="16" y="142"/>
                    </a:lnTo>
                    <a:lnTo>
                      <a:pt x="22" y="144"/>
                    </a:lnTo>
                    <a:lnTo>
                      <a:pt x="26" y="146"/>
                    </a:lnTo>
                    <a:lnTo>
                      <a:pt x="30" y="146"/>
                    </a:lnTo>
                    <a:lnTo>
                      <a:pt x="34" y="146"/>
                    </a:lnTo>
                    <a:lnTo>
                      <a:pt x="36" y="146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40" y="146"/>
                    </a:lnTo>
                    <a:lnTo>
                      <a:pt x="44" y="144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4"/>
                    </a:lnTo>
                    <a:lnTo>
                      <a:pt x="50" y="134"/>
                    </a:lnTo>
                    <a:lnTo>
                      <a:pt x="52" y="130"/>
                    </a:lnTo>
                    <a:lnTo>
                      <a:pt x="52" y="126"/>
                    </a:lnTo>
                    <a:lnTo>
                      <a:pt x="56" y="120"/>
                    </a:lnTo>
                    <a:lnTo>
                      <a:pt x="58" y="116"/>
                    </a:lnTo>
                    <a:lnTo>
                      <a:pt x="62" y="112"/>
                    </a:lnTo>
                    <a:lnTo>
                      <a:pt x="64" y="110"/>
                    </a:lnTo>
                    <a:lnTo>
                      <a:pt x="64" y="108"/>
                    </a:lnTo>
                    <a:lnTo>
                      <a:pt x="66" y="104"/>
                    </a:lnTo>
                    <a:lnTo>
                      <a:pt x="68" y="100"/>
                    </a:lnTo>
                    <a:lnTo>
                      <a:pt x="68" y="92"/>
                    </a:lnTo>
                    <a:lnTo>
                      <a:pt x="68" y="84"/>
                    </a:lnTo>
                    <a:lnTo>
                      <a:pt x="68" y="84"/>
                    </a:lnTo>
                    <a:lnTo>
                      <a:pt x="66" y="80"/>
                    </a:lnTo>
                    <a:lnTo>
                      <a:pt x="62" y="78"/>
                    </a:lnTo>
                    <a:lnTo>
                      <a:pt x="60" y="78"/>
                    </a:lnTo>
                    <a:lnTo>
                      <a:pt x="56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4" y="80"/>
                    </a:lnTo>
                    <a:lnTo>
                      <a:pt x="52" y="80"/>
                    </a:lnTo>
                    <a:lnTo>
                      <a:pt x="50" y="80"/>
                    </a:lnTo>
                    <a:lnTo>
                      <a:pt x="50" y="80"/>
                    </a:lnTo>
                    <a:lnTo>
                      <a:pt x="52" y="78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4" y="74"/>
                    </a:lnTo>
                    <a:lnTo>
                      <a:pt x="56" y="72"/>
                    </a:lnTo>
                    <a:lnTo>
                      <a:pt x="56" y="68"/>
                    </a:lnTo>
                    <a:lnTo>
                      <a:pt x="56" y="64"/>
                    </a:lnTo>
                    <a:lnTo>
                      <a:pt x="56" y="58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54" y="48"/>
                    </a:lnTo>
                    <a:lnTo>
                      <a:pt x="52" y="42"/>
                    </a:lnTo>
                    <a:lnTo>
                      <a:pt x="48" y="36"/>
                    </a:lnTo>
                    <a:lnTo>
                      <a:pt x="44" y="30"/>
                    </a:lnTo>
                    <a:lnTo>
                      <a:pt x="42" y="28"/>
                    </a:lnTo>
                    <a:lnTo>
                      <a:pt x="40" y="26"/>
                    </a:lnTo>
                    <a:lnTo>
                      <a:pt x="38" y="22"/>
                    </a:lnTo>
                    <a:lnTo>
                      <a:pt x="36" y="18"/>
                    </a:lnTo>
                    <a:lnTo>
                      <a:pt x="32" y="16"/>
                    </a:lnTo>
                    <a:lnTo>
                      <a:pt x="30" y="14"/>
                    </a:lnTo>
                    <a:lnTo>
                      <a:pt x="26" y="12"/>
                    </a:lnTo>
                    <a:lnTo>
                      <a:pt x="26" y="12"/>
                    </a:lnTo>
                    <a:lnTo>
                      <a:pt x="24" y="10"/>
                    </a:lnTo>
                    <a:lnTo>
                      <a:pt x="22" y="8"/>
                    </a:lnTo>
                    <a:lnTo>
                      <a:pt x="20" y="6"/>
                    </a:lnTo>
                    <a:lnTo>
                      <a:pt x="18" y="4"/>
                    </a:lnTo>
                    <a:lnTo>
                      <a:pt x="20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2" name="Freeform 366">
                <a:extLst>
                  <a:ext uri="{FF2B5EF4-FFF2-40B4-BE49-F238E27FC236}">
                    <a16:creationId xmlns:a16="http://schemas.microsoft.com/office/drawing/2014/main" id="{DFA8FC27-1CFD-4B3B-B6BA-15C2E8D92703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179" y="1838"/>
                <a:ext cx="50" cy="46"/>
              </a:xfrm>
              <a:custGeom>
                <a:avLst/>
                <a:gdLst>
                  <a:gd name="T0" fmla="*/ 24 w 50"/>
                  <a:gd name="T1" fmla="*/ 18 h 46"/>
                  <a:gd name="T2" fmla="*/ 24 w 50"/>
                  <a:gd name="T3" fmla="*/ 18 h 46"/>
                  <a:gd name="T4" fmla="*/ 22 w 50"/>
                  <a:gd name="T5" fmla="*/ 18 h 46"/>
                  <a:gd name="T6" fmla="*/ 18 w 50"/>
                  <a:gd name="T7" fmla="*/ 18 h 46"/>
                  <a:gd name="T8" fmla="*/ 16 w 50"/>
                  <a:gd name="T9" fmla="*/ 20 h 46"/>
                  <a:gd name="T10" fmla="*/ 12 w 50"/>
                  <a:gd name="T11" fmla="*/ 22 h 46"/>
                  <a:gd name="T12" fmla="*/ 10 w 50"/>
                  <a:gd name="T13" fmla="*/ 24 h 46"/>
                  <a:gd name="T14" fmla="*/ 8 w 50"/>
                  <a:gd name="T15" fmla="*/ 26 h 46"/>
                  <a:gd name="T16" fmla="*/ 8 w 50"/>
                  <a:gd name="T17" fmla="*/ 26 h 46"/>
                  <a:gd name="T18" fmla="*/ 6 w 50"/>
                  <a:gd name="T19" fmla="*/ 26 h 46"/>
                  <a:gd name="T20" fmla="*/ 4 w 50"/>
                  <a:gd name="T21" fmla="*/ 26 h 46"/>
                  <a:gd name="T22" fmla="*/ 2 w 50"/>
                  <a:gd name="T23" fmla="*/ 28 h 46"/>
                  <a:gd name="T24" fmla="*/ 0 w 50"/>
                  <a:gd name="T25" fmla="*/ 30 h 46"/>
                  <a:gd name="T26" fmla="*/ 0 w 50"/>
                  <a:gd name="T27" fmla="*/ 32 h 46"/>
                  <a:gd name="T28" fmla="*/ 0 w 50"/>
                  <a:gd name="T29" fmla="*/ 38 h 46"/>
                  <a:gd name="T30" fmla="*/ 0 w 50"/>
                  <a:gd name="T31" fmla="*/ 38 h 46"/>
                  <a:gd name="T32" fmla="*/ 4 w 50"/>
                  <a:gd name="T33" fmla="*/ 40 h 46"/>
                  <a:gd name="T34" fmla="*/ 6 w 50"/>
                  <a:gd name="T35" fmla="*/ 42 h 46"/>
                  <a:gd name="T36" fmla="*/ 12 w 50"/>
                  <a:gd name="T37" fmla="*/ 44 h 46"/>
                  <a:gd name="T38" fmla="*/ 18 w 50"/>
                  <a:gd name="T39" fmla="*/ 46 h 46"/>
                  <a:gd name="T40" fmla="*/ 24 w 50"/>
                  <a:gd name="T41" fmla="*/ 46 h 46"/>
                  <a:gd name="T42" fmla="*/ 26 w 50"/>
                  <a:gd name="T43" fmla="*/ 46 h 46"/>
                  <a:gd name="T44" fmla="*/ 30 w 50"/>
                  <a:gd name="T45" fmla="*/ 46 h 46"/>
                  <a:gd name="T46" fmla="*/ 34 w 50"/>
                  <a:gd name="T47" fmla="*/ 44 h 46"/>
                  <a:gd name="T48" fmla="*/ 38 w 50"/>
                  <a:gd name="T49" fmla="*/ 44 h 46"/>
                  <a:gd name="T50" fmla="*/ 44 w 50"/>
                  <a:gd name="T51" fmla="*/ 44 h 46"/>
                  <a:gd name="T52" fmla="*/ 48 w 50"/>
                  <a:gd name="T53" fmla="*/ 44 h 46"/>
                  <a:gd name="T54" fmla="*/ 50 w 50"/>
                  <a:gd name="T55" fmla="*/ 46 h 46"/>
                  <a:gd name="T56" fmla="*/ 50 w 50"/>
                  <a:gd name="T57" fmla="*/ 44 h 46"/>
                  <a:gd name="T58" fmla="*/ 48 w 50"/>
                  <a:gd name="T59" fmla="*/ 42 h 46"/>
                  <a:gd name="T60" fmla="*/ 48 w 50"/>
                  <a:gd name="T61" fmla="*/ 36 h 46"/>
                  <a:gd name="T62" fmla="*/ 46 w 50"/>
                  <a:gd name="T63" fmla="*/ 30 h 46"/>
                  <a:gd name="T64" fmla="*/ 44 w 50"/>
                  <a:gd name="T65" fmla="*/ 26 h 46"/>
                  <a:gd name="T66" fmla="*/ 42 w 50"/>
                  <a:gd name="T67" fmla="*/ 24 h 46"/>
                  <a:gd name="T68" fmla="*/ 40 w 50"/>
                  <a:gd name="T69" fmla="*/ 22 h 46"/>
                  <a:gd name="T70" fmla="*/ 40 w 50"/>
                  <a:gd name="T71" fmla="*/ 18 h 46"/>
                  <a:gd name="T72" fmla="*/ 38 w 50"/>
                  <a:gd name="T73" fmla="*/ 14 h 46"/>
                  <a:gd name="T74" fmla="*/ 38 w 50"/>
                  <a:gd name="T75" fmla="*/ 10 h 46"/>
                  <a:gd name="T76" fmla="*/ 36 w 50"/>
                  <a:gd name="T77" fmla="*/ 6 h 46"/>
                  <a:gd name="T78" fmla="*/ 32 w 50"/>
                  <a:gd name="T79" fmla="*/ 2 h 46"/>
                  <a:gd name="T80" fmla="*/ 30 w 50"/>
                  <a:gd name="T81" fmla="*/ 0 h 46"/>
                  <a:gd name="T82" fmla="*/ 26 w 50"/>
                  <a:gd name="T83" fmla="*/ 2 h 46"/>
                  <a:gd name="T84" fmla="*/ 24 w 50"/>
                  <a:gd name="T85" fmla="*/ 18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0" h="46">
                    <a:moveTo>
                      <a:pt x="24" y="18"/>
                    </a:moveTo>
                    <a:lnTo>
                      <a:pt x="24" y="18"/>
                    </a:lnTo>
                    <a:lnTo>
                      <a:pt x="22" y="18"/>
                    </a:lnTo>
                    <a:lnTo>
                      <a:pt x="18" y="18"/>
                    </a:lnTo>
                    <a:lnTo>
                      <a:pt x="16" y="20"/>
                    </a:lnTo>
                    <a:lnTo>
                      <a:pt x="12" y="22"/>
                    </a:lnTo>
                    <a:lnTo>
                      <a:pt x="10" y="24"/>
                    </a:lnTo>
                    <a:lnTo>
                      <a:pt x="8" y="26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0" y="30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4" y="40"/>
                    </a:lnTo>
                    <a:lnTo>
                      <a:pt x="6" y="42"/>
                    </a:lnTo>
                    <a:lnTo>
                      <a:pt x="12" y="44"/>
                    </a:lnTo>
                    <a:lnTo>
                      <a:pt x="18" y="46"/>
                    </a:lnTo>
                    <a:lnTo>
                      <a:pt x="24" y="46"/>
                    </a:lnTo>
                    <a:lnTo>
                      <a:pt x="26" y="46"/>
                    </a:lnTo>
                    <a:lnTo>
                      <a:pt x="30" y="46"/>
                    </a:lnTo>
                    <a:lnTo>
                      <a:pt x="34" y="44"/>
                    </a:lnTo>
                    <a:lnTo>
                      <a:pt x="38" y="44"/>
                    </a:lnTo>
                    <a:lnTo>
                      <a:pt x="44" y="44"/>
                    </a:lnTo>
                    <a:lnTo>
                      <a:pt x="48" y="44"/>
                    </a:lnTo>
                    <a:lnTo>
                      <a:pt x="50" y="46"/>
                    </a:lnTo>
                    <a:lnTo>
                      <a:pt x="50" y="44"/>
                    </a:lnTo>
                    <a:lnTo>
                      <a:pt x="48" y="42"/>
                    </a:lnTo>
                    <a:lnTo>
                      <a:pt x="48" y="36"/>
                    </a:lnTo>
                    <a:lnTo>
                      <a:pt x="46" y="30"/>
                    </a:lnTo>
                    <a:lnTo>
                      <a:pt x="44" y="26"/>
                    </a:lnTo>
                    <a:lnTo>
                      <a:pt x="42" y="24"/>
                    </a:lnTo>
                    <a:lnTo>
                      <a:pt x="40" y="22"/>
                    </a:lnTo>
                    <a:lnTo>
                      <a:pt x="40" y="18"/>
                    </a:lnTo>
                    <a:lnTo>
                      <a:pt x="38" y="14"/>
                    </a:lnTo>
                    <a:lnTo>
                      <a:pt x="38" y="10"/>
                    </a:lnTo>
                    <a:lnTo>
                      <a:pt x="36" y="6"/>
                    </a:lnTo>
                    <a:lnTo>
                      <a:pt x="32" y="2"/>
                    </a:lnTo>
                    <a:lnTo>
                      <a:pt x="30" y="0"/>
                    </a:lnTo>
                    <a:lnTo>
                      <a:pt x="26" y="2"/>
                    </a:lnTo>
                    <a:lnTo>
                      <a:pt x="24" y="1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3" name="Freeform 367">
                <a:extLst>
                  <a:ext uri="{FF2B5EF4-FFF2-40B4-BE49-F238E27FC236}">
                    <a16:creationId xmlns:a16="http://schemas.microsoft.com/office/drawing/2014/main" id="{EB189089-4897-4B27-8E11-943C0873B7B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31" y="1676"/>
                <a:ext cx="60" cy="44"/>
              </a:xfrm>
              <a:custGeom>
                <a:avLst/>
                <a:gdLst>
                  <a:gd name="T0" fmla="*/ 14 w 60"/>
                  <a:gd name="T1" fmla="*/ 2 h 44"/>
                  <a:gd name="T2" fmla="*/ 14 w 60"/>
                  <a:gd name="T3" fmla="*/ 2 h 44"/>
                  <a:gd name="T4" fmla="*/ 12 w 60"/>
                  <a:gd name="T5" fmla="*/ 2 h 44"/>
                  <a:gd name="T6" fmla="*/ 10 w 60"/>
                  <a:gd name="T7" fmla="*/ 2 h 44"/>
                  <a:gd name="T8" fmla="*/ 8 w 60"/>
                  <a:gd name="T9" fmla="*/ 2 h 44"/>
                  <a:gd name="T10" fmla="*/ 4 w 60"/>
                  <a:gd name="T11" fmla="*/ 2 h 44"/>
                  <a:gd name="T12" fmla="*/ 2 w 60"/>
                  <a:gd name="T13" fmla="*/ 4 h 44"/>
                  <a:gd name="T14" fmla="*/ 0 w 60"/>
                  <a:gd name="T15" fmla="*/ 8 h 44"/>
                  <a:gd name="T16" fmla="*/ 0 w 60"/>
                  <a:gd name="T17" fmla="*/ 12 h 44"/>
                  <a:gd name="T18" fmla="*/ 0 w 60"/>
                  <a:gd name="T19" fmla="*/ 14 h 44"/>
                  <a:gd name="T20" fmla="*/ 0 w 60"/>
                  <a:gd name="T21" fmla="*/ 16 h 44"/>
                  <a:gd name="T22" fmla="*/ 0 w 60"/>
                  <a:gd name="T23" fmla="*/ 20 h 44"/>
                  <a:gd name="T24" fmla="*/ 0 w 60"/>
                  <a:gd name="T25" fmla="*/ 24 h 44"/>
                  <a:gd name="T26" fmla="*/ 0 w 60"/>
                  <a:gd name="T27" fmla="*/ 28 h 44"/>
                  <a:gd name="T28" fmla="*/ 2 w 60"/>
                  <a:gd name="T29" fmla="*/ 32 h 44"/>
                  <a:gd name="T30" fmla="*/ 4 w 60"/>
                  <a:gd name="T31" fmla="*/ 36 h 44"/>
                  <a:gd name="T32" fmla="*/ 6 w 60"/>
                  <a:gd name="T33" fmla="*/ 38 h 44"/>
                  <a:gd name="T34" fmla="*/ 12 w 60"/>
                  <a:gd name="T35" fmla="*/ 40 h 44"/>
                  <a:gd name="T36" fmla="*/ 12 w 60"/>
                  <a:gd name="T37" fmla="*/ 40 h 44"/>
                  <a:gd name="T38" fmla="*/ 14 w 60"/>
                  <a:gd name="T39" fmla="*/ 42 h 44"/>
                  <a:gd name="T40" fmla="*/ 18 w 60"/>
                  <a:gd name="T41" fmla="*/ 44 h 44"/>
                  <a:gd name="T42" fmla="*/ 22 w 60"/>
                  <a:gd name="T43" fmla="*/ 44 h 44"/>
                  <a:gd name="T44" fmla="*/ 26 w 60"/>
                  <a:gd name="T45" fmla="*/ 42 h 44"/>
                  <a:gd name="T46" fmla="*/ 58 w 60"/>
                  <a:gd name="T47" fmla="*/ 42 h 44"/>
                  <a:gd name="T48" fmla="*/ 60 w 60"/>
                  <a:gd name="T49" fmla="*/ 36 h 44"/>
                  <a:gd name="T50" fmla="*/ 58 w 60"/>
                  <a:gd name="T51" fmla="*/ 34 h 44"/>
                  <a:gd name="T52" fmla="*/ 58 w 60"/>
                  <a:gd name="T53" fmla="*/ 32 h 44"/>
                  <a:gd name="T54" fmla="*/ 58 w 60"/>
                  <a:gd name="T55" fmla="*/ 28 h 44"/>
                  <a:gd name="T56" fmla="*/ 56 w 60"/>
                  <a:gd name="T57" fmla="*/ 22 h 44"/>
                  <a:gd name="T58" fmla="*/ 56 w 60"/>
                  <a:gd name="T59" fmla="*/ 16 h 44"/>
                  <a:gd name="T60" fmla="*/ 54 w 60"/>
                  <a:gd name="T61" fmla="*/ 12 h 44"/>
                  <a:gd name="T62" fmla="*/ 54 w 60"/>
                  <a:gd name="T63" fmla="*/ 8 h 44"/>
                  <a:gd name="T64" fmla="*/ 54 w 60"/>
                  <a:gd name="T65" fmla="*/ 6 h 44"/>
                  <a:gd name="T66" fmla="*/ 52 w 60"/>
                  <a:gd name="T67" fmla="*/ 4 h 44"/>
                  <a:gd name="T68" fmla="*/ 48 w 60"/>
                  <a:gd name="T69" fmla="*/ 0 h 44"/>
                  <a:gd name="T70" fmla="*/ 44 w 60"/>
                  <a:gd name="T71" fmla="*/ 0 h 44"/>
                  <a:gd name="T72" fmla="*/ 38 w 60"/>
                  <a:gd name="T73" fmla="*/ 0 h 44"/>
                  <a:gd name="T74" fmla="*/ 30 w 60"/>
                  <a:gd name="T75" fmla="*/ 2 h 44"/>
                  <a:gd name="T76" fmla="*/ 14 w 60"/>
                  <a:gd name="T77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0" h="44">
                    <a:moveTo>
                      <a:pt x="14" y="2"/>
                    </a:moveTo>
                    <a:lnTo>
                      <a:pt x="14" y="2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20"/>
                    </a:lnTo>
                    <a:lnTo>
                      <a:pt x="0" y="24"/>
                    </a:lnTo>
                    <a:lnTo>
                      <a:pt x="0" y="28"/>
                    </a:lnTo>
                    <a:lnTo>
                      <a:pt x="2" y="32"/>
                    </a:lnTo>
                    <a:lnTo>
                      <a:pt x="4" y="36"/>
                    </a:lnTo>
                    <a:lnTo>
                      <a:pt x="6" y="38"/>
                    </a:lnTo>
                    <a:lnTo>
                      <a:pt x="12" y="40"/>
                    </a:lnTo>
                    <a:lnTo>
                      <a:pt x="12" y="40"/>
                    </a:lnTo>
                    <a:lnTo>
                      <a:pt x="14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6" y="42"/>
                    </a:lnTo>
                    <a:lnTo>
                      <a:pt x="58" y="42"/>
                    </a:lnTo>
                    <a:lnTo>
                      <a:pt x="60" y="36"/>
                    </a:lnTo>
                    <a:lnTo>
                      <a:pt x="58" y="34"/>
                    </a:lnTo>
                    <a:lnTo>
                      <a:pt x="58" y="32"/>
                    </a:lnTo>
                    <a:lnTo>
                      <a:pt x="58" y="28"/>
                    </a:lnTo>
                    <a:lnTo>
                      <a:pt x="56" y="22"/>
                    </a:lnTo>
                    <a:lnTo>
                      <a:pt x="56" y="16"/>
                    </a:lnTo>
                    <a:lnTo>
                      <a:pt x="54" y="12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2" y="4"/>
                    </a:lnTo>
                    <a:lnTo>
                      <a:pt x="48" y="0"/>
                    </a:lnTo>
                    <a:lnTo>
                      <a:pt x="44" y="0"/>
                    </a:lnTo>
                    <a:lnTo>
                      <a:pt x="38" y="0"/>
                    </a:lnTo>
                    <a:lnTo>
                      <a:pt x="30" y="2"/>
                    </a:lnTo>
                    <a:lnTo>
                      <a:pt x="14" y="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4" name="Freeform 368">
                <a:extLst>
                  <a:ext uri="{FF2B5EF4-FFF2-40B4-BE49-F238E27FC236}">
                    <a16:creationId xmlns:a16="http://schemas.microsoft.com/office/drawing/2014/main" id="{661568F6-3FF3-43B4-B8DA-93626DD0E3AD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73" y="1882"/>
                <a:ext cx="24" cy="32"/>
              </a:xfrm>
              <a:custGeom>
                <a:avLst/>
                <a:gdLst>
                  <a:gd name="T0" fmla="*/ 10 w 24"/>
                  <a:gd name="T1" fmla="*/ 0 h 32"/>
                  <a:gd name="T2" fmla="*/ 10 w 24"/>
                  <a:gd name="T3" fmla="*/ 0 h 32"/>
                  <a:gd name="T4" fmla="*/ 8 w 24"/>
                  <a:gd name="T5" fmla="*/ 0 h 32"/>
                  <a:gd name="T6" fmla="*/ 6 w 24"/>
                  <a:gd name="T7" fmla="*/ 0 h 32"/>
                  <a:gd name="T8" fmla="*/ 4 w 24"/>
                  <a:gd name="T9" fmla="*/ 2 h 32"/>
                  <a:gd name="T10" fmla="*/ 2 w 24"/>
                  <a:gd name="T11" fmla="*/ 4 h 32"/>
                  <a:gd name="T12" fmla="*/ 0 w 24"/>
                  <a:gd name="T13" fmla="*/ 8 h 32"/>
                  <a:gd name="T14" fmla="*/ 0 w 24"/>
                  <a:gd name="T15" fmla="*/ 14 h 32"/>
                  <a:gd name="T16" fmla="*/ 0 w 24"/>
                  <a:gd name="T17" fmla="*/ 16 h 32"/>
                  <a:gd name="T18" fmla="*/ 0 w 24"/>
                  <a:gd name="T19" fmla="*/ 18 h 32"/>
                  <a:gd name="T20" fmla="*/ 0 w 24"/>
                  <a:gd name="T21" fmla="*/ 22 h 32"/>
                  <a:gd name="T22" fmla="*/ 0 w 24"/>
                  <a:gd name="T23" fmla="*/ 26 h 32"/>
                  <a:gd name="T24" fmla="*/ 2 w 24"/>
                  <a:gd name="T25" fmla="*/ 30 h 32"/>
                  <a:gd name="T26" fmla="*/ 6 w 24"/>
                  <a:gd name="T27" fmla="*/ 32 h 32"/>
                  <a:gd name="T28" fmla="*/ 8 w 24"/>
                  <a:gd name="T29" fmla="*/ 32 h 32"/>
                  <a:gd name="T30" fmla="*/ 10 w 24"/>
                  <a:gd name="T31" fmla="*/ 32 h 32"/>
                  <a:gd name="T32" fmla="*/ 12 w 24"/>
                  <a:gd name="T33" fmla="*/ 32 h 32"/>
                  <a:gd name="T34" fmla="*/ 16 w 24"/>
                  <a:gd name="T35" fmla="*/ 32 h 32"/>
                  <a:gd name="T36" fmla="*/ 18 w 24"/>
                  <a:gd name="T37" fmla="*/ 32 h 32"/>
                  <a:gd name="T38" fmla="*/ 22 w 24"/>
                  <a:gd name="T39" fmla="*/ 30 h 32"/>
                  <a:gd name="T40" fmla="*/ 24 w 24"/>
                  <a:gd name="T41" fmla="*/ 28 h 32"/>
                  <a:gd name="T42" fmla="*/ 24 w 24"/>
                  <a:gd name="T43" fmla="*/ 26 h 32"/>
                  <a:gd name="T44" fmla="*/ 24 w 24"/>
                  <a:gd name="T45" fmla="*/ 24 h 32"/>
                  <a:gd name="T46" fmla="*/ 24 w 24"/>
                  <a:gd name="T47" fmla="*/ 22 h 32"/>
                  <a:gd name="T48" fmla="*/ 24 w 24"/>
                  <a:gd name="T49" fmla="*/ 20 h 32"/>
                  <a:gd name="T50" fmla="*/ 24 w 24"/>
                  <a:gd name="T51" fmla="*/ 16 h 32"/>
                  <a:gd name="T52" fmla="*/ 24 w 24"/>
                  <a:gd name="T53" fmla="*/ 12 h 32"/>
                  <a:gd name="T54" fmla="*/ 24 w 24"/>
                  <a:gd name="T55" fmla="*/ 8 h 32"/>
                  <a:gd name="T56" fmla="*/ 22 w 24"/>
                  <a:gd name="T57" fmla="*/ 4 h 32"/>
                  <a:gd name="T58" fmla="*/ 20 w 24"/>
                  <a:gd name="T59" fmla="*/ 2 h 32"/>
                  <a:gd name="T60" fmla="*/ 16 w 24"/>
                  <a:gd name="T61" fmla="*/ 0 h 32"/>
                  <a:gd name="T62" fmla="*/ 10 w 24"/>
                  <a:gd name="T63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4" h="32">
                    <a:moveTo>
                      <a:pt x="10" y="0"/>
                    </a:moveTo>
                    <a:lnTo>
                      <a:pt x="10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6" y="32"/>
                    </a:lnTo>
                    <a:lnTo>
                      <a:pt x="8" y="32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6" y="32"/>
                    </a:lnTo>
                    <a:lnTo>
                      <a:pt x="18" y="32"/>
                    </a:lnTo>
                    <a:lnTo>
                      <a:pt x="22" y="30"/>
                    </a:lnTo>
                    <a:lnTo>
                      <a:pt x="24" y="28"/>
                    </a:lnTo>
                    <a:lnTo>
                      <a:pt x="24" y="26"/>
                    </a:lnTo>
                    <a:lnTo>
                      <a:pt x="24" y="24"/>
                    </a:lnTo>
                    <a:lnTo>
                      <a:pt x="24" y="22"/>
                    </a:lnTo>
                    <a:lnTo>
                      <a:pt x="24" y="20"/>
                    </a:lnTo>
                    <a:lnTo>
                      <a:pt x="24" y="16"/>
                    </a:lnTo>
                    <a:lnTo>
                      <a:pt x="24" y="12"/>
                    </a:lnTo>
                    <a:lnTo>
                      <a:pt x="24" y="8"/>
                    </a:lnTo>
                    <a:lnTo>
                      <a:pt x="22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0" y="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5" name="Freeform 369">
                <a:extLst>
                  <a:ext uri="{FF2B5EF4-FFF2-40B4-BE49-F238E27FC236}">
                    <a16:creationId xmlns:a16="http://schemas.microsoft.com/office/drawing/2014/main" id="{BDC1ABBA-E417-4A56-A7B3-0E8636357A84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463" y="1400"/>
                <a:ext cx="228" cy="268"/>
              </a:xfrm>
              <a:custGeom>
                <a:avLst/>
                <a:gdLst>
                  <a:gd name="T0" fmla="*/ 206 w 228"/>
                  <a:gd name="T1" fmla="*/ 82 h 268"/>
                  <a:gd name="T2" fmla="*/ 198 w 228"/>
                  <a:gd name="T3" fmla="*/ 84 h 268"/>
                  <a:gd name="T4" fmla="*/ 198 w 228"/>
                  <a:gd name="T5" fmla="*/ 92 h 268"/>
                  <a:gd name="T6" fmla="*/ 204 w 228"/>
                  <a:gd name="T7" fmla="*/ 96 h 268"/>
                  <a:gd name="T8" fmla="*/ 200 w 228"/>
                  <a:gd name="T9" fmla="*/ 104 h 268"/>
                  <a:gd name="T10" fmla="*/ 214 w 228"/>
                  <a:gd name="T11" fmla="*/ 112 h 268"/>
                  <a:gd name="T12" fmla="*/ 188 w 228"/>
                  <a:gd name="T13" fmla="*/ 122 h 268"/>
                  <a:gd name="T14" fmla="*/ 164 w 228"/>
                  <a:gd name="T15" fmla="*/ 138 h 268"/>
                  <a:gd name="T16" fmla="*/ 152 w 228"/>
                  <a:gd name="T17" fmla="*/ 154 h 268"/>
                  <a:gd name="T18" fmla="*/ 140 w 228"/>
                  <a:gd name="T19" fmla="*/ 160 h 268"/>
                  <a:gd name="T20" fmla="*/ 120 w 228"/>
                  <a:gd name="T21" fmla="*/ 174 h 268"/>
                  <a:gd name="T22" fmla="*/ 106 w 228"/>
                  <a:gd name="T23" fmla="*/ 182 h 268"/>
                  <a:gd name="T24" fmla="*/ 116 w 228"/>
                  <a:gd name="T25" fmla="*/ 188 h 268"/>
                  <a:gd name="T26" fmla="*/ 112 w 228"/>
                  <a:gd name="T27" fmla="*/ 198 h 268"/>
                  <a:gd name="T28" fmla="*/ 100 w 228"/>
                  <a:gd name="T29" fmla="*/ 214 h 268"/>
                  <a:gd name="T30" fmla="*/ 82 w 228"/>
                  <a:gd name="T31" fmla="*/ 224 h 268"/>
                  <a:gd name="T32" fmla="*/ 76 w 228"/>
                  <a:gd name="T33" fmla="*/ 238 h 268"/>
                  <a:gd name="T34" fmla="*/ 74 w 228"/>
                  <a:gd name="T35" fmla="*/ 260 h 268"/>
                  <a:gd name="T36" fmla="*/ 54 w 228"/>
                  <a:gd name="T37" fmla="*/ 268 h 268"/>
                  <a:gd name="T38" fmla="*/ 46 w 228"/>
                  <a:gd name="T39" fmla="*/ 258 h 268"/>
                  <a:gd name="T40" fmla="*/ 24 w 228"/>
                  <a:gd name="T41" fmla="*/ 256 h 268"/>
                  <a:gd name="T42" fmla="*/ 2 w 228"/>
                  <a:gd name="T43" fmla="*/ 240 h 268"/>
                  <a:gd name="T44" fmla="*/ 12 w 228"/>
                  <a:gd name="T45" fmla="*/ 222 h 268"/>
                  <a:gd name="T46" fmla="*/ 20 w 228"/>
                  <a:gd name="T47" fmla="*/ 214 h 268"/>
                  <a:gd name="T48" fmla="*/ 26 w 228"/>
                  <a:gd name="T49" fmla="*/ 206 h 268"/>
                  <a:gd name="T50" fmla="*/ 40 w 228"/>
                  <a:gd name="T51" fmla="*/ 218 h 268"/>
                  <a:gd name="T52" fmla="*/ 40 w 228"/>
                  <a:gd name="T53" fmla="*/ 208 h 268"/>
                  <a:gd name="T54" fmla="*/ 38 w 228"/>
                  <a:gd name="T55" fmla="*/ 198 h 268"/>
                  <a:gd name="T56" fmla="*/ 28 w 228"/>
                  <a:gd name="T57" fmla="*/ 198 h 268"/>
                  <a:gd name="T58" fmla="*/ 30 w 228"/>
                  <a:gd name="T59" fmla="*/ 186 h 268"/>
                  <a:gd name="T60" fmla="*/ 42 w 228"/>
                  <a:gd name="T61" fmla="*/ 176 h 268"/>
                  <a:gd name="T62" fmla="*/ 62 w 228"/>
                  <a:gd name="T63" fmla="*/ 168 h 268"/>
                  <a:gd name="T64" fmla="*/ 64 w 228"/>
                  <a:gd name="T65" fmla="*/ 162 h 268"/>
                  <a:gd name="T66" fmla="*/ 54 w 228"/>
                  <a:gd name="T67" fmla="*/ 144 h 268"/>
                  <a:gd name="T68" fmla="*/ 54 w 228"/>
                  <a:gd name="T69" fmla="*/ 126 h 268"/>
                  <a:gd name="T70" fmla="*/ 60 w 228"/>
                  <a:gd name="T71" fmla="*/ 108 h 268"/>
                  <a:gd name="T72" fmla="*/ 72 w 228"/>
                  <a:gd name="T73" fmla="*/ 120 h 268"/>
                  <a:gd name="T74" fmla="*/ 80 w 228"/>
                  <a:gd name="T75" fmla="*/ 138 h 268"/>
                  <a:gd name="T76" fmla="*/ 82 w 228"/>
                  <a:gd name="T77" fmla="*/ 114 h 268"/>
                  <a:gd name="T78" fmla="*/ 104 w 228"/>
                  <a:gd name="T79" fmla="*/ 94 h 268"/>
                  <a:gd name="T80" fmla="*/ 122 w 228"/>
                  <a:gd name="T81" fmla="*/ 88 h 268"/>
                  <a:gd name="T82" fmla="*/ 132 w 228"/>
                  <a:gd name="T83" fmla="*/ 80 h 268"/>
                  <a:gd name="T84" fmla="*/ 86 w 228"/>
                  <a:gd name="T85" fmla="*/ 74 h 268"/>
                  <a:gd name="T86" fmla="*/ 68 w 228"/>
                  <a:gd name="T87" fmla="*/ 72 h 268"/>
                  <a:gd name="T88" fmla="*/ 56 w 228"/>
                  <a:gd name="T89" fmla="*/ 74 h 268"/>
                  <a:gd name="T90" fmla="*/ 44 w 228"/>
                  <a:gd name="T91" fmla="*/ 54 h 268"/>
                  <a:gd name="T92" fmla="*/ 44 w 228"/>
                  <a:gd name="T93" fmla="*/ 40 h 268"/>
                  <a:gd name="T94" fmla="*/ 66 w 228"/>
                  <a:gd name="T95" fmla="*/ 42 h 268"/>
                  <a:gd name="T96" fmla="*/ 78 w 228"/>
                  <a:gd name="T97" fmla="*/ 26 h 268"/>
                  <a:gd name="T98" fmla="*/ 100 w 228"/>
                  <a:gd name="T99" fmla="*/ 18 h 268"/>
                  <a:gd name="T100" fmla="*/ 122 w 228"/>
                  <a:gd name="T101" fmla="*/ 4 h 268"/>
                  <a:gd name="T102" fmla="*/ 160 w 228"/>
                  <a:gd name="T103" fmla="*/ 2 h 268"/>
                  <a:gd name="T104" fmla="*/ 188 w 228"/>
                  <a:gd name="T105" fmla="*/ 6 h 268"/>
                  <a:gd name="T106" fmla="*/ 212 w 228"/>
                  <a:gd name="T107" fmla="*/ 26 h 268"/>
                  <a:gd name="T108" fmla="*/ 216 w 228"/>
                  <a:gd name="T109" fmla="*/ 30 h 268"/>
                  <a:gd name="T110" fmla="*/ 218 w 228"/>
                  <a:gd name="T111" fmla="*/ 6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8" h="268">
                    <a:moveTo>
                      <a:pt x="222" y="68"/>
                    </a:moveTo>
                    <a:lnTo>
                      <a:pt x="228" y="80"/>
                    </a:lnTo>
                    <a:lnTo>
                      <a:pt x="222" y="82"/>
                    </a:lnTo>
                    <a:lnTo>
                      <a:pt x="216" y="84"/>
                    </a:lnTo>
                    <a:lnTo>
                      <a:pt x="212" y="84"/>
                    </a:lnTo>
                    <a:lnTo>
                      <a:pt x="208" y="82"/>
                    </a:lnTo>
                    <a:lnTo>
                      <a:pt x="206" y="82"/>
                    </a:lnTo>
                    <a:lnTo>
                      <a:pt x="204" y="80"/>
                    </a:lnTo>
                    <a:lnTo>
                      <a:pt x="200" y="80"/>
                    </a:lnTo>
                    <a:lnTo>
                      <a:pt x="198" y="80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6" y="84"/>
                    </a:lnTo>
                    <a:lnTo>
                      <a:pt x="198" y="84"/>
                    </a:lnTo>
                    <a:lnTo>
                      <a:pt x="200" y="86"/>
                    </a:lnTo>
                    <a:lnTo>
                      <a:pt x="200" y="88"/>
                    </a:lnTo>
                    <a:lnTo>
                      <a:pt x="200" y="88"/>
                    </a:lnTo>
                    <a:lnTo>
                      <a:pt x="202" y="90"/>
                    </a:lnTo>
                    <a:lnTo>
                      <a:pt x="202" y="90"/>
                    </a:lnTo>
                    <a:lnTo>
                      <a:pt x="200" y="92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2"/>
                    </a:lnTo>
                    <a:lnTo>
                      <a:pt x="194" y="92"/>
                    </a:lnTo>
                    <a:lnTo>
                      <a:pt x="192" y="94"/>
                    </a:lnTo>
                    <a:lnTo>
                      <a:pt x="192" y="96"/>
                    </a:lnTo>
                    <a:lnTo>
                      <a:pt x="192" y="96"/>
                    </a:lnTo>
                    <a:lnTo>
                      <a:pt x="204" y="96"/>
                    </a:lnTo>
                    <a:lnTo>
                      <a:pt x="208" y="98"/>
                    </a:lnTo>
                    <a:lnTo>
                      <a:pt x="208" y="98"/>
                    </a:lnTo>
                    <a:lnTo>
                      <a:pt x="206" y="100"/>
                    </a:lnTo>
                    <a:lnTo>
                      <a:pt x="206" y="100"/>
                    </a:lnTo>
                    <a:lnTo>
                      <a:pt x="204" y="102"/>
                    </a:lnTo>
                    <a:lnTo>
                      <a:pt x="202" y="102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14" y="106"/>
                    </a:lnTo>
                    <a:lnTo>
                      <a:pt x="216" y="108"/>
                    </a:lnTo>
                    <a:lnTo>
                      <a:pt x="216" y="110"/>
                    </a:lnTo>
                    <a:lnTo>
                      <a:pt x="214" y="112"/>
                    </a:lnTo>
                    <a:lnTo>
                      <a:pt x="212" y="114"/>
                    </a:lnTo>
                    <a:lnTo>
                      <a:pt x="210" y="114"/>
                    </a:lnTo>
                    <a:lnTo>
                      <a:pt x="210" y="114"/>
                    </a:lnTo>
                    <a:lnTo>
                      <a:pt x="208" y="114"/>
                    </a:lnTo>
                    <a:lnTo>
                      <a:pt x="200" y="116"/>
                    </a:lnTo>
                    <a:lnTo>
                      <a:pt x="194" y="118"/>
                    </a:lnTo>
                    <a:lnTo>
                      <a:pt x="188" y="122"/>
                    </a:lnTo>
                    <a:lnTo>
                      <a:pt x="186" y="124"/>
                    </a:lnTo>
                    <a:lnTo>
                      <a:pt x="184" y="126"/>
                    </a:lnTo>
                    <a:lnTo>
                      <a:pt x="182" y="128"/>
                    </a:lnTo>
                    <a:lnTo>
                      <a:pt x="176" y="134"/>
                    </a:lnTo>
                    <a:lnTo>
                      <a:pt x="172" y="136"/>
                    </a:lnTo>
                    <a:lnTo>
                      <a:pt x="166" y="138"/>
                    </a:lnTo>
                    <a:lnTo>
                      <a:pt x="164" y="138"/>
                    </a:lnTo>
                    <a:lnTo>
                      <a:pt x="162" y="138"/>
                    </a:lnTo>
                    <a:lnTo>
                      <a:pt x="166" y="142"/>
                    </a:lnTo>
                    <a:lnTo>
                      <a:pt x="160" y="148"/>
                    </a:lnTo>
                    <a:lnTo>
                      <a:pt x="158" y="150"/>
                    </a:lnTo>
                    <a:lnTo>
                      <a:pt x="154" y="152"/>
                    </a:lnTo>
                    <a:lnTo>
                      <a:pt x="152" y="152"/>
                    </a:lnTo>
                    <a:lnTo>
                      <a:pt x="152" y="154"/>
                    </a:lnTo>
                    <a:lnTo>
                      <a:pt x="154" y="156"/>
                    </a:lnTo>
                    <a:lnTo>
                      <a:pt x="154" y="158"/>
                    </a:lnTo>
                    <a:lnTo>
                      <a:pt x="152" y="160"/>
                    </a:lnTo>
                    <a:lnTo>
                      <a:pt x="150" y="162"/>
                    </a:lnTo>
                    <a:lnTo>
                      <a:pt x="148" y="164"/>
                    </a:lnTo>
                    <a:lnTo>
                      <a:pt x="146" y="164"/>
                    </a:lnTo>
                    <a:lnTo>
                      <a:pt x="140" y="160"/>
                    </a:lnTo>
                    <a:lnTo>
                      <a:pt x="132" y="166"/>
                    </a:lnTo>
                    <a:lnTo>
                      <a:pt x="130" y="164"/>
                    </a:lnTo>
                    <a:lnTo>
                      <a:pt x="128" y="164"/>
                    </a:lnTo>
                    <a:lnTo>
                      <a:pt x="124" y="168"/>
                    </a:lnTo>
                    <a:lnTo>
                      <a:pt x="122" y="170"/>
                    </a:lnTo>
                    <a:lnTo>
                      <a:pt x="120" y="172"/>
                    </a:lnTo>
                    <a:lnTo>
                      <a:pt x="120" y="174"/>
                    </a:lnTo>
                    <a:lnTo>
                      <a:pt x="118" y="176"/>
                    </a:lnTo>
                    <a:lnTo>
                      <a:pt x="116" y="178"/>
                    </a:lnTo>
                    <a:lnTo>
                      <a:pt x="114" y="180"/>
                    </a:lnTo>
                    <a:lnTo>
                      <a:pt x="112" y="180"/>
                    </a:lnTo>
                    <a:lnTo>
                      <a:pt x="112" y="180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6" y="184"/>
                    </a:lnTo>
                    <a:lnTo>
                      <a:pt x="106" y="184"/>
                    </a:lnTo>
                    <a:lnTo>
                      <a:pt x="106" y="186"/>
                    </a:lnTo>
                    <a:lnTo>
                      <a:pt x="106" y="188"/>
                    </a:lnTo>
                    <a:lnTo>
                      <a:pt x="108" y="186"/>
                    </a:lnTo>
                    <a:lnTo>
                      <a:pt x="112" y="188"/>
                    </a:lnTo>
                    <a:lnTo>
                      <a:pt x="116" y="188"/>
                    </a:lnTo>
                    <a:lnTo>
                      <a:pt x="118" y="190"/>
                    </a:lnTo>
                    <a:lnTo>
                      <a:pt x="118" y="190"/>
                    </a:lnTo>
                    <a:lnTo>
                      <a:pt x="120" y="192"/>
                    </a:lnTo>
                    <a:lnTo>
                      <a:pt x="118" y="194"/>
                    </a:lnTo>
                    <a:lnTo>
                      <a:pt x="116" y="196"/>
                    </a:lnTo>
                    <a:lnTo>
                      <a:pt x="114" y="198"/>
                    </a:lnTo>
                    <a:lnTo>
                      <a:pt x="112" y="198"/>
                    </a:lnTo>
                    <a:lnTo>
                      <a:pt x="110" y="200"/>
                    </a:lnTo>
                    <a:lnTo>
                      <a:pt x="110" y="202"/>
                    </a:lnTo>
                    <a:lnTo>
                      <a:pt x="108" y="204"/>
                    </a:lnTo>
                    <a:lnTo>
                      <a:pt x="104" y="206"/>
                    </a:lnTo>
                    <a:lnTo>
                      <a:pt x="102" y="208"/>
                    </a:lnTo>
                    <a:lnTo>
                      <a:pt x="102" y="208"/>
                    </a:lnTo>
                    <a:lnTo>
                      <a:pt x="100" y="214"/>
                    </a:lnTo>
                    <a:lnTo>
                      <a:pt x="98" y="218"/>
                    </a:lnTo>
                    <a:lnTo>
                      <a:pt x="96" y="222"/>
                    </a:lnTo>
                    <a:lnTo>
                      <a:pt x="92" y="224"/>
                    </a:lnTo>
                    <a:lnTo>
                      <a:pt x="88" y="224"/>
                    </a:lnTo>
                    <a:lnTo>
                      <a:pt x="86" y="226"/>
                    </a:lnTo>
                    <a:lnTo>
                      <a:pt x="86" y="226"/>
                    </a:lnTo>
                    <a:lnTo>
                      <a:pt x="82" y="224"/>
                    </a:lnTo>
                    <a:lnTo>
                      <a:pt x="80" y="224"/>
                    </a:lnTo>
                    <a:lnTo>
                      <a:pt x="78" y="228"/>
                    </a:lnTo>
                    <a:lnTo>
                      <a:pt x="78" y="230"/>
                    </a:lnTo>
                    <a:lnTo>
                      <a:pt x="76" y="234"/>
                    </a:lnTo>
                    <a:lnTo>
                      <a:pt x="76" y="236"/>
                    </a:lnTo>
                    <a:lnTo>
                      <a:pt x="76" y="236"/>
                    </a:lnTo>
                    <a:lnTo>
                      <a:pt x="76" y="238"/>
                    </a:lnTo>
                    <a:lnTo>
                      <a:pt x="78" y="242"/>
                    </a:lnTo>
                    <a:lnTo>
                      <a:pt x="78" y="246"/>
                    </a:lnTo>
                    <a:lnTo>
                      <a:pt x="78" y="250"/>
                    </a:lnTo>
                    <a:lnTo>
                      <a:pt x="78" y="250"/>
                    </a:lnTo>
                    <a:lnTo>
                      <a:pt x="78" y="256"/>
                    </a:lnTo>
                    <a:lnTo>
                      <a:pt x="76" y="258"/>
                    </a:lnTo>
                    <a:lnTo>
                      <a:pt x="74" y="260"/>
                    </a:lnTo>
                    <a:lnTo>
                      <a:pt x="72" y="262"/>
                    </a:lnTo>
                    <a:lnTo>
                      <a:pt x="70" y="262"/>
                    </a:lnTo>
                    <a:lnTo>
                      <a:pt x="68" y="262"/>
                    </a:lnTo>
                    <a:lnTo>
                      <a:pt x="68" y="262"/>
                    </a:lnTo>
                    <a:lnTo>
                      <a:pt x="62" y="266"/>
                    </a:lnTo>
                    <a:lnTo>
                      <a:pt x="58" y="266"/>
                    </a:lnTo>
                    <a:lnTo>
                      <a:pt x="54" y="268"/>
                    </a:lnTo>
                    <a:lnTo>
                      <a:pt x="52" y="266"/>
                    </a:lnTo>
                    <a:lnTo>
                      <a:pt x="50" y="266"/>
                    </a:lnTo>
                    <a:lnTo>
                      <a:pt x="48" y="264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8" y="262"/>
                    </a:lnTo>
                    <a:lnTo>
                      <a:pt x="46" y="258"/>
                    </a:lnTo>
                    <a:lnTo>
                      <a:pt x="42" y="256"/>
                    </a:lnTo>
                    <a:lnTo>
                      <a:pt x="38" y="254"/>
                    </a:lnTo>
                    <a:lnTo>
                      <a:pt x="36" y="254"/>
                    </a:lnTo>
                    <a:lnTo>
                      <a:pt x="34" y="254"/>
                    </a:lnTo>
                    <a:lnTo>
                      <a:pt x="32" y="254"/>
                    </a:lnTo>
                    <a:lnTo>
                      <a:pt x="28" y="256"/>
                    </a:lnTo>
                    <a:lnTo>
                      <a:pt x="24" y="256"/>
                    </a:lnTo>
                    <a:lnTo>
                      <a:pt x="22" y="254"/>
                    </a:lnTo>
                    <a:lnTo>
                      <a:pt x="20" y="252"/>
                    </a:lnTo>
                    <a:lnTo>
                      <a:pt x="18" y="250"/>
                    </a:lnTo>
                    <a:lnTo>
                      <a:pt x="16" y="250"/>
                    </a:lnTo>
                    <a:lnTo>
                      <a:pt x="10" y="246"/>
                    </a:lnTo>
                    <a:lnTo>
                      <a:pt x="6" y="244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4" y="230"/>
                    </a:lnTo>
                    <a:lnTo>
                      <a:pt x="6" y="226"/>
                    </a:lnTo>
                    <a:lnTo>
                      <a:pt x="10" y="224"/>
                    </a:lnTo>
                    <a:lnTo>
                      <a:pt x="12" y="222"/>
                    </a:lnTo>
                    <a:lnTo>
                      <a:pt x="14" y="222"/>
                    </a:lnTo>
                    <a:lnTo>
                      <a:pt x="16" y="222"/>
                    </a:lnTo>
                    <a:lnTo>
                      <a:pt x="20" y="220"/>
                    </a:lnTo>
                    <a:lnTo>
                      <a:pt x="24" y="218"/>
                    </a:lnTo>
                    <a:lnTo>
                      <a:pt x="24" y="216"/>
                    </a:lnTo>
                    <a:lnTo>
                      <a:pt x="22" y="214"/>
                    </a:lnTo>
                    <a:lnTo>
                      <a:pt x="20" y="214"/>
                    </a:lnTo>
                    <a:lnTo>
                      <a:pt x="18" y="214"/>
                    </a:lnTo>
                    <a:lnTo>
                      <a:pt x="18" y="212"/>
                    </a:lnTo>
                    <a:lnTo>
                      <a:pt x="18" y="210"/>
                    </a:lnTo>
                    <a:lnTo>
                      <a:pt x="20" y="208"/>
                    </a:lnTo>
                    <a:lnTo>
                      <a:pt x="22" y="206"/>
                    </a:lnTo>
                    <a:lnTo>
                      <a:pt x="24" y="206"/>
                    </a:lnTo>
                    <a:lnTo>
                      <a:pt x="26" y="206"/>
                    </a:lnTo>
                    <a:lnTo>
                      <a:pt x="28" y="208"/>
                    </a:lnTo>
                    <a:lnTo>
                      <a:pt x="28" y="208"/>
                    </a:lnTo>
                    <a:lnTo>
                      <a:pt x="30" y="212"/>
                    </a:lnTo>
                    <a:lnTo>
                      <a:pt x="34" y="216"/>
                    </a:lnTo>
                    <a:lnTo>
                      <a:pt x="36" y="218"/>
                    </a:lnTo>
                    <a:lnTo>
                      <a:pt x="38" y="218"/>
                    </a:lnTo>
                    <a:lnTo>
                      <a:pt x="40" y="218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4" y="216"/>
                    </a:lnTo>
                    <a:lnTo>
                      <a:pt x="44" y="214"/>
                    </a:lnTo>
                    <a:lnTo>
                      <a:pt x="42" y="212"/>
                    </a:lnTo>
                    <a:lnTo>
                      <a:pt x="42" y="210"/>
                    </a:lnTo>
                    <a:lnTo>
                      <a:pt x="40" y="208"/>
                    </a:lnTo>
                    <a:lnTo>
                      <a:pt x="40" y="206"/>
                    </a:lnTo>
                    <a:lnTo>
                      <a:pt x="36" y="204"/>
                    </a:lnTo>
                    <a:lnTo>
                      <a:pt x="36" y="202"/>
                    </a:lnTo>
                    <a:lnTo>
                      <a:pt x="36" y="200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38" y="198"/>
                    </a:lnTo>
                    <a:lnTo>
                      <a:pt x="40" y="194"/>
                    </a:lnTo>
                    <a:lnTo>
                      <a:pt x="40" y="192"/>
                    </a:lnTo>
                    <a:lnTo>
                      <a:pt x="38" y="192"/>
                    </a:lnTo>
                    <a:lnTo>
                      <a:pt x="38" y="192"/>
                    </a:lnTo>
                    <a:lnTo>
                      <a:pt x="36" y="192"/>
                    </a:lnTo>
                    <a:lnTo>
                      <a:pt x="36" y="192"/>
                    </a:lnTo>
                    <a:lnTo>
                      <a:pt x="28" y="198"/>
                    </a:lnTo>
                    <a:lnTo>
                      <a:pt x="26" y="198"/>
                    </a:lnTo>
                    <a:lnTo>
                      <a:pt x="24" y="196"/>
                    </a:lnTo>
                    <a:lnTo>
                      <a:pt x="26" y="194"/>
                    </a:lnTo>
                    <a:lnTo>
                      <a:pt x="26" y="190"/>
                    </a:lnTo>
                    <a:lnTo>
                      <a:pt x="28" y="188"/>
                    </a:lnTo>
                    <a:lnTo>
                      <a:pt x="30" y="186"/>
                    </a:lnTo>
                    <a:lnTo>
                      <a:pt x="30" y="186"/>
                    </a:lnTo>
                    <a:lnTo>
                      <a:pt x="34" y="180"/>
                    </a:lnTo>
                    <a:lnTo>
                      <a:pt x="36" y="176"/>
                    </a:lnTo>
                    <a:lnTo>
                      <a:pt x="38" y="174"/>
                    </a:lnTo>
                    <a:lnTo>
                      <a:pt x="40" y="174"/>
                    </a:lnTo>
                    <a:lnTo>
                      <a:pt x="40" y="174"/>
                    </a:lnTo>
                    <a:lnTo>
                      <a:pt x="42" y="176"/>
                    </a:lnTo>
                    <a:lnTo>
                      <a:pt x="42" y="176"/>
                    </a:lnTo>
                    <a:lnTo>
                      <a:pt x="44" y="178"/>
                    </a:lnTo>
                    <a:lnTo>
                      <a:pt x="46" y="178"/>
                    </a:lnTo>
                    <a:lnTo>
                      <a:pt x="50" y="176"/>
                    </a:lnTo>
                    <a:lnTo>
                      <a:pt x="54" y="174"/>
                    </a:lnTo>
                    <a:lnTo>
                      <a:pt x="58" y="172"/>
                    </a:lnTo>
                    <a:lnTo>
                      <a:pt x="60" y="170"/>
                    </a:lnTo>
                    <a:lnTo>
                      <a:pt x="62" y="168"/>
                    </a:lnTo>
                    <a:lnTo>
                      <a:pt x="64" y="168"/>
                    </a:lnTo>
                    <a:lnTo>
                      <a:pt x="68" y="166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8" y="164"/>
                    </a:lnTo>
                    <a:lnTo>
                      <a:pt x="66" y="162"/>
                    </a:lnTo>
                    <a:lnTo>
                      <a:pt x="64" y="162"/>
                    </a:lnTo>
                    <a:lnTo>
                      <a:pt x="62" y="162"/>
                    </a:lnTo>
                    <a:lnTo>
                      <a:pt x="60" y="166"/>
                    </a:lnTo>
                    <a:lnTo>
                      <a:pt x="56" y="166"/>
                    </a:lnTo>
                    <a:lnTo>
                      <a:pt x="54" y="164"/>
                    </a:lnTo>
                    <a:lnTo>
                      <a:pt x="52" y="164"/>
                    </a:lnTo>
                    <a:lnTo>
                      <a:pt x="50" y="162"/>
                    </a:lnTo>
                    <a:lnTo>
                      <a:pt x="54" y="144"/>
                    </a:lnTo>
                    <a:lnTo>
                      <a:pt x="58" y="140"/>
                    </a:lnTo>
                    <a:lnTo>
                      <a:pt x="60" y="136"/>
                    </a:lnTo>
                    <a:lnTo>
                      <a:pt x="60" y="134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8" y="132"/>
                    </a:lnTo>
                    <a:lnTo>
                      <a:pt x="54" y="126"/>
                    </a:lnTo>
                    <a:lnTo>
                      <a:pt x="52" y="122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2" y="112"/>
                    </a:lnTo>
                    <a:lnTo>
                      <a:pt x="56" y="110"/>
                    </a:lnTo>
                    <a:lnTo>
                      <a:pt x="58" y="108"/>
                    </a:lnTo>
                    <a:lnTo>
                      <a:pt x="60" y="108"/>
                    </a:lnTo>
                    <a:lnTo>
                      <a:pt x="60" y="108"/>
                    </a:lnTo>
                    <a:lnTo>
                      <a:pt x="64" y="110"/>
                    </a:lnTo>
                    <a:lnTo>
                      <a:pt x="66" y="112"/>
                    </a:lnTo>
                    <a:lnTo>
                      <a:pt x="68" y="114"/>
                    </a:lnTo>
                    <a:lnTo>
                      <a:pt x="70" y="118"/>
                    </a:lnTo>
                    <a:lnTo>
                      <a:pt x="72" y="120"/>
                    </a:lnTo>
                    <a:lnTo>
                      <a:pt x="72" y="120"/>
                    </a:lnTo>
                    <a:lnTo>
                      <a:pt x="74" y="140"/>
                    </a:lnTo>
                    <a:lnTo>
                      <a:pt x="74" y="142"/>
                    </a:lnTo>
                    <a:lnTo>
                      <a:pt x="74" y="144"/>
                    </a:lnTo>
                    <a:lnTo>
                      <a:pt x="76" y="144"/>
                    </a:lnTo>
                    <a:lnTo>
                      <a:pt x="78" y="142"/>
                    </a:lnTo>
                    <a:lnTo>
                      <a:pt x="78" y="140"/>
                    </a:lnTo>
                    <a:lnTo>
                      <a:pt x="80" y="138"/>
                    </a:lnTo>
                    <a:lnTo>
                      <a:pt x="82" y="136"/>
                    </a:lnTo>
                    <a:lnTo>
                      <a:pt x="82" y="134"/>
                    </a:lnTo>
                    <a:lnTo>
                      <a:pt x="80" y="128"/>
                    </a:lnTo>
                    <a:lnTo>
                      <a:pt x="80" y="122"/>
                    </a:lnTo>
                    <a:lnTo>
                      <a:pt x="80" y="118"/>
                    </a:lnTo>
                    <a:lnTo>
                      <a:pt x="80" y="116"/>
                    </a:lnTo>
                    <a:lnTo>
                      <a:pt x="82" y="114"/>
                    </a:lnTo>
                    <a:lnTo>
                      <a:pt x="84" y="110"/>
                    </a:lnTo>
                    <a:lnTo>
                      <a:pt x="84" y="108"/>
                    </a:lnTo>
                    <a:lnTo>
                      <a:pt x="84" y="106"/>
                    </a:lnTo>
                    <a:lnTo>
                      <a:pt x="86" y="102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104" y="94"/>
                    </a:lnTo>
                    <a:lnTo>
                      <a:pt x="108" y="96"/>
                    </a:lnTo>
                    <a:lnTo>
                      <a:pt x="112" y="96"/>
                    </a:lnTo>
                    <a:lnTo>
                      <a:pt x="116" y="96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20" y="90"/>
                    </a:lnTo>
                    <a:lnTo>
                      <a:pt x="122" y="88"/>
                    </a:lnTo>
                    <a:lnTo>
                      <a:pt x="126" y="86"/>
                    </a:lnTo>
                    <a:lnTo>
                      <a:pt x="128" y="86"/>
                    </a:lnTo>
                    <a:lnTo>
                      <a:pt x="130" y="86"/>
                    </a:lnTo>
                    <a:lnTo>
                      <a:pt x="128" y="84"/>
                    </a:lnTo>
                    <a:lnTo>
                      <a:pt x="128" y="84"/>
                    </a:lnTo>
                    <a:lnTo>
                      <a:pt x="130" y="82"/>
                    </a:lnTo>
                    <a:lnTo>
                      <a:pt x="132" y="80"/>
                    </a:lnTo>
                    <a:lnTo>
                      <a:pt x="134" y="80"/>
                    </a:lnTo>
                    <a:lnTo>
                      <a:pt x="134" y="78"/>
                    </a:lnTo>
                    <a:lnTo>
                      <a:pt x="130" y="76"/>
                    </a:lnTo>
                    <a:lnTo>
                      <a:pt x="96" y="80"/>
                    </a:lnTo>
                    <a:lnTo>
                      <a:pt x="92" y="76"/>
                    </a:lnTo>
                    <a:lnTo>
                      <a:pt x="90" y="76"/>
                    </a:lnTo>
                    <a:lnTo>
                      <a:pt x="86" y="74"/>
                    </a:lnTo>
                    <a:lnTo>
                      <a:pt x="82" y="74"/>
                    </a:lnTo>
                    <a:lnTo>
                      <a:pt x="82" y="74"/>
                    </a:lnTo>
                    <a:lnTo>
                      <a:pt x="78" y="74"/>
                    </a:lnTo>
                    <a:lnTo>
                      <a:pt x="74" y="74"/>
                    </a:lnTo>
                    <a:lnTo>
                      <a:pt x="70" y="74"/>
                    </a:lnTo>
                    <a:lnTo>
                      <a:pt x="68" y="72"/>
                    </a:lnTo>
                    <a:lnTo>
                      <a:pt x="68" y="72"/>
                    </a:lnTo>
                    <a:lnTo>
                      <a:pt x="66" y="70"/>
                    </a:lnTo>
                    <a:lnTo>
                      <a:pt x="64" y="70"/>
                    </a:lnTo>
                    <a:lnTo>
                      <a:pt x="62" y="70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58" y="74"/>
                    </a:lnTo>
                    <a:lnTo>
                      <a:pt x="56" y="74"/>
                    </a:lnTo>
                    <a:lnTo>
                      <a:pt x="54" y="74"/>
                    </a:lnTo>
                    <a:lnTo>
                      <a:pt x="54" y="72"/>
                    </a:lnTo>
                    <a:lnTo>
                      <a:pt x="54" y="72"/>
                    </a:lnTo>
                    <a:lnTo>
                      <a:pt x="44" y="64"/>
                    </a:lnTo>
                    <a:lnTo>
                      <a:pt x="42" y="60"/>
                    </a:lnTo>
                    <a:lnTo>
                      <a:pt x="42" y="56"/>
                    </a:lnTo>
                    <a:lnTo>
                      <a:pt x="44" y="54"/>
                    </a:lnTo>
                    <a:lnTo>
                      <a:pt x="44" y="54"/>
                    </a:lnTo>
                    <a:lnTo>
                      <a:pt x="46" y="50"/>
                    </a:lnTo>
                    <a:lnTo>
                      <a:pt x="44" y="46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4" y="42"/>
                    </a:lnTo>
                    <a:lnTo>
                      <a:pt x="44" y="40"/>
                    </a:lnTo>
                    <a:lnTo>
                      <a:pt x="48" y="38"/>
                    </a:lnTo>
                    <a:lnTo>
                      <a:pt x="50" y="36"/>
                    </a:lnTo>
                    <a:lnTo>
                      <a:pt x="52" y="36"/>
                    </a:lnTo>
                    <a:lnTo>
                      <a:pt x="56" y="36"/>
                    </a:lnTo>
                    <a:lnTo>
                      <a:pt x="60" y="38"/>
                    </a:lnTo>
                    <a:lnTo>
                      <a:pt x="64" y="42"/>
                    </a:lnTo>
                    <a:lnTo>
                      <a:pt x="66" y="42"/>
                    </a:lnTo>
                    <a:lnTo>
                      <a:pt x="68" y="44"/>
                    </a:lnTo>
                    <a:lnTo>
                      <a:pt x="70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2" y="30"/>
                    </a:lnTo>
                    <a:lnTo>
                      <a:pt x="74" y="28"/>
                    </a:lnTo>
                    <a:lnTo>
                      <a:pt x="78" y="26"/>
                    </a:lnTo>
                    <a:lnTo>
                      <a:pt x="82" y="26"/>
                    </a:lnTo>
                    <a:lnTo>
                      <a:pt x="86" y="26"/>
                    </a:lnTo>
                    <a:lnTo>
                      <a:pt x="90" y="24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6" y="26"/>
                    </a:lnTo>
                    <a:lnTo>
                      <a:pt x="100" y="18"/>
                    </a:lnTo>
                    <a:lnTo>
                      <a:pt x="100" y="16"/>
                    </a:lnTo>
                    <a:lnTo>
                      <a:pt x="102" y="14"/>
                    </a:lnTo>
                    <a:lnTo>
                      <a:pt x="106" y="12"/>
                    </a:lnTo>
                    <a:lnTo>
                      <a:pt x="110" y="8"/>
                    </a:lnTo>
                    <a:lnTo>
                      <a:pt x="118" y="6"/>
                    </a:lnTo>
                    <a:lnTo>
                      <a:pt x="120" y="14"/>
                    </a:lnTo>
                    <a:lnTo>
                      <a:pt x="122" y="4"/>
                    </a:lnTo>
                    <a:lnTo>
                      <a:pt x="122" y="2"/>
                    </a:lnTo>
                    <a:lnTo>
                      <a:pt x="126" y="2"/>
                    </a:lnTo>
                    <a:lnTo>
                      <a:pt x="130" y="0"/>
                    </a:lnTo>
                    <a:lnTo>
                      <a:pt x="134" y="0"/>
                    </a:lnTo>
                    <a:lnTo>
                      <a:pt x="138" y="0"/>
                    </a:lnTo>
                    <a:lnTo>
                      <a:pt x="148" y="2"/>
                    </a:lnTo>
                    <a:lnTo>
                      <a:pt x="160" y="2"/>
                    </a:lnTo>
                    <a:lnTo>
                      <a:pt x="170" y="4"/>
                    </a:lnTo>
                    <a:lnTo>
                      <a:pt x="174" y="4"/>
                    </a:lnTo>
                    <a:lnTo>
                      <a:pt x="174" y="14"/>
                    </a:lnTo>
                    <a:lnTo>
                      <a:pt x="180" y="8"/>
                    </a:lnTo>
                    <a:lnTo>
                      <a:pt x="180" y="8"/>
                    </a:lnTo>
                    <a:lnTo>
                      <a:pt x="184" y="6"/>
                    </a:lnTo>
                    <a:lnTo>
                      <a:pt x="188" y="6"/>
                    </a:lnTo>
                    <a:lnTo>
                      <a:pt x="192" y="8"/>
                    </a:lnTo>
                    <a:lnTo>
                      <a:pt x="196" y="8"/>
                    </a:lnTo>
                    <a:lnTo>
                      <a:pt x="200" y="12"/>
                    </a:lnTo>
                    <a:lnTo>
                      <a:pt x="202" y="16"/>
                    </a:lnTo>
                    <a:lnTo>
                      <a:pt x="206" y="20"/>
                    </a:lnTo>
                    <a:lnTo>
                      <a:pt x="210" y="22"/>
                    </a:lnTo>
                    <a:lnTo>
                      <a:pt x="212" y="26"/>
                    </a:lnTo>
                    <a:lnTo>
                      <a:pt x="212" y="26"/>
                    </a:lnTo>
                    <a:lnTo>
                      <a:pt x="208" y="30"/>
                    </a:lnTo>
                    <a:lnTo>
                      <a:pt x="208" y="30"/>
                    </a:lnTo>
                    <a:lnTo>
                      <a:pt x="210" y="30"/>
                    </a:lnTo>
                    <a:lnTo>
                      <a:pt x="210" y="28"/>
                    </a:lnTo>
                    <a:lnTo>
                      <a:pt x="214" y="28"/>
                    </a:lnTo>
                    <a:lnTo>
                      <a:pt x="216" y="30"/>
                    </a:lnTo>
                    <a:lnTo>
                      <a:pt x="220" y="36"/>
                    </a:lnTo>
                    <a:lnTo>
                      <a:pt x="222" y="40"/>
                    </a:lnTo>
                    <a:lnTo>
                      <a:pt x="220" y="46"/>
                    </a:lnTo>
                    <a:lnTo>
                      <a:pt x="218" y="52"/>
                    </a:lnTo>
                    <a:lnTo>
                      <a:pt x="216" y="56"/>
                    </a:lnTo>
                    <a:lnTo>
                      <a:pt x="218" y="60"/>
                    </a:lnTo>
                    <a:lnTo>
                      <a:pt x="218" y="64"/>
                    </a:lnTo>
                    <a:lnTo>
                      <a:pt x="220" y="66"/>
                    </a:lnTo>
                    <a:lnTo>
                      <a:pt x="222" y="68"/>
                    </a:lnTo>
                    <a:lnTo>
                      <a:pt x="222" y="68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6" name="Freeform 370">
                <a:extLst>
                  <a:ext uri="{FF2B5EF4-FFF2-40B4-BE49-F238E27FC236}">
                    <a16:creationId xmlns:a16="http://schemas.microsoft.com/office/drawing/2014/main" id="{58A07232-2C30-491C-A695-374BD5558369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4715" y="3574"/>
                <a:ext cx="78" cy="90"/>
              </a:xfrm>
              <a:custGeom>
                <a:avLst/>
                <a:gdLst>
                  <a:gd name="T0" fmla="*/ 78 w 78"/>
                  <a:gd name="T1" fmla="*/ 50 h 90"/>
                  <a:gd name="T2" fmla="*/ 60 w 78"/>
                  <a:gd name="T3" fmla="*/ 32 h 90"/>
                  <a:gd name="T4" fmla="*/ 60 w 78"/>
                  <a:gd name="T5" fmla="*/ 30 h 90"/>
                  <a:gd name="T6" fmla="*/ 58 w 78"/>
                  <a:gd name="T7" fmla="*/ 28 h 90"/>
                  <a:gd name="T8" fmla="*/ 56 w 78"/>
                  <a:gd name="T9" fmla="*/ 26 h 90"/>
                  <a:gd name="T10" fmla="*/ 52 w 78"/>
                  <a:gd name="T11" fmla="*/ 24 h 90"/>
                  <a:gd name="T12" fmla="*/ 44 w 78"/>
                  <a:gd name="T13" fmla="*/ 20 h 90"/>
                  <a:gd name="T14" fmla="*/ 36 w 78"/>
                  <a:gd name="T15" fmla="*/ 18 h 90"/>
                  <a:gd name="T16" fmla="*/ 32 w 78"/>
                  <a:gd name="T17" fmla="*/ 14 h 90"/>
                  <a:gd name="T18" fmla="*/ 30 w 78"/>
                  <a:gd name="T19" fmla="*/ 12 h 90"/>
                  <a:gd name="T20" fmla="*/ 28 w 78"/>
                  <a:gd name="T21" fmla="*/ 10 h 90"/>
                  <a:gd name="T22" fmla="*/ 28 w 78"/>
                  <a:gd name="T23" fmla="*/ 10 h 90"/>
                  <a:gd name="T24" fmla="*/ 28 w 78"/>
                  <a:gd name="T25" fmla="*/ 8 h 90"/>
                  <a:gd name="T26" fmla="*/ 26 w 78"/>
                  <a:gd name="T27" fmla="*/ 6 h 90"/>
                  <a:gd name="T28" fmla="*/ 24 w 78"/>
                  <a:gd name="T29" fmla="*/ 4 h 90"/>
                  <a:gd name="T30" fmla="*/ 20 w 78"/>
                  <a:gd name="T31" fmla="*/ 2 h 90"/>
                  <a:gd name="T32" fmla="*/ 16 w 78"/>
                  <a:gd name="T33" fmla="*/ 0 h 90"/>
                  <a:gd name="T34" fmla="*/ 12 w 78"/>
                  <a:gd name="T35" fmla="*/ 2 h 90"/>
                  <a:gd name="T36" fmla="*/ 12 w 78"/>
                  <a:gd name="T37" fmla="*/ 2 h 90"/>
                  <a:gd name="T38" fmla="*/ 10 w 78"/>
                  <a:gd name="T39" fmla="*/ 6 h 90"/>
                  <a:gd name="T40" fmla="*/ 8 w 78"/>
                  <a:gd name="T41" fmla="*/ 10 h 90"/>
                  <a:gd name="T42" fmla="*/ 4 w 78"/>
                  <a:gd name="T43" fmla="*/ 14 h 90"/>
                  <a:gd name="T44" fmla="*/ 2 w 78"/>
                  <a:gd name="T45" fmla="*/ 20 h 90"/>
                  <a:gd name="T46" fmla="*/ 0 w 78"/>
                  <a:gd name="T47" fmla="*/ 32 h 90"/>
                  <a:gd name="T48" fmla="*/ 0 w 78"/>
                  <a:gd name="T49" fmla="*/ 44 h 90"/>
                  <a:gd name="T50" fmla="*/ 2 w 78"/>
                  <a:gd name="T51" fmla="*/ 52 h 90"/>
                  <a:gd name="T52" fmla="*/ 2 w 78"/>
                  <a:gd name="T53" fmla="*/ 54 h 90"/>
                  <a:gd name="T54" fmla="*/ 2 w 78"/>
                  <a:gd name="T55" fmla="*/ 56 h 90"/>
                  <a:gd name="T56" fmla="*/ 2 w 78"/>
                  <a:gd name="T57" fmla="*/ 58 h 90"/>
                  <a:gd name="T58" fmla="*/ 2 w 78"/>
                  <a:gd name="T59" fmla="*/ 62 h 90"/>
                  <a:gd name="T60" fmla="*/ 2 w 78"/>
                  <a:gd name="T61" fmla="*/ 66 h 90"/>
                  <a:gd name="T62" fmla="*/ 2 w 78"/>
                  <a:gd name="T63" fmla="*/ 72 h 90"/>
                  <a:gd name="T64" fmla="*/ 4 w 78"/>
                  <a:gd name="T65" fmla="*/ 78 h 90"/>
                  <a:gd name="T66" fmla="*/ 6 w 78"/>
                  <a:gd name="T67" fmla="*/ 82 h 90"/>
                  <a:gd name="T68" fmla="*/ 10 w 78"/>
                  <a:gd name="T69" fmla="*/ 86 h 90"/>
                  <a:gd name="T70" fmla="*/ 12 w 78"/>
                  <a:gd name="T71" fmla="*/ 88 h 90"/>
                  <a:gd name="T72" fmla="*/ 14 w 78"/>
                  <a:gd name="T73" fmla="*/ 90 h 90"/>
                  <a:gd name="T74" fmla="*/ 16 w 78"/>
                  <a:gd name="T75" fmla="*/ 90 h 90"/>
                  <a:gd name="T76" fmla="*/ 20 w 78"/>
                  <a:gd name="T77" fmla="*/ 90 h 90"/>
                  <a:gd name="T78" fmla="*/ 30 w 78"/>
                  <a:gd name="T79" fmla="*/ 90 h 90"/>
                  <a:gd name="T80" fmla="*/ 42 w 78"/>
                  <a:gd name="T81" fmla="*/ 90 h 90"/>
                  <a:gd name="T82" fmla="*/ 50 w 78"/>
                  <a:gd name="T83" fmla="*/ 88 h 90"/>
                  <a:gd name="T84" fmla="*/ 52 w 78"/>
                  <a:gd name="T85" fmla="*/ 86 h 90"/>
                  <a:gd name="T86" fmla="*/ 56 w 78"/>
                  <a:gd name="T87" fmla="*/ 84 h 90"/>
                  <a:gd name="T88" fmla="*/ 60 w 78"/>
                  <a:gd name="T89" fmla="*/ 82 h 90"/>
                  <a:gd name="T90" fmla="*/ 64 w 78"/>
                  <a:gd name="T91" fmla="*/ 80 h 90"/>
                  <a:gd name="T92" fmla="*/ 68 w 78"/>
                  <a:gd name="T93" fmla="*/ 78 h 90"/>
                  <a:gd name="T94" fmla="*/ 70 w 78"/>
                  <a:gd name="T95" fmla="*/ 76 h 90"/>
                  <a:gd name="T96" fmla="*/ 70 w 78"/>
                  <a:gd name="T97" fmla="*/ 76 h 90"/>
                  <a:gd name="T98" fmla="*/ 78 w 78"/>
                  <a:gd name="T99" fmla="*/ 5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" h="90">
                    <a:moveTo>
                      <a:pt x="78" y="50"/>
                    </a:moveTo>
                    <a:lnTo>
                      <a:pt x="60" y="32"/>
                    </a:lnTo>
                    <a:lnTo>
                      <a:pt x="60" y="30"/>
                    </a:lnTo>
                    <a:lnTo>
                      <a:pt x="58" y="28"/>
                    </a:lnTo>
                    <a:lnTo>
                      <a:pt x="56" y="26"/>
                    </a:lnTo>
                    <a:lnTo>
                      <a:pt x="52" y="24"/>
                    </a:lnTo>
                    <a:lnTo>
                      <a:pt x="44" y="20"/>
                    </a:lnTo>
                    <a:lnTo>
                      <a:pt x="36" y="18"/>
                    </a:lnTo>
                    <a:lnTo>
                      <a:pt x="32" y="14"/>
                    </a:lnTo>
                    <a:lnTo>
                      <a:pt x="30" y="12"/>
                    </a:lnTo>
                    <a:lnTo>
                      <a:pt x="28" y="10"/>
                    </a:lnTo>
                    <a:lnTo>
                      <a:pt x="28" y="10"/>
                    </a:lnTo>
                    <a:lnTo>
                      <a:pt x="28" y="8"/>
                    </a:lnTo>
                    <a:lnTo>
                      <a:pt x="26" y="6"/>
                    </a:lnTo>
                    <a:lnTo>
                      <a:pt x="24" y="4"/>
                    </a:lnTo>
                    <a:lnTo>
                      <a:pt x="20" y="2"/>
                    </a:lnTo>
                    <a:lnTo>
                      <a:pt x="16" y="0"/>
                    </a:lnTo>
                    <a:lnTo>
                      <a:pt x="12" y="2"/>
                    </a:lnTo>
                    <a:lnTo>
                      <a:pt x="12" y="2"/>
                    </a:lnTo>
                    <a:lnTo>
                      <a:pt x="10" y="6"/>
                    </a:lnTo>
                    <a:lnTo>
                      <a:pt x="8" y="10"/>
                    </a:lnTo>
                    <a:lnTo>
                      <a:pt x="4" y="14"/>
                    </a:lnTo>
                    <a:lnTo>
                      <a:pt x="2" y="20"/>
                    </a:lnTo>
                    <a:lnTo>
                      <a:pt x="0" y="32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2" y="58"/>
                    </a:lnTo>
                    <a:lnTo>
                      <a:pt x="2" y="62"/>
                    </a:lnTo>
                    <a:lnTo>
                      <a:pt x="2" y="66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6" y="82"/>
                    </a:lnTo>
                    <a:lnTo>
                      <a:pt x="10" y="86"/>
                    </a:lnTo>
                    <a:lnTo>
                      <a:pt x="12" y="88"/>
                    </a:lnTo>
                    <a:lnTo>
                      <a:pt x="14" y="90"/>
                    </a:lnTo>
                    <a:lnTo>
                      <a:pt x="16" y="90"/>
                    </a:lnTo>
                    <a:lnTo>
                      <a:pt x="20" y="90"/>
                    </a:lnTo>
                    <a:lnTo>
                      <a:pt x="30" y="90"/>
                    </a:lnTo>
                    <a:lnTo>
                      <a:pt x="42" y="90"/>
                    </a:lnTo>
                    <a:lnTo>
                      <a:pt x="50" y="88"/>
                    </a:lnTo>
                    <a:lnTo>
                      <a:pt x="52" y="86"/>
                    </a:lnTo>
                    <a:lnTo>
                      <a:pt x="56" y="84"/>
                    </a:lnTo>
                    <a:lnTo>
                      <a:pt x="60" y="82"/>
                    </a:lnTo>
                    <a:lnTo>
                      <a:pt x="64" y="80"/>
                    </a:lnTo>
                    <a:lnTo>
                      <a:pt x="68" y="78"/>
                    </a:lnTo>
                    <a:lnTo>
                      <a:pt x="70" y="76"/>
                    </a:lnTo>
                    <a:lnTo>
                      <a:pt x="70" y="76"/>
                    </a:lnTo>
                    <a:lnTo>
                      <a:pt x="78" y="5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7" name="Freeform 371">
                <a:extLst>
                  <a:ext uri="{FF2B5EF4-FFF2-40B4-BE49-F238E27FC236}">
                    <a16:creationId xmlns:a16="http://schemas.microsoft.com/office/drawing/2014/main" id="{EAEEABB1-97AC-401C-B429-260561E402E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651" y="1774"/>
                <a:ext cx="1094" cy="746"/>
              </a:xfrm>
              <a:custGeom>
                <a:avLst/>
                <a:gdLst>
                  <a:gd name="T0" fmla="*/ 944 w 1094"/>
                  <a:gd name="T1" fmla="*/ 658 h 746"/>
                  <a:gd name="T2" fmla="*/ 978 w 1094"/>
                  <a:gd name="T3" fmla="*/ 698 h 746"/>
                  <a:gd name="T4" fmla="*/ 1002 w 1094"/>
                  <a:gd name="T5" fmla="*/ 710 h 746"/>
                  <a:gd name="T6" fmla="*/ 978 w 1094"/>
                  <a:gd name="T7" fmla="*/ 672 h 746"/>
                  <a:gd name="T8" fmla="*/ 970 w 1094"/>
                  <a:gd name="T9" fmla="*/ 640 h 746"/>
                  <a:gd name="T10" fmla="*/ 930 w 1094"/>
                  <a:gd name="T11" fmla="*/ 638 h 746"/>
                  <a:gd name="T12" fmla="*/ 1022 w 1094"/>
                  <a:gd name="T13" fmla="*/ 600 h 746"/>
                  <a:gd name="T14" fmla="*/ 1082 w 1094"/>
                  <a:gd name="T15" fmla="*/ 568 h 746"/>
                  <a:gd name="T16" fmla="*/ 1070 w 1094"/>
                  <a:gd name="T17" fmla="*/ 500 h 746"/>
                  <a:gd name="T18" fmla="*/ 1024 w 1094"/>
                  <a:gd name="T19" fmla="*/ 460 h 746"/>
                  <a:gd name="T20" fmla="*/ 974 w 1094"/>
                  <a:gd name="T21" fmla="*/ 372 h 746"/>
                  <a:gd name="T22" fmla="*/ 916 w 1094"/>
                  <a:gd name="T23" fmla="*/ 354 h 746"/>
                  <a:gd name="T24" fmla="*/ 878 w 1094"/>
                  <a:gd name="T25" fmla="*/ 312 h 746"/>
                  <a:gd name="T26" fmla="*/ 806 w 1094"/>
                  <a:gd name="T27" fmla="*/ 332 h 746"/>
                  <a:gd name="T28" fmla="*/ 816 w 1094"/>
                  <a:gd name="T29" fmla="*/ 458 h 746"/>
                  <a:gd name="T30" fmla="*/ 790 w 1094"/>
                  <a:gd name="T31" fmla="*/ 510 h 746"/>
                  <a:gd name="T32" fmla="*/ 792 w 1094"/>
                  <a:gd name="T33" fmla="*/ 576 h 746"/>
                  <a:gd name="T34" fmla="*/ 758 w 1094"/>
                  <a:gd name="T35" fmla="*/ 556 h 746"/>
                  <a:gd name="T36" fmla="*/ 736 w 1094"/>
                  <a:gd name="T37" fmla="*/ 496 h 746"/>
                  <a:gd name="T38" fmla="*/ 640 w 1094"/>
                  <a:gd name="T39" fmla="*/ 440 h 746"/>
                  <a:gd name="T40" fmla="*/ 592 w 1094"/>
                  <a:gd name="T41" fmla="*/ 392 h 746"/>
                  <a:gd name="T42" fmla="*/ 644 w 1094"/>
                  <a:gd name="T43" fmla="*/ 298 h 746"/>
                  <a:gd name="T44" fmla="*/ 682 w 1094"/>
                  <a:gd name="T45" fmla="*/ 266 h 746"/>
                  <a:gd name="T46" fmla="*/ 672 w 1094"/>
                  <a:gd name="T47" fmla="*/ 194 h 746"/>
                  <a:gd name="T48" fmla="*/ 738 w 1094"/>
                  <a:gd name="T49" fmla="*/ 194 h 746"/>
                  <a:gd name="T50" fmla="*/ 774 w 1094"/>
                  <a:gd name="T51" fmla="*/ 156 h 746"/>
                  <a:gd name="T52" fmla="*/ 768 w 1094"/>
                  <a:gd name="T53" fmla="*/ 114 h 746"/>
                  <a:gd name="T54" fmla="*/ 744 w 1094"/>
                  <a:gd name="T55" fmla="*/ 74 h 746"/>
                  <a:gd name="T56" fmla="*/ 714 w 1094"/>
                  <a:gd name="T57" fmla="*/ 138 h 746"/>
                  <a:gd name="T58" fmla="*/ 686 w 1094"/>
                  <a:gd name="T59" fmla="*/ 106 h 746"/>
                  <a:gd name="T60" fmla="*/ 658 w 1094"/>
                  <a:gd name="T61" fmla="*/ 100 h 746"/>
                  <a:gd name="T62" fmla="*/ 644 w 1094"/>
                  <a:gd name="T63" fmla="*/ 48 h 746"/>
                  <a:gd name="T64" fmla="*/ 610 w 1094"/>
                  <a:gd name="T65" fmla="*/ 4 h 746"/>
                  <a:gd name="T66" fmla="*/ 598 w 1094"/>
                  <a:gd name="T67" fmla="*/ 78 h 746"/>
                  <a:gd name="T68" fmla="*/ 630 w 1094"/>
                  <a:gd name="T69" fmla="*/ 122 h 746"/>
                  <a:gd name="T70" fmla="*/ 584 w 1094"/>
                  <a:gd name="T71" fmla="*/ 124 h 746"/>
                  <a:gd name="T72" fmla="*/ 544 w 1094"/>
                  <a:gd name="T73" fmla="*/ 152 h 746"/>
                  <a:gd name="T74" fmla="*/ 502 w 1094"/>
                  <a:gd name="T75" fmla="*/ 150 h 746"/>
                  <a:gd name="T76" fmla="*/ 464 w 1094"/>
                  <a:gd name="T77" fmla="*/ 122 h 746"/>
                  <a:gd name="T78" fmla="*/ 424 w 1094"/>
                  <a:gd name="T79" fmla="*/ 124 h 746"/>
                  <a:gd name="T80" fmla="*/ 420 w 1094"/>
                  <a:gd name="T81" fmla="*/ 186 h 746"/>
                  <a:gd name="T82" fmla="*/ 380 w 1094"/>
                  <a:gd name="T83" fmla="*/ 148 h 746"/>
                  <a:gd name="T84" fmla="*/ 342 w 1094"/>
                  <a:gd name="T85" fmla="*/ 138 h 746"/>
                  <a:gd name="T86" fmla="*/ 328 w 1094"/>
                  <a:gd name="T87" fmla="*/ 100 h 746"/>
                  <a:gd name="T88" fmla="*/ 282 w 1094"/>
                  <a:gd name="T89" fmla="*/ 84 h 746"/>
                  <a:gd name="T90" fmla="*/ 220 w 1094"/>
                  <a:gd name="T91" fmla="*/ 72 h 746"/>
                  <a:gd name="T92" fmla="*/ 182 w 1094"/>
                  <a:gd name="T93" fmla="*/ 44 h 746"/>
                  <a:gd name="T94" fmla="*/ 166 w 1094"/>
                  <a:gd name="T95" fmla="*/ 62 h 746"/>
                  <a:gd name="T96" fmla="*/ 124 w 1094"/>
                  <a:gd name="T97" fmla="*/ 78 h 746"/>
                  <a:gd name="T98" fmla="*/ 22 w 1094"/>
                  <a:gd name="T99" fmla="*/ 80 h 746"/>
                  <a:gd name="T100" fmla="*/ 80 w 1094"/>
                  <a:gd name="T101" fmla="*/ 388 h 746"/>
                  <a:gd name="T102" fmla="*/ 152 w 1094"/>
                  <a:gd name="T103" fmla="*/ 496 h 746"/>
                  <a:gd name="T104" fmla="*/ 172 w 1094"/>
                  <a:gd name="T105" fmla="*/ 572 h 746"/>
                  <a:gd name="T106" fmla="*/ 638 w 1094"/>
                  <a:gd name="T107" fmla="*/ 646 h 746"/>
                  <a:gd name="T108" fmla="*/ 720 w 1094"/>
                  <a:gd name="T109" fmla="*/ 648 h 746"/>
                  <a:gd name="T110" fmla="*/ 756 w 1094"/>
                  <a:gd name="T111" fmla="*/ 672 h 746"/>
                  <a:gd name="T112" fmla="*/ 784 w 1094"/>
                  <a:gd name="T113" fmla="*/ 704 h 746"/>
                  <a:gd name="T114" fmla="*/ 752 w 1094"/>
                  <a:gd name="T115" fmla="*/ 722 h 746"/>
                  <a:gd name="T116" fmla="*/ 750 w 1094"/>
                  <a:gd name="T117" fmla="*/ 744 h 746"/>
                  <a:gd name="T118" fmla="*/ 798 w 1094"/>
                  <a:gd name="T119" fmla="*/ 722 h 746"/>
                  <a:gd name="T120" fmla="*/ 840 w 1094"/>
                  <a:gd name="T121" fmla="*/ 698 h 7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094" h="746">
                    <a:moveTo>
                      <a:pt x="850" y="702"/>
                    </a:moveTo>
                    <a:lnTo>
                      <a:pt x="864" y="690"/>
                    </a:lnTo>
                    <a:lnTo>
                      <a:pt x="880" y="682"/>
                    </a:lnTo>
                    <a:lnTo>
                      <a:pt x="894" y="680"/>
                    </a:lnTo>
                    <a:lnTo>
                      <a:pt x="906" y="678"/>
                    </a:lnTo>
                    <a:lnTo>
                      <a:pt x="910" y="678"/>
                    </a:lnTo>
                    <a:lnTo>
                      <a:pt x="916" y="668"/>
                    </a:lnTo>
                    <a:lnTo>
                      <a:pt x="920" y="662"/>
                    </a:lnTo>
                    <a:lnTo>
                      <a:pt x="924" y="658"/>
                    </a:lnTo>
                    <a:lnTo>
                      <a:pt x="928" y="656"/>
                    </a:lnTo>
                    <a:lnTo>
                      <a:pt x="932" y="654"/>
                    </a:lnTo>
                    <a:lnTo>
                      <a:pt x="934" y="654"/>
                    </a:lnTo>
                    <a:lnTo>
                      <a:pt x="936" y="656"/>
                    </a:lnTo>
                    <a:lnTo>
                      <a:pt x="936" y="656"/>
                    </a:lnTo>
                    <a:lnTo>
                      <a:pt x="938" y="656"/>
                    </a:lnTo>
                    <a:lnTo>
                      <a:pt x="944" y="658"/>
                    </a:lnTo>
                    <a:lnTo>
                      <a:pt x="946" y="666"/>
                    </a:lnTo>
                    <a:lnTo>
                      <a:pt x="944" y="674"/>
                    </a:lnTo>
                    <a:lnTo>
                      <a:pt x="940" y="682"/>
                    </a:lnTo>
                    <a:lnTo>
                      <a:pt x="938" y="688"/>
                    </a:lnTo>
                    <a:lnTo>
                      <a:pt x="936" y="690"/>
                    </a:lnTo>
                    <a:lnTo>
                      <a:pt x="946" y="698"/>
                    </a:lnTo>
                    <a:lnTo>
                      <a:pt x="956" y="700"/>
                    </a:lnTo>
                    <a:lnTo>
                      <a:pt x="964" y="696"/>
                    </a:lnTo>
                    <a:lnTo>
                      <a:pt x="970" y="692"/>
                    </a:lnTo>
                    <a:lnTo>
                      <a:pt x="972" y="690"/>
                    </a:lnTo>
                    <a:lnTo>
                      <a:pt x="978" y="690"/>
                    </a:lnTo>
                    <a:lnTo>
                      <a:pt x="980" y="690"/>
                    </a:lnTo>
                    <a:lnTo>
                      <a:pt x="982" y="692"/>
                    </a:lnTo>
                    <a:lnTo>
                      <a:pt x="982" y="694"/>
                    </a:lnTo>
                    <a:lnTo>
                      <a:pt x="980" y="696"/>
                    </a:lnTo>
                    <a:lnTo>
                      <a:pt x="978" y="698"/>
                    </a:lnTo>
                    <a:lnTo>
                      <a:pt x="976" y="700"/>
                    </a:lnTo>
                    <a:lnTo>
                      <a:pt x="974" y="702"/>
                    </a:lnTo>
                    <a:lnTo>
                      <a:pt x="972" y="702"/>
                    </a:lnTo>
                    <a:lnTo>
                      <a:pt x="972" y="702"/>
                    </a:lnTo>
                    <a:lnTo>
                      <a:pt x="966" y="706"/>
                    </a:lnTo>
                    <a:lnTo>
                      <a:pt x="962" y="708"/>
                    </a:lnTo>
                    <a:lnTo>
                      <a:pt x="960" y="712"/>
                    </a:lnTo>
                    <a:lnTo>
                      <a:pt x="960" y="714"/>
                    </a:lnTo>
                    <a:lnTo>
                      <a:pt x="960" y="718"/>
                    </a:lnTo>
                    <a:lnTo>
                      <a:pt x="960" y="720"/>
                    </a:lnTo>
                    <a:lnTo>
                      <a:pt x="962" y="722"/>
                    </a:lnTo>
                    <a:lnTo>
                      <a:pt x="962" y="722"/>
                    </a:lnTo>
                    <a:lnTo>
                      <a:pt x="968" y="722"/>
                    </a:lnTo>
                    <a:lnTo>
                      <a:pt x="980" y="718"/>
                    </a:lnTo>
                    <a:lnTo>
                      <a:pt x="992" y="714"/>
                    </a:lnTo>
                    <a:lnTo>
                      <a:pt x="1002" y="710"/>
                    </a:lnTo>
                    <a:lnTo>
                      <a:pt x="1006" y="708"/>
                    </a:lnTo>
                    <a:lnTo>
                      <a:pt x="1010" y="706"/>
                    </a:lnTo>
                    <a:lnTo>
                      <a:pt x="1012" y="704"/>
                    </a:lnTo>
                    <a:lnTo>
                      <a:pt x="1012" y="702"/>
                    </a:lnTo>
                    <a:lnTo>
                      <a:pt x="1010" y="700"/>
                    </a:lnTo>
                    <a:lnTo>
                      <a:pt x="1008" y="698"/>
                    </a:lnTo>
                    <a:lnTo>
                      <a:pt x="1006" y="696"/>
                    </a:lnTo>
                    <a:lnTo>
                      <a:pt x="1006" y="696"/>
                    </a:lnTo>
                    <a:lnTo>
                      <a:pt x="1004" y="696"/>
                    </a:lnTo>
                    <a:lnTo>
                      <a:pt x="1000" y="694"/>
                    </a:lnTo>
                    <a:lnTo>
                      <a:pt x="996" y="690"/>
                    </a:lnTo>
                    <a:lnTo>
                      <a:pt x="990" y="686"/>
                    </a:lnTo>
                    <a:lnTo>
                      <a:pt x="986" y="682"/>
                    </a:lnTo>
                    <a:lnTo>
                      <a:pt x="982" y="678"/>
                    </a:lnTo>
                    <a:lnTo>
                      <a:pt x="980" y="674"/>
                    </a:lnTo>
                    <a:lnTo>
                      <a:pt x="978" y="672"/>
                    </a:lnTo>
                    <a:lnTo>
                      <a:pt x="976" y="670"/>
                    </a:lnTo>
                    <a:lnTo>
                      <a:pt x="972" y="666"/>
                    </a:lnTo>
                    <a:lnTo>
                      <a:pt x="970" y="662"/>
                    </a:lnTo>
                    <a:lnTo>
                      <a:pt x="972" y="658"/>
                    </a:lnTo>
                    <a:lnTo>
                      <a:pt x="972" y="656"/>
                    </a:lnTo>
                    <a:lnTo>
                      <a:pt x="974" y="654"/>
                    </a:lnTo>
                    <a:lnTo>
                      <a:pt x="974" y="652"/>
                    </a:lnTo>
                    <a:lnTo>
                      <a:pt x="974" y="648"/>
                    </a:lnTo>
                    <a:lnTo>
                      <a:pt x="972" y="646"/>
                    </a:lnTo>
                    <a:lnTo>
                      <a:pt x="970" y="646"/>
                    </a:lnTo>
                    <a:lnTo>
                      <a:pt x="968" y="644"/>
                    </a:lnTo>
                    <a:lnTo>
                      <a:pt x="966" y="646"/>
                    </a:lnTo>
                    <a:lnTo>
                      <a:pt x="964" y="646"/>
                    </a:lnTo>
                    <a:lnTo>
                      <a:pt x="964" y="646"/>
                    </a:lnTo>
                    <a:lnTo>
                      <a:pt x="964" y="640"/>
                    </a:lnTo>
                    <a:lnTo>
                      <a:pt x="970" y="640"/>
                    </a:lnTo>
                    <a:lnTo>
                      <a:pt x="974" y="638"/>
                    </a:lnTo>
                    <a:lnTo>
                      <a:pt x="978" y="636"/>
                    </a:lnTo>
                    <a:lnTo>
                      <a:pt x="980" y="632"/>
                    </a:lnTo>
                    <a:lnTo>
                      <a:pt x="982" y="630"/>
                    </a:lnTo>
                    <a:lnTo>
                      <a:pt x="982" y="628"/>
                    </a:lnTo>
                    <a:lnTo>
                      <a:pt x="980" y="624"/>
                    </a:lnTo>
                    <a:lnTo>
                      <a:pt x="978" y="622"/>
                    </a:lnTo>
                    <a:lnTo>
                      <a:pt x="976" y="620"/>
                    </a:lnTo>
                    <a:lnTo>
                      <a:pt x="972" y="620"/>
                    </a:lnTo>
                    <a:lnTo>
                      <a:pt x="968" y="620"/>
                    </a:lnTo>
                    <a:lnTo>
                      <a:pt x="966" y="622"/>
                    </a:lnTo>
                    <a:lnTo>
                      <a:pt x="964" y="622"/>
                    </a:lnTo>
                    <a:lnTo>
                      <a:pt x="964" y="622"/>
                    </a:lnTo>
                    <a:lnTo>
                      <a:pt x="948" y="628"/>
                    </a:lnTo>
                    <a:lnTo>
                      <a:pt x="936" y="634"/>
                    </a:lnTo>
                    <a:lnTo>
                      <a:pt x="930" y="638"/>
                    </a:lnTo>
                    <a:lnTo>
                      <a:pt x="928" y="640"/>
                    </a:lnTo>
                    <a:lnTo>
                      <a:pt x="918" y="650"/>
                    </a:lnTo>
                    <a:lnTo>
                      <a:pt x="908" y="660"/>
                    </a:lnTo>
                    <a:lnTo>
                      <a:pt x="898" y="666"/>
                    </a:lnTo>
                    <a:lnTo>
                      <a:pt x="892" y="668"/>
                    </a:lnTo>
                    <a:lnTo>
                      <a:pt x="902" y="656"/>
                    </a:lnTo>
                    <a:lnTo>
                      <a:pt x="912" y="644"/>
                    </a:lnTo>
                    <a:lnTo>
                      <a:pt x="922" y="632"/>
                    </a:lnTo>
                    <a:lnTo>
                      <a:pt x="928" y="622"/>
                    </a:lnTo>
                    <a:lnTo>
                      <a:pt x="930" y="620"/>
                    </a:lnTo>
                    <a:lnTo>
                      <a:pt x="952" y="606"/>
                    </a:lnTo>
                    <a:lnTo>
                      <a:pt x="968" y="598"/>
                    </a:lnTo>
                    <a:lnTo>
                      <a:pt x="974" y="598"/>
                    </a:lnTo>
                    <a:lnTo>
                      <a:pt x="990" y="600"/>
                    </a:lnTo>
                    <a:lnTo>
                      <a:pt x="1006" y="600"/>
                    </a:lnTo>
                    <a:lnTo>
                      <a:pt x="1022" y="600"/>
                    </a:lnTo>
                    <a:lnTo>
                      <a:pt x="1034" y="598"/>
                    </a:lnTo>
                    <a:lnTo>
                      <a:pt x="1038" y="598"/>
                    </a:lnTo>
                    <a:lnTo>
                      <a:pt x="1046" y="596"/>
                    </a:lnTo>
                    <a:lnTo>
                      <a:pt x="1052" y="594"/>
                    </a:lnTo>
                    <a:lnTo>
                      <a:pt x="1056" y="590"/>
                    </a:lnTo>
                    <a:lnTo>
                      <a:pt x="1058" y="588"/>
                    </a:lnTo>
                    <a:lnTo>
                      <a:pt x="1060" y="584"/>
                    </a:lnTo>
                    <a:lnTo>
                      <a:pt x="1060" y="582"/>
                    </a:lnTo>
                    <a:lnTo>
                      <a:pt x="1060" y="580"/>
                    </a:lnTo>
                    <a:lnTo>
                      <a:pt x="1060" y="580"/>
                    </a:lnTo>
                    <a:lnTo>
                      <a:pt x="1064" y="574"/>
                    </a:lnTo>
                    <a:lnTo>
                      <a:pt x="1068" y="570"/>
                    </a:lnTo>
                    <a:lnTo>
                      <a:pt x="1072" y="568"/>
                    </a:lnTo>
                    <a:lnTo>
                      <a:pt x="1076" y="566"/>
                    </a:lnTo>
                    <a:lnTo>
                      <a:pt x="1080" y="566"/>
                    </a:lnTo>
                    <a:lnTo>
                      <a:pt x="1082" y="568"/>
                    </a:lnTo>
                    <a:lnTo>
                      <a:pt x="1082" y="568"/>
                    </a:lnTo>
                    <a:lnTo>
                      <a:pt x="1090" y="562"/>
                    </a:lnTo>
                    <a:lnTo>
                      <a:pt x="1094" y="552"/>
                    </a:lnTo>
                    <a:lnTo>
                      <a:pt x="1094" y="540"/>
                    </a:lnTo>
                    <a:lnTo>
                      <a:pt x="1092" y="530"/>
                    </a:lnTo>
                    <a:lnTo>
                      <a:pt x="1088" y="524"/>
                    </a:lnTo>
                    <a:lnTo>
                      <a:pt x="1084" y="520"/>
                    </a:lnTo>
                    <a:lnTo>
                      <a:pt x="1082" y="518"/>
                    </a:lnTo>
                    <a:lnTo>
                      <a:pt x="1078" y="518"/>
                    </a:lnTo>
                    <a:lnTo>
                      <a:pt x="1078" y="518"/>
                    </a:lnTo>
                    <a:lnTo>
                      <a:pt x="1076" y="510"/>
                    </a:lnTo>
                    <a:lnTo>
                      <a:pt x="1074" y="504"/>
                    </a:lnTo>
                    <a:lnTo>
                      <a:pt x="1072" y="502"/>
                    </a:lnTo>
                    <a:lnTo>
                      <a:pt x="1072" y="500"/>
                    </a:lnTo>
                    <a:lnTo>
                      <a:pt x="1072" y="500"/>
                    </a:lnTo>
                    <a:lnTo>
                      <a:pt x="1070" y="500"/>
                    </a:lnTo>
                    <a:lnTo>
                      <a:pt x="1052" y="500"/>
                    </a:lnTo>
                    <a:lnTo>
                      <a:pt x="1048" y="502"/>
                    </a:lnTo>
                    <a:lnTo>
                      <a:pt x="1046" y="504"/>
                    </a:lnTo>
                    <a:lnTo>
                      <a:pt x="1044" y="502"/>
                    </a:lnTo>
                    <a:lnTo>
                      <a:pt x="1042" y="502"/>
                    </a:lnTo>
                    <a:lnTo>
                      <a:pt x="1040" y="500"/>
                    </a:lnTo>
                    <a:lnTo>
                      <a:pt x="1040" y="500"/>
                    </a:lnTo>
                    <a:lnTo>
                      <a:pt x="1034" y="484"/>
                    </a:lnTo>
                    <a:lnTo>
                      <a:pt x="1030" y="468"/>
                    </a:lnTo>
                    <a:lnTo>
                      <a:pt x="1026" y="456"/>
                    </a:lnTo>
                    <a:lnTo>
                      <a:pt x="1024" y="452"/>
                    </a:lnTo>
                    <a:lnTo>
                      <a:pt x="1024" y="452"/>
                    </a:lnTo>
                    <a:lnTo>
                      <a:pt x="1024" y="454"/>
                    </a:lnTo>
                    <a:lnTo>
                      <a:pt x="1024" y="458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60"/>
                    </a:lnTo>
                    <a:lnTo>
                      <a:pt x="1024" y="456"/>
                    </a:lnTo>
                    <a:lnTo>
                      <a:pt x="1022" y="448"/>
                    </a:lnTo>
                    <a:lnTo>
                      <a:pt x="1016" y="436"/>
                    </a:lnTo>
                    <a:lnTo>
                      <a:pt x="1010" y="422"/>
                    </a:lnTo>
                    <a:lnTo>
                      <a:pt x="1002" y="408"/>
                    </a:lnTo>
                    <a:lnTo>
                      <a:pt x="996" y="398"/>
                    </a:lnTo>
                    <a:lnTo>
                      <a:pt x="994" y="394"/>
                    </a:lnTo>
                    <a:lnTo>
                      <a:pt x="992" y="384"/>
                    </a:lnTo>
                    <a:lnTo>
                      <a:pt x="988" y="378"/>
                    </a:lnTo>
                    <a:lnTo>
                      <a:pt x="986" y="374"/>
                    </a:lnTo>
                    <a:lnTo>
                      <a:pt x="982" y="372"/>
                    </a:lnTo>
                    <a:lnTo>
                      <a:pt x="980" y="370"/>
                    </a:lnTo>
                    <a:lnTo>
                      <a:pt x="976" y="370"/>
                    </a:lnTo>
                    <a:lnTo>
                      <a:pt x="974" y="370"/>
                    </a:lnTo>
                    <a:lnTo>
                      <a:pt x="974" y="372"/>
                    </a:lnTo>
                    <a:lnTo>
                      <a:pt x="972" y="372"/>
                    </a:lnTo>
                    <a:lnTo>
                      <a:pt x="974" y="386"/>
                    </a:lnTo>
                    <a:lnTo>
                      <a:pt x="970" y="394"/>
                    </a:lnTo>
                    <a:lnTo>
                      <a:pt x="964" y="400"/>
                    </a:lnTo>
                    <a:lnTo>
                      <a:pt x="958" y="404"/>
                    </a:lnTo>
                    <a:lnTo>
                      <a:pt x="954" y="404"/>
                    </a:lnTo>
                    <a:lnTo>
                      <a:pt x="942" y="408"/>
                    </a:lnTo>
                    <a:lnTo>
                      <a:pt x="932" y="408"/>
                    </a:lnTo>
                    <a:lnTo>
                      <a:pt x="926" y="404"/>
                    </a:lnTo>
                    <a:lnTo>
                      <a:pt x="924" y="400"/>
                    </a:lnTo>
                    <a:lnTo>
                      <a:pt x="922" y="398"/>
                    </a:lnTo>
                    <a:lnTo>
                      <a:pt x="918" y="388"/>
                    </a:lnTo>
                    <a:lnTo>
                      <a:pt x="918" y="378"/>
                    </a:lnTo>
                    <a:lnTo>
                      <a:pt x="920" y="370"/>
                    </a:lnTo>
                    <a:lnTo>
                      <a:pt x="922" y="366"/>
                    </a:lnTo>
                    <a:lnTo>
                      <a:pt x="916" y="354"/>
                    </a:lnTo>
                    <a:lnTo>
                      <a:pt x="918" y="350"/>
                    </a:lnTo>
                    <a:lnTo>
                      <a:pt x="918" y="348"/>
                    </a:lnTo>
                    <a:lnTo>
                      <a:pt x="918" y="344"/>
                    </a:lnTo>
                    <a:lnTo>
                      <a:pt x="916" y="342"/>
                    </a:lnTo>
                    <a:lnTo>
                      <a:pt x="916" y="342"/>
                    </a:lnTo>
                    <a:lnTo>
                      <a:pt x="912" y="340"/>
                    </a:lnTo>
                    <a:lnTo>
                      <a:pt x="908" y="338"/>
                    </a:lnTo>
                    <a:lnTo>
                      <a:pt x="904" y="334"/>
                    </a:lnTo>
                    <a:lnTo>
                      <a:pt x="900" y="332"/>
                    </a:lnTo>
                    <a:lnTo>
                      <a:pt x="898" y="328"/>
                    </a:lnTo>
                    <a:lnTo>
                      <a:pt x="896" y="326"/>
                    </a:lnTo>
                    <a:lnTo>
                      <a:pt x="894" y="326"/>
                    </a:lnTo>
                    <a:lnTo>
                      <a:pt x="890" y="320"/>
                    </a:lnTo>
                    <a:lnTo>
                      <a:pt x="886" y="316"/>
                    </a:lnTo>
                    <a:lnTo>
                      <a:pt x="882" y="314"/>
                    </a:lnTo>
                    <a:lnTo>
                      <a:pt x="878" y="312"/>
                    </a:lnTo>
                    <a:lnTo>
                      <a:pt x="874" y="312"/>
                    </a:lnTo>
                    <a:lnTo>
                      <a:pt x="870" y="312"/>
                    </a:lnTo>
                    <a:lnTo>
                      <a:pt x="870" y="312"/>
                    </a:lnTo>
                    <a:lnTo>
                      <a:pt x="830" y="310"/>
                    </a:lnTo>
                    <a:lnTo>
                      <a:pt x="826" y="308"/>
                    </a:lnTo>
                    <a:lnTo>
                      <a:pt x="820" y="308"/>
                    </a:lnTo>
                    <a:lnTo>
                      <a:pt x="818" y="308"/>
                    </a:lnTo>
                    <a:lnTo>
                      <a:pt x="814" y="312"/>
                    </a:lnTo>
                    <a:lnTo>
                      <a:pt x="812" y="314"/>
                    </a:lnTo>
                    <a:lnTo>
                      <a:pt x="810" y="318"/>
                    </a:lnTo>
                    <a:lnTo>
                      <a:pt x="810" y="320"/>
                    </a:lnTo>
                    <a:lnTo>
                      <a:pt x="810" y="324"/>
                    </a:lnTo>
                    <a:lnTo>
                      <a:pt x="810" y="324"/>
                    </a:lnTo>
                    <a:lnTo>
                      <a:pt x="808" y="326"/>
                    </a:lnTo>
                    <a:lnTo>
                      <a:pt x="806" y="328"/>
                    </a:lnTo>
                    <a:lnTo>
                      <a:pt x="806" y="332"/>
                    </a:lnTo>
                    <a:lnTo>
                      <a:pt x="806" y="336"/>
                    </a:lnTo>
                    <a:lnTo>
                      <a:pt x="806" y="340"/>
                    </a:lnTo>
                    <a:lnTo>
                      <a:pt x="806" y="342"/>
                    </a:lnTo>
                    <a:lnTo>
                      <a:pt x="806" y="344"/>
                    </a:lnTo>
                    <a:lnTo>
                      <a:pt x="810" y="348"/>
                    </a:lnTo>
                    <a:lnTo>
                      <a:pt x="812" y="354"/>
                    </a:lnTo>
                    <a:lnTo>
                      <a:pt x="814" y="358"/>
                    </a:lnTo>
                    <a:lnTo>
                      <a:pt x="814" y="362"/>
                    </a:lnTo>
                    <a:lnTo>
                      <a:pt x="814" y="366"/>
                    </a:lnTo>
                    <a:lnTo>
                      <a:pt x="808" y="388"/>
                    </a:lnTo>
                    <a:lnTo>
                      <a:pt x="804" y="402"/>
                    </a:lnTo>
                    <a:lnTo>
                      <a:pt x="802" y="408"/>
                    </a:lnTo>
                    <a:lnTo>
                      <a:pt x="806" y="416"/>
                    </a:lnTo>
                    <a:lnTo>
                      <a:pt x="810" y="430"/>
                    </a:lnTo>
                    <a:lnTo>
                      <a:pt x="814" y="446"/>
                    </a:lnTo>
                    <a:lnTo>
                      <a:pt x="816" y="458"/>
                    </a:lnTo>
                    <a:lnTo>
                      <a:pt x="818" y="462"/>
                    </a:lnTo>
                    <a:lnTo>
                      <a:pt x="818" y="470"/>
                    </a:lnTo>
                    <a:lnTo>
                      <a:pt x="816" y="474"/>
                    </a:lnTo>
                    <a:lnTo>
                      <a:pt x="814" y="478"/>
                    </a:lnTo>
                    <a:lnTo>
                      <a:pt x="812" y="482"/>
                    </a:lnTo>
                    <a:lnTo>
                      <a:pt x="810" y="482"/>
                    </a:lnTo>
                    <a:lnTo>
                      <a:pt x="808" y="484"/>
                    </a:lnTo>
                    <a:lnTo>
                      <a:pt x="806" y="484"/>
                    </a:lnTo>
                    <a:lnTo>
                      <a:pt x="804" y="490"/>
                    </a:lnTo>
                    <a:lnTo>
                      <a:pt x="800" y="496"/>
                    </a:lnTo>
                    <a:lnTo>
                      <a:pt x="796" y="500"/>
                    </a:lnTo>
                    <a:lnTo>
                      <a:pt x="792" y="502"/>
                    </a:lnTo>
                    <a:lnTo>
                      <a:pt x="788" y="504"/>
                    </a:lnTo>
                    <a:lnTo>
                      <a:pt x="788" y="504"/>
                    </a:lnTo>
                    <a:lnTo>
                      <a:pt x="790" y="506"/>
                    </a:lnTo>
                    <a:lnTo>
                      <a:pt x="790" y="510"/>
                    </a:lnTo>
                    <a:lnTo>
                      <a:pt x="790" y="514"/>
                    </a:lnTo>
                    <a:lnTo>
                      <a:pt x="790" y="520"/>
                    </a:lnTo>
                    <a:lnTo>
                      <a:pt x="790" y="524"/>
                    </a:lnTo>
                    <a:lnTo>
                      <a:pt x="790" y="530"/>
                    </a:lnTo>
                    <a:lnTo>
                      <a:pt x="790" y="532"/>
                    </a:lnTo>
                    <a:lnTo>
                      <a:pt x="790" y="534"/>
                    </a:lnTo>
                    <a:lnTo>
                      <a:pt x="790" y="540"/>
                    </a:lnTo>
                    <a:lnTo>
                      <a:pt x="792" y="544"/>
                    </a:lnTo>
                    <a:lnTo>
                      <a:pt x="794" y="548"/>
                    </a:lnTo>
                    <a:lnTo>
                      <a:pt x="798" y="552"/>
                    </a:lnTo>
                    <a:lnTo>
                      <a:pt x="800" y="554"/>
                    </a:lnTo>
                    <a:lnTo>
                      <a:pt x="800" y="554"/>
                    </a:lnTo>
                    <a:lnTo>
                      <a:pt x="800" y="562"/>
                    </a:lnTo>
                    <a:lnTo>
                      <a:pt x="798" y="568"/>
                    </a:lnTo>
                    <a:lnTo>
                      <a:pt x="794" y="572"/>
                    </a:lnTo>
                    <a:lnTo>
                      <a:pt x="792" y="576"/>
                    </a:lnTo>
                    <a:lnTo>
                      <a:pt x="790" y="578"/>
                    </a:lnTo>
                    <a:lnTo>
                      <a:pt x="790" y="578"/>
                    </a:lnTo>
                    <a:lnTo>
                      <a:pt x="786" y="582"/>
                    </a:lnTo>
                    <a:lnTo>
                      <a:pt x="782" y="584"/>
                    </a:lnTo>
                    <a:lnTo>
                      <a:pt x="778" y="584"/>
                    </a:lnTo>
                    <a:lnTo>
                      <a:pt x="776" y="582"/>
                    </a:lnTo>
                    <a:lnTo>
                      <a:pt x="774" y="580"/>
                    </a:lnTo>
                    <a:lnTo>
                      <a:pt x="772" y="578"/>
                    </a:lnTo>
                    <a:lnTo>
                      <a:pt x="770" y="576"/>
                    </a:lnTo>
                    <a:lnTo>
                      <a:pt x="770" y="574"/>
                    </a:lnTo>
                    <a:lnTo>
                      <a:pt x="768" y="570"/>
                    </a:lnTo>
                    <a:lnTo>
                      <a:pt x="766" y="566"/>
                    </a:lnTo>
                    <a:lnTo>
                      <a:pt x="764" y="562"/>
                    </a:lnTo>
                    <a:lnTo>
                      <a:pt x="764" y="560"/>
                    </a:lnTo>
                    <a:lnTo>
                      <a:pt x="762" y="558"/>
                    </a:lnTo>
                    <a:lnTo>
                      <a:pt x="758" y="556"/>
                    </a:lnTo>
                    <a:lnTo>
                      <a:pt x="754" y="554"/>
                    </a:lnTo>
                    <a:lnTo>
                      <a:pt x="752" y="550"/>
                    </a:lnTo>
                    <a:lnTo>
                      <a:pt x="752" y="548"/>
                    </a:lnTo>
                    <a:lnTo>
                      <a:pt x="752" y="546"/>
                    </a:lnTo>
                    <a:lnTo>
                      <a:pt x="752" y="544"/>
                    </a:lnTo>
                    <a:lnTo>
                      <a:pt x="752" y="542"/>
                    </a:lnTo>
                    <a:lnTo>
                      <a:pt x="750" y="540"/>
                    </a:lnTo>
                    <a:lnTo>
                      <a:pt x="748" y="534"/>
                    </a:lnTo>
                    <a:lnTo>
                      <a:pt x="746" y="530"/>
                    </a:lnTo>
                    <a:lnTo>
                      <a:pt x="746" y="524"/>
                    </a:lnTo>
                    <a:lnTo>
                      <a:pt x="744" y="522"/>
                    </a:lnTo>
                    <a:lnTo>
                      <a:pt x="744" y="520"/>
                    </a:lnTo>
                    <a:lnTo>
                      <a:pt x="744" y="510"/>
                    </a:lnTo>
                    <a:lnTo>
                      <a:pt x="742" y="504"/>
                    </a:lnTo>
                    <a:lnTo>
                      <a:pt x="738" y="500"/>
                    </a:lnTo>
                    <a:lnTo>
                      <a:pt x="736" y="496"/>
                    </a:lnTo>
                    <a:lnTo>
                      <a:pt x="732" y="494"/>
                    </a:lnTo>
                    <a:lnTo>
                      <a:pt x="730" y="492"/>
                    </a:lnTo>
                    <a:lnTo>
                      <a:pt x="728" y="492"/>
                    </a:lnTo>
                    <a:lnTo>
                      <a:pt x="726" y="492"/>
                    </a:lnTo>
                    <a:lnTo>
                      <a:pt x="726" y="492"/>
                    </a:lnTo>
                    <a:lnTo>
                      <a:pt x="714" y="490"/>
                    </a:lnTo>
                    <a:lnTo>
                      <a:pt x="702" y="490"/>
                    </a:lnTo>
                    <a:lnTo>
                      <a:pt x="690" y="492"/>
                    </a:lnTo>
                    <a:lnTo>
                      <a:pt x="686" y="492"/>
                    </a:lnTo>
                    <a:lnTo>
                      <a:pt x="670" y="488"/>
                    </a:lnTo>
                    <a:lnTo>
                      <a:pt x="660" y="478"/>
                    </a:lnTo>
                    <a:lnTo>
                      <a:pt x="652" y="468"/>
                    </a:lnTo>
                    <a:lnTo>
                      <a:pt x="650" y="458"/>
                    </a:lnTo>
                    <a:lnTo>
                      <a:pt x="650" y="456"/>
                    </a:lnTo>
                    <a:lnTo>
                      <a:pt x="644" y="446"/>
                    </a:lnTo>
                    <a:lnTo>
                      <a:pt x="640" y="440"/>
                    </a:lnTo>
                    <a:lnTo>
                      <a:pt x="636" y="434"/>
                    </a:lnTo>
                    <a:lnTo>
                      <a:pt x="630" y="430"/>
                    </a:lnTo>
                    <a:lnTo>
                      <a:pt x="628" y="428"/>
                    </a:lnTo>
                    <a:lnTo>
                      <a:pt x="624" y="428"/>
                    </a:lnTo>
                    <a:lnTo>
                      <a:pt x="624" y="428"/>
                    </a:lnTo>
                    <a:lnTo>
                      <a:pt x="622" y="420"/>
                    </a:lnTo>
                    <a:lnTo>
                      <a:pt x="620" y="416"/>
                    </a:lnTo>
                    <a:lnTo>
                      <a:pt x="618" y="412"/>
                    </a:lnTo>
                    <a:lnTo>
                      <a:pt x="618" y="412"/>
                    </a:lnTo>
                    <a:lnTo>
                      <a:pt x="616" y="410"/>
                    </a:lnTo>
                    <a:lnTo>
                      <a:pt x="608" y="412"/>
                    </a:lnTo>
                    <a:lnTo>
                      <a:pt x="602" y="410"/>
                    </a:lnTo>
                    <a:lnTo>
                      <a:pt x="598" y="408"/>
                    </a:lnTo>
                    <a:lnTo>
                      <a:pt x="594" y="402"/>
                    </a:lnTo>
                    <a:lnTo>
                      <a:pt x="592" y="398"/>
                    </a:lnTo>
                    <a:lnTo>
                      <a:pt x="592" y="392"/>
                    </a:lnTo>
                    <a:lnTo>
                      <a:pt x="590" y="388"/>
                    </a:lnTo>
                    <a:lnTo>
                      <a:pt x="590" y="386"/>
                    </a:lnTo>
                    <a:lnTo>
                      <a:pt x="590" y="384"/>
                    </a:lnTo>
                    <a:lnTo>
                      <a:pt x="592" y="372"/>
                    </a:lnTo>
                    <a:lnTo>
                      <a:pt x="598" y="358"/>
                    </a:lnTo>
                    <a:lnTo>
                      <a:pt x="608" y="342"/>
                    </a:lnTo>
                    <a:lnTo>
                      <a:pt x="618" y="330"/>
                    </a:lnTo>
                    <a:lnTo>
                      <a:pt x="624" y="320"/>
                    </a:lnTo>
                    <a:lnTo>
                      <a:pt x="628" y="318"/>
                    </a:lnTo>
                    <a:lnTo>
                      <a:pt x="634" y="316"/>
                    </a:lnTo>
                    <a:lnTo>
                      <a:pt x="638" y="312"/>
                    </a:lnTo>
                    <a:lnTo>
                      <a:pt x="642" y="308"/>
                    </a:lnTo>
                    <a:lnTo>
                      <a:pt x="644" y="306"/>
                    </a:lnTo>
                    <a:lnTo>
                      <a:pt x="644" y="304"/>
                    </a:lnTo>
                    <a:lnTo>
                      <a:pt x="646" y="302"/>
                    </a:lnTo>
                    <a:lnTo>
                      <a:pt x="644" y="298"/>
                    </a:lnTo>
                    <a:lnTo>
                      <a:pt x="644" y="296"/>
                    </a:lnTo>
                    <a:lnTo>
                      <a:pt x="646" y="294"/>
                    </a:lnTo>
                    <a:lnTo>
                      <a:pt x="646" y="292"/>
                    </a:lnTo>
                    <a:lnTo>
                      <a:pt x="648" y="292"/>
                    </a:lnTo>
                    <a:lnTo>
                      <a:pt x="650" y="292"/>
                    </a:lnTo>
                    <a:lnTo>
                      <a:pt x="652" y="290"/>
                    </a:lnTo>
                    <a:lnTo>
                      <a:pt x="656" y="292"/>
                    </a:lnTo>
                    <a:lnTo>
                      <a:pt x="662" y="292"/>
                    </a:lnTo>
                    <a:lnTo>
                      <a:pt x="666" y="294"/>
                    </a:lnTo>
                    <a:lnTo>
                      <a:pt x="670" y="296"/>
                    </a:lnTo>
                    <a:lnTo>
                      <a:pt x="672" y="296"/>
                    </a:lnTo>
                    <a:lnTo>
                      <a:pt x="674" y="298"/>
                    </a:lnTo>
                    <a:lnTo>
                      <a:pt x="678" y="292"/>
                    </a:lnTo>
                    <a:lnTo>
                      <a:pt x="682" y="282"/>
                    </a:lnTo>
                    <a:lnTo>
                      <a:pt x="682" y="270"/>
                    </a:lnTo>
                    <a:lnTo>
                      <a:pt x="682" y="266"/>
                    </a:lnTo>
                    <a:lnTo>
                      <a:pt x="684" y="250"/>
                    </a:lnTo>
                    <a:lnTo>
                      <a:pt x="690" y="238"/>
                    </a:lnTo>
                    <a:lnTo>
                      <a:pt x="698" y="230"/>
                    </a:lnTo>
                    <a:lnTo>
                      <a:pt x="700" y="226"/>
                    </a:lnTo>
                    <a:lnTo>
                      <a:pt x="702" y="220"/>
                    </a:lnTo>
                    <a:lnTo>
                      <a:pt x="704" y="218"/>
                    </a:lnTo>
                    <a:lnTo>
                      <a:pt x="704" y="216"/>
                    </a:lnTo>
                    <a:lnTo>
                      <a:pt x="702" y="214"/>
                    </a:lnTo>
                    <a:lnTo>
                      <a:pt x="702" y="214"/>
                    </a:lnTo>
                    <a:lnTo>
                      <a:pt x="700" y="214"/>
                    </a:lnTo>
                    <a:lnTo>
                      <a:pt x="700" y="214"/>
                    </a:lnTo>
                    <a:lnTo>
                      <a:pt x="698" y="216"/>
                    </a:lnTo>
                    <a:lnTo>
                      <a:pt x="668" y="200"/>
                    </a:lnTo>
                    <a:lnTo>
                      <a:pt x="668" y="196"/>
                    </a:lnTo>
                    <a:lnTo>
                      <a:pt x="670" y="196"/>
                    </a:lnTo>
                    <a:lnTo>
                      <a:pt x="672" y="194"/>
                    </a:lnTo>
                    <a:lnTo>
                      <a:pt x="676" y="194"/>
                    </a:lnTo>
                    <a:lnTo>
                      <a:pt x="680" y="194"/>
                    </a:lnTo>
                    <a:lnTo>
                      <a:pt x="684" y="196"/>
                    </a:lnTo>
                    <a:lnTo>
                      <a:pt x="688" y="196"/>
                    </a:lnTo>
                    <a:lnTo>
                      <a:pt x="692" y="196"/>
                    </a:lnTo>
                    <a:lnTo>
                      <a:pt x="694" y="198"/>
                    </a:lnTo>
                    <a:lnTo>
                      <a:pt x="696" y="198"/>
                    </a:lnTo>
                    <a:lnTo>
                      <a:pt x="700" y="196"/>
                    </a:lnTo>
                    <a:lnTo>
                      <a:pt x="704" y="196"/>
                    </a:lnTo>
                    <a:lnTo>
                      <a:pt x="710" y="198"/>
                    </a:lnTo>
                    <a:lnTo>
                      <a:pt x="716" y="198"/>
                    </a:lnTo>
                    <a:lnTo>
                      <a:pt x="720" y="200"/>
                    </a:lnTo>
                    <a:lnTo>
                      <a:pt x="724" y="200"/>
                    </a:lnTo>
                    <a:lnTo>
                      <a:pt x="726" y="202"/>
                    </a:lnTo>
                    <a:lnTo>
                      <a:pt x="732" y="190"/>
                    </a:lnTo>
                    <a:lnTo>
                      <a:pt x="738" y="194"/>
                    </a:lnTo>
                    <a:lnTo>
                      <a:pt x="744" y="194"/>
                    </a:lnTo>
                    <a:lnTo>
                      <a:pt x="748" y="194"/>
                    </a:lnTo>
                    <a:lnTo>
                      <a:pt x="752" y="192"/>
                    </a:lnTo>
                    <a:lnTo>
                      <a:pt x="754" y="190"/>
                    </a:lnTo>
                    <a:lnTo>
                      <a:pt x="756" y="190"/>
                    </a:lnTo>
                    <a:lnTo>
                      <a:pt x="756" y="190"/>
                    </a:lnTo>
                    <a:lnTo>
                      <a:pt x="758" y="186"/>
                    </a:lnTo>
                    <a:lnTo>
                      <a:pt x="760" y="182"/>
                    </a:lnTo>
                    <a:lnTo>
                      <a:pt x="762" y="178"/>
                    </a:lnTo>
                    <a:lnTo>
                      <a:pt x="764" y="174"/>
                    </a:lnTo>
                    <a:lnTo>
                      <a:pt x="766" y="170"/>
                    </a:lnTo>
                    <a:lnTo>
                      <a:pt x="770" y="168"/>
                    </a:lnTo>
                    <a:lnTo>
                      <a:pt x="770" y="168"/>
                    </a:lnTo>
                    <a:lnTo>
                      <a:pt x="772" y="166"/>
                    </a:lnTo>
                    <a:lnTo>
                      <a:pt x="772" y="162"/>
                    </a:lnTo>
                    <a:lnTo>
                      <a:pt x="774" y="156"/>
                    </a:lnTo>
                    <a:lnTo>
                      <a:pt x="774" y="152"/>
                    </a:lnTo>
                    <a:lnTo>
                      <a:pt x="772" y="146"/>
                    </a:lnTo>
                    <a:lnTo>
                      <a:pt x="770" y="140"/>
                    </a:lnTo>
                    <a:lnTo>
                      <a:pt x="770" y="140"/>
                    </a:lnTo>
                    <a:lnTo>
                      <a:pt x="768" y="138"/>
                    </a:lnTo>
                    <a:lnTo>
                      <a:pt x="764" y="136"/>
                    </a:lnTo>
                    <a:lnTo>
                      <a:pt x="762" y="134"/>
                    </a:lnTo>
                    <a:lnTo>
                      <a:pt x="758" y="132"/>
                    </a:lnTo>
                    <a:lnTo>
                      <a:pt x="756" y="128"/>
                    </a:lnTo>
                    <a:lnTo>
                      <a:pt x="756" y="124"/>
                    </a:lnTo>
                    <a:lnTo>
                      <a:pt x="756" y="120"/>
                    </a:lnTo>
                    <a:lnTo>
                      <a:pt x="758" y="118"/>
                    </a:lnTo>
                    <a:lnTo>
                      <a:pt x="764" y="114"/>
                    </a:lnTo>
                    <a:lnTo>
                      <a:pt x="764" y="114"/>
                    </a:lnTo>
                    <a:lnTo>
                      <a:pt x="766" y="114"/>
                    </a:lnTo>
                    <a:lnTo>
                      <a:pt x="768" y="114"/>
                    </a:lnTo>
                    <a:lnTo>
                      <a:pt x="770" y="114"/>
                    </a:lnTo>
                    <a:lnTo>
                      <a:pt x="772" y="112"/>
                    </a:lnTo>
                    <a:lnTo>
                      <a:pt x="774" y="110"/>
                    </a:lnTo>
                    <a:lnTo>
                      <a:pt x="774" y="106"/>
                    </a:lnTo>
                    <a:lnTo>
                      <a:pt x="774" y="102"/>
                    </a:lnTo>
                    <a:lnTo>
                      <a:pt x="772" y="100"/>
                    </a:lnTo>
                    <a:lnTo>
                      <a:pt x="772" y="100"/>
                    </a:lnTo>
                    <a:lnTo>
                      <a:pt x="770" y="98"/>
                    </a:lnTo>
                    <a:lnTo>
                      <a:pt x="766" y="96"/>
                    </a:lnTo>
                    <a:lnTo>
                      <a:pt x="764" y="94"/>
                    </a:lnTo>
                    <a:lnTo>
                      <a:pt x="762" y="94"/>
                    </a:lnTo>
                    <a:lnTo>
                      <a:pt x="760" y="96"/>
                    </a:lnTo>
                    <a:lnTo>
                      <a:pt x="758" y="72"/>
                    </a:lnTo>
                    <a:lnTo>
                      <a:pt x="754" y="74"/>
                    </a:lnTo>
                    <a:lnTo>
                      <a:pt x="750" y="74"/>
                    </a:lnTo>
                    <a:lnTo>
                      <a:pt x="744" y="74"/>
                    </a:lnTo>
                    <a:lnTo>
                      <a:pt x="740" y="72"/>
                    </a:lnTo>
                    <a:lnTo>
                      <a:pt x="736" y="70"/>
                    </a:lnTo>
                    <a:lnTo>
                      <a:pt x="732" y="70"/>
                    </a:lnTo>
                    <a:lnTo>
                      <a:pt x="730" y="70"/>
                    </a:lnTo>
                    <a:lnTo>
                      <a:pt x="734" y="100"/>
                    </a:lnTo>
                    <a:lnTo>
                      <a:pt x="734" y="100"/>
                    </a:lnTo>
                    <a:lnTo>
                      <a:pt x="732" y="102"/>
                    </a:lnTo>
                    <a:lnTo>
                      <a:pt x="728" y="106"/>
                    </a:lnTo>
                    <a:lnTo>
                      <a:pt x="726" y="112"/>
                    </a:lnTo>
                    <a:lnTo>
                      <a:pt x="722" y="120"/>
                    </a:lnTo>
                    <a:lnTo>
                      <a:pt x="718" y="132"/>
                    </a:lnTo>
                    <a:lnTo>
                      <a:pt x="718" y="132"/>
                    </a:lnTo>
                    <a:lnTo>
                      <a:pt x="718" y="134"/>
                    </a:lnTo>
                    <a:lnTo>
                      <a:pt x="716" y="136"/>
                    </a:lnTo>
                    <a:lnTo>
                      <a:pt x="714" y="138"/>
                    </a:lnTo>
                    <a:lnTo>
                      <a:pt x="714" y="138"/>
                    </a:lnTo>
                    <a:lnTo>
                      <a:pt x="710" y="140"/>
                    </a:lnTo>
                    <a:lnTo>
                      <a:pt x="708" y="138"/>
                    </a:lnTo>
                    <a:lnTo>
                      <a:pt x="704" y="136"/>
                    </a:lnTo>
                    <a:lnTo>
                      <a:pt x="700" y="132"/>
                    </a:lnTo>
                    <a:lnTo>
                      <a:pt x="696" y="98"/>
                    </a:lnTo>
                    <a:lnTo>
                      <a:pt x="696" y="98"/>
                    </a:lnTo>
                    <a:lnTo>
                      <a:pt x="694" y="96"/>
                    </a:lnTo>
                    <a:lnTo>
                      <a:pt x="694" y="94"/>
                    </a:lnTo>
                    <a:lnTo>
                      <a:pt x="694" y="94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0" y="96"/>
                    </a:lnTo>
                    <a:lnTo>
                      <a:pt x="688" y="102"/>
                    </a:lnTo>
                    <a:lnTo>
                      <a:pt x="688" y="102"/>
                    </a:lnTo>
                    <a:lnTo>
                      <a:pt x="686" y="104"/>
                    </a:lnTo>
                    <a:lnTo>
                      <a:pt x="686" y="106"/>
                    </a:lnTo>
                    <a:lnTo>
                      <a:pt x="682" y="110"/>
                    </a:lnTo>
                    <a:lnTo>
                      <a:pt x="680" y="112"/>
                    </a:lnTo>
                    <a:lnTo>
                      <a:pt x="678" y="114"/>
                    </a:lnTo>
                    <a:lnTo>
                      <a:pt x="676" y="116"/>
                    </a:lnTo>
                    <a:lnTo>
                      <a:pt x="674" y="116"/>
                    </a:lnTo>
                    <a:lnTo>
                      <a:pt x="672" y="114"/>
                    </a:lnTo>
                    <a:lnTo>
                      <a:pt x="670" y="110"/>
                    </a:lnTo>
                    <a:lnTo>
                      <a:pt x="670" y="106"/>
                    </a:lnTo>
                    <a:lnTo>
                      <a:pt x="670" y="100"/>
                    </a:lnTo>
                    <a:lnTo>
                      <a:pt x="670" y="98"/>
                    </a:lnTo>
                    <a:lnTo>
                      <a:pt x="668" y="96"/>
                    </a:lnTo>
                    <a:lnTo>
                      <a:pt x="666" y="96"/>
                    </a:lnTo>
                    <a:lnTo>
                      <a:pt x="664" y="98"/>
                    </a:lnTo>
                    <a:lnTo>
                      <a:pt x="662" y="98"/>
                    </a:lnTo>
                    <a:lnTo>
                      <a:pt x="660" y="100"/>
                    </a:lnTo>
                    <a:lnTo>
                      <a:pt x="658" y="100"/>
                    </a:lnTo>
                    <a:lnTo>
                      <a:pt x="654" y="100"/>
                    </a:lnTo>
                    <a:lnTo>
                      <a:pt x="652" y="98"/>
                    </a:lnTo>
                    <a:lnTo>
                      <a:pt x="648" y="96"/>
                    </a:lnTo>
                    <a:lnTo>
                      <a:pt x="646" y="94"/>
                    </a:lnTo>
                    <a:lnTo>
                      <a:pt x="644" y="92"/>
                    </a:lnTo>
                    <a:lnTo>
                      <a:pt x="644" y="90"/>
                    </a:lnTo>
                    <a:lnTo>
                      <a:pt x="646" y="88"/>
                    </a:lnTo>
                    <a:lnTo>
                      <a:pt x="648" y="82"/>
                    </a:lnTo>
                    <a:lnTo>
                      <a:pt x="650" y="76"/>
                    </a:lnTo>
                    <a:lnTo>
                      <a:pt x="650" y="70"/>
                    </a:lnTo>
                    <a:lnTo>
                      <a:pt x="650" y="64"/>
                    </a:lnTo>
                    <a:lnTo>
                      <a:pt x="650" y="60"/>
                    </a:lnTo>
                    <a:lnTo>
                      <a:pt x="650" y="58"/>
                    </a:lnTo>
                    <a:lnTo>
                      <a:pt x="648" y="56"/>
                    </a:lnTo>
                    <a:lnTo>
                      <a:pt x="646" y="52"/>
                    </a:lnTo>
                    <a:lnTo>
                      <a:pt x="644" y="48"/>
                    </a:lnTo>
                    <a:lnTo>
                      <a:pt x="644" y="44"/>
                    </a:lnTo>
                    <a:lnTo>
                      <a:pt x="644" y="42"/>
                    </a:lnTo>
                    <a:lnTo>
                      <a:pt x="644" y="42"/>
                    </a:lnTo>
                    <a:lnTo>
                      <a:pt x="642" y="34"/>
                    </a:lnTo>
                    <a:lnTo>
                      <a:pt x="638" y="26"/>
                    </a:lnTo>
                    <a:lnTo>
                      <a:pt x="632" y="16"/>
                    </a:lnTo>
                    <a:lnTo>
                      <a:pt x="626" y="10"/>
                    </a:lnTo>
                    <a:lnTo>
                      <a:pt x="624" y="8"/>
                    </a:lnTo>
                    <a:lnTo>
                      <a:pt x="622" y="2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6" y="0"/>
                    </a:lnTo>
                    <a:lnTo>
                      <a:pt x="614" y="0"/>
                    </a:lnTo>
                    <a:lnTo>
                      <a:pt x="612" y="2"/>
                    </a:lnTo>
                    <a:lnTo>
                      <a:pt x="610" y="4"/>
                    </a:lnTo>
                    <a:lnTo>
                      <a:pt x="610" y="4"/>
                    </a:lnTo>
                    <a:lnTo>
                      <a:pt x="608" y="4"/>
                    </a:lnTo>
                    <a:lnTo>
                      <a:pt x="604" y="6"/>
                    </a:lnTo>
                    <a:lnTo>
                      <a:pt x="604" y="10"/>
                    </a:lnTo>
                    <a:lnTo>
                      <a:pt x="602" y="14"/>
                    </a:lnTo>
                    <a:lnTo>
                      <a:pt x="602" y="20"/>
                    </a:lnTo>
                    <a:lnTo>
                      <a:pt x="600" y="22"/>
                    </a:lnTo>
                    <a:lnTo>
                      <a:pt x="600" y="24"/>
                    </a:lnTo>
                    <a:lnTo>
                      <a:pt x="594" y="28"/>
                    </a:lnTo>
                    <a:lnTo>
                      <a:pt x="590" y="34"/>
                    </a:lnTo>
                    <a:lnTo>
                      <a:pt x="588" y="40"/>
                    </a:lnTo>
                    <a:lnTo>
                      <a:pt x="588" y="44"/>
                    </a:lnTo>
                    <a:lnTo>
                      <a:pt x="588" y="48"/>
                    </a:lnTo>
                    <a:lnTo>
                      <a:pt x="588" y="50"/>
                    </a:lnTo>
                    <a:lnTo>
                      <a:pt x="588" y="52"/>
                    </a:lnTo>
                    <a:lnTo>
                      <a:pt x="590" y="68"/>
                    </a:lnTo>
                    <a:lnTo>
                      <a:pt x="598" y="78"/>
                    </a:lnTo>
                    <a:lnTo>
                      <a:pt x="606" y="84"/>
                    </a:lnTo>
                    <a:lnTo>
                      <a:pt x="612" y="86"/>
                    </a:lnTo>
                    <a:lnTo>
                      <a:pt x="616" y="88"/>
                    </a:lnTo>
                    <a:lnTo>
                      <a:pt x="610" y="92"/>
                    </a:lnTo>
                    <a:lnTo>
                      <a:pt x="608" y="98"/>
                    </a:lnTo>
                    <a:lnTo>
                      <a:pt x="608" y="102"/>
                    </a:lnTo>
                    <a:lnTo>
                      <a:pt x="610" y="106"/>
                    </a:lnTo>
                    <a:lnTo>
                      <a:pt x="612" y="108"/>
                    </a:lnTo>
                    <a:lnTo>
                      <a:pt x="616" y="112"/>
                    </a:lnTo>
                    <a:lnTo>
                      <a:pt x="618" y="114"/>
                    </a:lnTo>
                    <a:lnTo>
                      <a:pt x="622" y="114"/>
                    </a:lnTo>
                    <a:lnTo>
                      <a:pt x="624" y="116"/>
                    </a:lnTo>
                    <a:lnTo>
                      <a:pt x="624" y="116"/>
                    </a:lnTo>
                    <a:lnTo>
                      <a:pt x="628" y="118"/>
                    </a:lnTo>
                    <a:lnTo>
                      <a:pt x="630" y="120"/>
                    </a:lnTo>
                    <a:lnTo>
                      <a:pt x="630" y="122"/>
                    </a:lnTo>
                    <a:lnTo>
                      <a:pt x="630" y="124"/>
                    </a:lnTo>
                    <a:lnTo>
                      <a:pt x="630" y="128"/>
                    </a:lnTo>
                    <a:lnTo>
                      <a:pt x="628" y="130"/>
                    </a:lnTo>
                    <a:lnTo>
                      <a:pt x="628" y="130"/>
                    </a:lnTo>
                    <a:lnTo>
                      <a:pt x="624" y="134"/>
                    </a:lnTo>
                    <a:lnTo>
                      <a:pt x="614" y="140"/>
                    </a:lnTo>
                    <a:lnTo>
                      <a:pt x="606" y="146"/>
                    </a:lnTo>
                    <a:lnTo>
                      <a:pt x="598" y="150"/>
                    </a:lnTo>
                    <a:lnTo>
                      <a:pt x="594" y="152"/>
                    </a:lnTo>
                    <a:lnTo>
                      <a:pt x="588" y="150"/>
                    </a:lnTo>
                    <a:lnTo>
                      <a:pt x="584" y="150"/>
                    </a:lnTo>
                    <a:lnTo>
                      <a:pt x="582" y="150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2" y="148"/>
                    </a:lnTo>
                    <a:lnTo>
                      <a:pt x="584" y="124"/>
                    </a:lnTo>
                    <a:lnTo>
                      <a:pt x="568" y="124"/>
                    </a:lnTo>
                    <a:lnTo>
                      <a:pt x="562" y="124"/>
                    </a:lnTo>
                    <a:lnTo>
                      <a:pt x="558" y="124"/>
                    </a:lnTo>
                    <a:lnTo>
                      <a:pt x="556" y="124"/>
                    </a:lnTo>
                    <a:lnTo>
                      <a:pt x="554" y="126"/>
                    </a:lnTo>
                    <a:lnTo>
                      <a:pt x="554" y="126"/>
                    </a:lnTo>
                    <a:lnTo>
                      <a:pt x="552" y="128"/>
                    </a:lnTo>
                    <a:lnTo>
                      <a:pt x="552" y="128"/>
                    </a:lnTo>
                    <a:lnTo>
                      <a:pt x="554" y="138"/>
                    </a:lnTo>
                    <a:lnTo>
                      <a:pt x="554" y="144"/>
                    </a:lnTo>
                    <a:lnTo>
                      <a:pt x="552" y="148"/>
                    </a:lnTo>
                    <a:lnTo>
                      <a:pt x="552" y="152"/>
                    </a:lnTo>
                    <a:lnTo>
                      <a:pt x="550" y="152"/>
                    </a:lnTo>
                    <a:lnTo>
                      <a:pt x="548" y="152"/>
                    </a:lnTo>
                    <a:lnTo>
                      <a:pt x="546" y="152"/>
                    </a:lnTo>
                    <a:lnTo>
                      <a:pt x="544" y="152"/>
                    </a:lnTo>
                    <a:lnTo>
                      <a:pt x="544" y="150"/>
                    </a:lnTo>
                    <a:lnTo>
                      <a:pt x="542" y="150"/>
                    </a:lnTo>
                    <a:lnTo>
                      <a:pt x="542" y="150"/>
                    </a:lnTo>
                    <a:lnTo>
                      <a:pt x="536" y="146"/>
                    </a:lnTo>
                    <a:lnTo>
                      <a:pt x="532" y="144"/>
                    </a:lnTo>
                    <a:lnTo>
                      <a:pt x="528" y="144"/>
                    </a:lnTo>
                    <a:lnTo>
                      <a:pt x="526" y="144"/>
                    </a:lnTo>
                    <a:lnTo>
                      <a:pt x="524" y="146"/>
                    </a:lnTo>
                    <a:lnTo>
                      <a:pt x="522" y="148"/>
                    </a:lnTo>
                    <a:lnTo>
                      <a:pt x="522" y="148"/>
                    </a:lnTo>
                    <a:lnTo>
                      <a:pt x="516" y="152"/>
                    </a:lnTo>
                    <a:lnTo>
                      <a:pt x="512" y="154"/>
                    </a:lnTo>
                    <a:lnTo>
                      <a:pt x="508" y="154"/>
                    </a:lnTo>
                    <a:lnTo>
                      <a:pt x="506" y="154"/>
                    </a:lnTo>
                    <a:lnTo>
                      <a:pt x="504" y="152"/>
                    </a:lnTo>
                    <a:lnTo>
                      <a:pt x="502" y="150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0" y="146"/>
                    </a:lnTo>
                    <a:lnTo>
                      <a:pt x="498" y="140"/>
                    </a:lnTo>
                    <a:lnTo>
                      <a:pt x="494" y="136"/>
                    </a:lnTo>
                    <a:lnTo>
                      <a:pt x="492" y="134"/>
                    </a:lnTo>
                    <a:lnTo>
                      <a:pt x="488" y="134"/>
                    </a:lnTo>
                    <a:lnTo>
                      <a:pt x="486" y="134"/>
                    </a:lnTo>
                    <a:lnTo>
                      <a:pt x="484" y="134"/>
                    </a:lnTo>
                    <a:lnTo>
                      <a:pt x="482" y="136"/>
                    </a:lnTo>
                    <a:lnTo>
                      <a:pt x="482" y="136"/>
                    </a:lnTo>
                    <a:lnTo>
                      <a:pt x="474" y="132"/>
                    </a:lnTo>
                    <a:lnTo>
                      <a:pt x="468" y="130"/>
                    </a:lnTo>
                    <a:lnTo>
                      <a:pt x="466" y="126"/>
                    </a:lnTo>
                    <a:lnTo>
                      <a:pt x="464" y="124"/>
                    </a:lnTo>
                    <a:lnTo>
                      <a:pt x="464" y="122"/>
                    </a:lnTo>
                    <a:lnTo>
                      <a:pt x="464" y="120"/>
                    </a:lnTo>
                    <a:lnTo>
                      <a:pt x="464" y="120"/>
                    </a:lnTo>
                    <a:lnTo>
                      <a:pt x="462" y="114"/>
                    </a:lnTo>
                    <a:lnTo>
                      <a:pt x="460" y="110"/>
                    </a:lnTo>
                    <a:lnTo>
                      <a:pt x="458" y="108"/>
                    </a:lnTo>
                    <a:lnTo>
                      <a:pt x="456" y="108"/>
                    </a:lnTo>
                    <a:lnTo>
                      <a:pt x="452" y="108"/>
                    </a:lnTo>
                    <a:lnTo>
                      <a:pt x="450" y="110"/>
                    </a:lnTo>
                    <a:lnTo>
                      <a:pt x="448" y="110"/>
                    </a:lnTo>
                    <a:lnTo>
                      <a:pt x="448" y="110"/>
                    </a:lnTo>
                    <a:lnTo>
                      <a:pt x="440" y="110"/>
                    </a:lnTo>
                    <a:lnTo>
                      <a:pt x="434" y="112"/>
                    </a:lnTo>
                    <a:lnTo>
                      <a:pt x="430" y="114"/>
                    </a:lnTo>
                    <a:lnTo>
                      <a:pt x="426" y="116"/>
                    </a:lnTo>
                    <a:lnTo>
                      <a:pt x="424" y="120"/>
                    </a:lnTo>
                    <a:lnTo>
                      <a:pt x="424" y="124"/>
                    </a:lnTo>
                    <a:lnTo>
                      <a:pt x="424" y="128"/>
                    </a:lnTo>
                    <a:lnTo>
                      <a:pt x="424" y="130"/>
                    </a:lnTo>
                    <a:lnTo>
                      <a:pt x="424" y="134"/>
                    </a:lnTo>
                    <a:lnTo>
                      <a:pt x="424" y="134"/>
                    </a:lnTo>
                    <a:lnTo>
                      <a:pt x="424" y="136"/>
                    </a:lnTo>
                    <a:lnTo>
                      <a:pt x="428" y="138"/>
                    </a:lnTo>
                    <a:lnTo>
                      <a:pt x="430" y="142"/>
                    </a:lnTo>
                    <a:lnTo>
                      <a:pt x="430" y="144"/>
                    </a:lnTo>
                    <a:lnTo>
                      <a:pt x="428" y="148"/>
                    </a:lnTo>
                    <a:lnTo>
                      <a:pt x="426" y="150"/>
                    </a:lnTo>
                    <a:lnTo>
                      <a:pt x="426" y="152"/>
                    </a:lnTo>
                    <a:lnTo>
                      <a:pt x="424" y="152"/>
                    </a:lnTo>
                    <a:lnTo>
                      <a:pt x="424" y="178"/>
                    </a:lnTo>
                    <a:lnTo>
                      <a:pt x="422" y="182"/>
                    </a:lnTo>
                    <a:lnTo>
                      <a:pt x="422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20" y="186"/>
                    </a:lnTo>
                    <a:lnTo>
                      <a:pt x="414" y="172"/>
                    </a:lnTo>
                    <a:lnTo>
                      <a:pt x="406" y="158"/>
                    </a:lnTo>
                    <a:lnTo>
                      <a:pt x="400" y="144"/>
                    </a:lnTo>
                    <a:lnTo>
                      <a:pt x="394" y="138"/>
                    </a:lnTo>
                    <a:lnTo>
                      <a:pt x="392" y="136"/>
                    </a:lnTo>
                    <a:lnTo>
                      <a:pt x="390" y="138"/>
                    </a:lnTo>
                    <a:lnTo>
                      <a:pt x="388" y="140"/>
                    </a:lnTo>
                    <a:lnTo>
                      <a:pt x="386" y="144"/>
                    </a:lnTo>
                    <a:lnTo>
                      <a:pt x="386" y="148"/>
                    </a:lnTo>
                    <a:lnTo>
                      <a:pt x="384" y="150"/>
                    </a:lnTo>
                    <a:lnTo>
                      <a:pt x="384" y="152"/>
                    </a:lnTo>
                    <a:lnTo>
                      <a:pt x="380" y="148"/>
                    </a:lnTo>
                    <a:lnTo>
                      <a:pt x="376" y="148"/>
                    </a:lnTo>
                    <a:lnTo>
                      <a:pt x="370" y="148"/>
                    </a:lnTo>
                    <a:lnTo>
                      <a:pt x="366" y="148"/>
                    </a:lnTo>
                    <a:lnTo>
                      <a:pt x="362" y="148"/>
                    </a:lnTo>
                    <a:lnTo>
                      <a:pt x="358" y="150"/>
                    </a:lnTo>
                    <a:lnTo>
                      <a:pt x="358" y="150"/>
                    </a:lnTo>
                    <a:lnTo>
                      <a:pt x="348" y="150"/>
                    </a:lnTo>
                    <a:lnTo>
                      <a:pt x="342" y="148"/>
                    </a:lnTo>
                    <a:lnTo>
                      <a:pt x="340" y="148"/>
                    </a:lnTo>
                    <a:lnTo>
                      <a:pt x="338" y="146"/>
                    </a:lnTo>
                    <a:lnTo>
                      <a:pt x="336" y="144"/>
                    </a:lnTo>
                    <a:lnTo>
                      <a:pt x="336" y="142"/>
                    </a:lnTo>
                    <a:lnTo>
                      <a:pt x="338" y="140"/>
                    </a:lnTo>
                    <a:lnTo>
                      <a:pt x="340" y="140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2" y="138"/>
                    </a:lnTo>
                    <a:lnTo>
                      <a:pt x="346" y="130"/>
                    </a:lnTo>
                    <a:lnTo>
                      <a:pt x="350" y="124"/>
                    </a:lnTo>
                    <a:lnTo>
                      <a:pt x="350" y="120"/>
                    </a:lnTo>
                    <a:lnTo>
                      <a:pt x="350" y="116"/>
                    </a:lnTo>
                    <a:lnTo>
                      <a:pt x="348" y="112"/>
                    </a:lnTo>
                    <a:lnTo>
                      <a:pt x="346" y="110"/>
                    </a:lnTo>
                    <a:lnTo>
                      <a:pt x="344" y="108"/>
                    </a:lnTo>
                    <a:lnTo>
                      <a:pt x="342" y="108"/>
                    </a:lnTo>
                    <a:lnTo>
                      <a:pt x="340" y="106"/>
                    </a:lnTo>
                    <a:lnTo>
                      <a:pt x="340" y="106"/>
                    </a:lnTo>
                    <a:lnTo>
                      <a:pt x="334" y="102"/>
                    </a:lnTo>
                    <a:lnTo>
                      <a:pt x="332" y="100"/>
                    </a:lnTo>
                    <a:lnTo>
                      <a:pt x="330" y="98"/>
                    </a:lnTo>
                    <a:lnTo>
                      <a:pt x="328" y="98"/>
                    </a:lnTo>
                    <a:lnTo>
                      <a:pt x="328" y="100"/>
                    </a:lnTo>
                    <a:lnTo>
                      <a:pt x="326" y="100"/>
                    </a:lnTo>
                    <a:lnTo>
                      <a:pt x="326" y="102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6"/>
                    </a:lnTo>
                    <a:lnTo>
                      <a:pt x="328" y="110"/>
                    </a:lnTo>
                    <a:lnTo>
                      <a:pt x="326" y="112"/>
                    </a:lnTo>
                    <a:lnTo>
                      <a:pt x="326" y="114"/>
                    </a:lnTo>
                    <a:lnTo>
                      <a:pt x="324" y="114"/>
                    </a:lnTo>
                    <a:lnTo>
                      <a:pt x="322" y="112"/>
                    </a:lnTo>
                    <a:lnTo>
                      <a:pt x="320" y="112"/>
                    </a:lnTo>
                    <a:lnTo>
                      <a:pt x="318" y="110"/>
                    </a:lnTo>
                    <a:lnTo>
                      <a:pt x="316" y="108"/>
                    </a:lnTo>
                    <a:lnTo>
                      <a:pt x="316" y="108"/>
                    </a:lnTo>
                    <a:lnTo>
                      <a:pt x="298" y="94"/>
                    </a:lnTo>
                    <a:lnTo>
                      <a:pt x="282" y="84"/>
                    </a:lnTo>
                    <a:lnTo>
                      <a:pt x="268" y="78"/>
                    </a:lnTo>
                    <a:lnTo>
                      <a:pt x="262" y="76"/>
                    </a:lnTo>
                    <a:lnTo>
                      <a:pt x="252" y="74"/>
                    </a:lnTo>
                    <a:lnTo>
                      <a:pt x="244" y="72"/>
                    </a:lnTo>
                    <a:lnTo>
                      <a:pt x="240" y="70"/>
                    </a:lnTo>
                    <a:lnTo>
                      <a:pt x="236" y="68"/>
                    </a:lnTo>
                    <a:lnTo>
                      <a:pt x="234" y="66"/>
                    </a:lnTo>
                    <a:lnTo>
                      <a:pt x="232" y="66"/>
                    </a:lnTo>
                    <a:lnTo>
                      <a:pt x="232" y="66"/>
                    </a:lnTo>
                    <a:lnTo>
                      <a:pt x="228" y="62"/>
                    </a:lnTo>
                    <a:lnTo>
                      <a:pt x="224" y="62"/>
                    </a:lnTo>
                    <a:lnTo>
                      <a:pt x="222" y="62"/>
                    </a:lnTo>
                    <a:lnTo>
                      <a:pt x="222" y="64"/>
                    </a:lnTo>
                    <a:lnTo>
                      <a:pt x="220" y="66"/>
                    </a:lnTo>
                    <a:lnTo>
                      <a:pt x="220" y="68"/>
                    </a:lnTo>
                    <a:lnTo>
                      <a:pt x="220" y="72"/>
                    </a:lnTo>
                    <a:lnTo>
                      <a:pt x="222" y="74"/>
                    </a:lnTo>
                    <a:lnTo>
                      <a:pt x="222" y="76"/>
                    </a:lnTo>
                    <a:lnTo>
                      <a:pt x="222" y="76"/>
                    </a:lnTo>
                    <a:lnTo>
                      <a:pt x="220" y="80"/>
                    </a:lnTo>
                    <a:lnTo>
                      <a:pt x="218" y="82"/>
                    </a:lnTo>
                    <a:lnTo>
                      <a:pt x="216" y="84"/>
                    </a:lnTo>
                    <a:lnTo>
                      <a:pt x="214" y="82"/>
                    </a:lnTo>
                    <a:lnTo>
                      <a:pt x="212" y="82"/>
                    </a:lnTo>
                    <a:lnTo>
                      <a:pt x="212" y="80"/>
                    </a:lnTo>
                    <a:lnTo>
                      <a:pt x="212" y="80"/>
                    </a:lnTo>
                    <a:lnTo>
                      <a:pt x="208" y="72"/>
                    </a:lnTo>
                    <a:lnTo>
                      <a:pt x="200" y="60"/>
                    </a:lnTo>
                    <a:lnTo>
                      <a:pt x="194" y="52"/>
                    </a:lnTo>
                    <a:lnTo>
                      <a:pt x="190" y="48"/>
                    </a:lnTo>
                    <a:lnTo>
                      <a:pt x="186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80" y="44"/>
                    </a:lnTo>
                    <a:lnTo>
                      <a:pt x="178" y="46"/>
                    </a:lnTo>
                    <a:lnTo>
                      <a:pt x="180" y="48"/>
                    </a:lnTo>
                    <a:lnTo>
                      <a:pt x="180" y="50"/>
                    </a:lnTo>
                    <a:lnTo>
                      <a:pt x="180" y="52"/>
                    </a:lnTo>
                    <a:lnTo>
                      <a:pt x="182" y="54"/>
                    </a:lnTo>
                    <a:lnTo>
                      <a:pt x="182" y="56"/>
                    </a:lnTo>
                    <a:lnTo>
                      <a:pt x="182" y="56"/>
                    </a:lnTo>
                    <a:lnTo>
                      <a:pt x="180" y="62"/>
                    </a:lnTo>
                    <a:lnTo>
                      <a:pt x="178" y="66"/>
                    </a:lnTo>
                    <a:lnTo>
                      <a:pt x="176" y="68"/>
                    </a:lnTo>
                    <a:lnTo>
                      <a:pt x="174" y="68"/>
                    </a:lnTo>
                    <a:lnTo>
                      <a:pt x="170" y="66"/>
                    </a:lnTo>
                    <a:lnTo>
                      <a:pt x="168" y="64"/>
                    </a:lnTo>
                    <a:lnTo>
                      <a:pt x="166" y="62"/>
                    </a:lnTo>
                    <a:lnTo>
                      <a:pt x="166" y="62"/>
                    </a:lnTo>
                    <a:lnTo>
                      <a:pt x="166" y="60"/>
                    </a:lnTo>
                    <a:lnTo>
                      <a:pt x="162" y="58"/>
                    </a:lnTo>
                    <a:lnTo>
                      <a:pt x="158" y="58"/>
                    </a:lnTo>
                    <a:lnTo>
                      <a:pt x="156" y="58"/>
                    </a:lnTo>
                    <a:lnTo>
                      <a:pt x="152" y="60"/>
                    </a:lnTo>
                    <a:lnTo>
                      <a:pt x="150" y="62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48" y="66"/>
                    </a:lnTo>
                    <a:lnTo>
                      <a:pt x="144" y="68"/>
                    </a:lnTo>
                    <a:lnTo>
                      <a:pt x="142" y="72"/>
                    </a:lnTo>
                    <a:lnTo>
                      <a:pt x="138" y="74"/>
                    </a:lnTo>
                    <a:lnTo>
                      <a:pt x="136" y="76"/>
                    </a:lnTo>
                    <a:lnTo>
                      <a:pt x="134" y="76"/>
                    </a:lnTo>
                    <a:lnTo>
                      <a:pt x="124" y="78"/>
                    </a:lnTo>
                    <a:lnTo>
                      <a:pt x="112" y="84"/>
                    </a:lnTo>
                    <a:lnTo>
                      <a:pt x="102" y="92"/>
                    </a:lnTo>
                    <a:lnTo>
                      <a:pt x="96" y="98"/>
                    </a:lnTo>
                    <a:lnTo>
                      <a:pt x="92" y="100"/>
                    </a:lnTo>
                    <a:lnTo>
                      <a:pt x="86" y="104"/>
                    </a:lnTo>
                    <a:lnTo>
                      <a:pt x="80" y="108"/>
                    </a:lnTo>
                    <a:lnTo>
                      <a:pt x="76" y="108"/>
                    </a:lnTo>
                    <a:lnTo>
                      <a:pt x="72" y="108"/>
                    </a:lnTo>
                    <a:lnTo>
                      <a:pt x="68" y="108"/>
                    </a:lnTo>
                    <a:lnTo>
                      <a:pt x="66" y="106"/>
                    </a:lnTo>
                    <a:lnTo>
                      <a:pt x="60" y="100"/>
                    </a:lnTo>
                    <a:lnTo>
                      <a:pt x="52" y="94"/>
                    </a:lnTo>
                    <a:lnTo>
                      <a:pt x="42" y="88"/>
                    </a:lnTo>
                    <a:lnTo>
                      <a:pt x="34" y="84"/>
                    </a:lnTo>
                    <a:lnTo>
                      <a:pt x="32" y="82"/>
                    </a:lnTo>
                    <a:lnTo>
                      <a:pt x="22" y="80"/>
                    </a:lnTo>
                    <a:lnTo>
                      <a:pt x="12" y="76"/>
                    </a:lnTo>
                    <a:lnTo>
                      <a:pt x="2" y="72"/>
                    </a:lnTo>
                    <a:lnTo>
                      <a:pt x="0" y="72"/>
                    </a:lnTo>
                    <a:lnTo>
                      <a:pt x="0" y="364"/>
                    </a:lnTo>
                    <a:lnTo>
                      <a:pt x="12" y="364"/>
                    </a:lnTo>
                    <a:lnTo>
                      <a:pt x="20" y="370"/>
                    </a:lnTo>
                    <a:lnTo>
                      <a:pt x="30" y="376"/>
                    </a:lnTo>
                    <a:lnTo>
                      <a:pt x="40" y="384"/>
                    </a:lnTo>
                    <a:lnTo>
                      <a:pt x="50" y="392"/>
                    </a:lnTo>
                    <a:lnTo>
                      <a:pt x="58" y="398"/>
                    </a:lnTo>
                    <a:lnTo>
                      <a:pt x="60" y="400"/>
                    </a:lnTo>
                    <a:lnTo>
                      <a:pt x="64" y="400"/>
                    </a:lnTo>
                    <a:lnTo>
                      <a:pt x="70" y="396"/>
                    </a:lnTo>
                    <a:lnTo>
                      <a:pt x="74" y="394"/>
                    </a:lnTo>
                    <a:lnTo>
                      <a:pt x="78" y="390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8" y="392"/>
                    </a:lnTo>
                    <a:lnTo>
                      <a:pt x="96" y="402"/>
                    </a:lnTo>
                    <a:lnTo>
                      <a:pt x="106" y="414"/>
                    </a:lnTo>
                    <a:lnTo>
                      <a:pt x="116" y="428"/>
                    </a:lnTo>
                    <a:lnTo>
                      <a:pt x="124" y="440"/>
                    </a:lnTo>
                    <a:lnTo>
                      <a:pt x="130" y="448"/>
                    </a:lnTo>
                    <a:lnTo>
                      <a:pt x="132" y="452"/>
                    </a:lnTo>
                    <a:lnTo>
                      <a:pt x="136" y="460"/>
                    </a:lnTo>
                    <a:lnTo>
                      <a:pt x="140" y="466"/>
                    </a:lnTo>
                    <a:lnTo>
                      <a:pt x="146" y="472"/>
                    </a:lnTo>
                    <a:lnTo>
                      <a:pt x="150" y="476"/>
                    </a:lnTo>
                    <a:lnTo>
                      <a:pt x="152" y="478"/>
                    </a:lnTo>
                    <a:lnTo>
                      <a:pt x="154" y="478"/>
                    </a:lnTo>
                    <a:lnTo>
                      <a:pt x="154" y="486"/>
                    </a:lnTo>
                    <a:lnTo>
                      <a:pt x="152" y="496"/>
                    </a:lnTo>
                    <a:lnTo>
                      <a:pt x="150" y="508"/>
                    </a:lnTo>
                    <a:lnTo>
                      <a:pt x="148" y="516"/>
                    </a:lnTo>
                    <a:lnTo>
                      <a:pt x="146" y="520"/>
                    </a:lnTo>
                    <a:lnTo>
                      <a:pt x="146" y="526"/>
                    </a:lnTo>
                    <a:lnTo>
                      <a:pt x="146" y="532"/>
                    </a:lnTo>
                    <a:lnTo>
                      <a:pt x="148" y="536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6" y="542"/>
                    </a:lnTo>
                    <a:lnTo>
                      <a:pt x="160" y="548"/>
                    </a:lnTo>
                    <a:lnTo>
                      <a:pt x="164" y="552"/>
                    </a:lnTo>
                    <a:lnTo>
                      <a:pt x="166" y="558"/>
                    </a:lnTo>
                    <a:lnTo>
                      <a:pt x="168" y="562"/>
                    </a:lnTo>
                    <a:lnTo>
                      <a:pt x="170" y="568"/>
                    </a:lnTo>
                    <a:lnTo>
                      <a:pt x="172" y="570"/>
                    </a:lnTo>
                    <a:lnTo>
                      <a:pt x="172" y="572"/>
                    </a:lnTo>
                    <a:lnTo>
                      <a:pt x="188" y="584"/>
                    </a:lnTo>
                    <a:lnTo>
                      <a:pt x="200" y="594"/>
                    </a:lnTo>
                    <a:lnTo>
                      <a:pt x="210" y="598"/>
                    </a:lnTo>
                    <a:lnTo>
                      <a:pt x="214" y="600"/>
                    </a:lnTo>
                    <a:lnTo>
                      <a:pt x="220" y="606"/>
                    </a:lnTo>
                    <a:lnTo>
                      <a:pt x="224" y="612"/>
                    </a:lnTo>
                    <a:lnTo>
                      <a:pt x="228" y="618"/>
                    </a:lnTo>
                    <a:lnTo>
                      <a:pt x="230" y="622"/>
                    </a:lnTo>
                    <a:lnTo>
                      <a:pt x="230" y="626"/>
                    </a:lnTo>
                    <a:lnTo>
                      <a:pt x="230" y="626"/>
                    </a:lnTo>
                    <a:lnTo>
                      <a:pt x="592" y="626"/>
                    </a:lnTo>
                    <a:lnTo>
                      <a:pt x="604" y="636"/>
                    </a:lnTo>
                    <a:lnTo>
                      <a:pt x="628" y="638"/>
                    </a:lnTo>
                    <a:lnTo>
                      <a:pt x="630" y="642"/>
                    </a:lnTo>
                    <a:lnTo>
                      <a:pt x="634" y="644"/>
                    </a:lnTo>
                    <a:lnTo>
                      <a:pt x="638" y="646"/>
                    </a:lnTo>
                    <a:lnTo>
                      <a:pt x="642" y="646"/>
                    </a:lnTo>
                    <a:lnTo>
                      <a:pt x="644" y="646"/>
                    </a:lnTo>
                    <a:lnTo>
                      <a:pt x="646" y="646"/>
                    </a:lnTo>
                    <a:lnTo>
                      <a:pt x="652" y="644"/>
                    </a:lnTo>
                    <a:lnTo>
                      <a:pt x="658" y="642"/>
                    </a:lnTo>
                    <a:lnTo>
                      <a:pt x="662" y="640"/>
                    </a:lnTo>
                    <a:lnTo>
                      <a:pt x="666" y="638"/>
                    </a:lnTo>
                    <a:lnTo>
                      <a:pt x="668" y="636"/>
                    </a:lnTo>
                    <a:lnTo>
                      <a:pt x="668" y="634"/>
                    </a:lnTo>
                    <a:lnTo>
                      <a:pt x="682" y="632"/>
                    </a:lnTo>
                    <a:lnTo>
                      <a:pt x="694" y="634"/>
                    </a:lnTo>
                    <a:lnTo>
                      <a:pt x="702" y="638"/>
                    </a:lnTo>
                    <a:lnTo>
                      <a:pt x="706" y="644"/>
                    </a:lnTo>
                    <a:lnTo>
                      <a:pt x="708" y="646"/>
                    </a:lnTo>
                    <a:lnTo>
                      <a:pt x="716" y="646"/>
                    </a:lnTo>
                    <a:lnTo>
                      <a:pt x="720" y="648"/>
                    </a:lnTo>
                    <a:lnTo>
                      <a:pt x="724" y="650"/>
                    </a:lnTo>
                    <a:lnTo>
                      <a:pt x="726" y="652"/>
                    </a:lnTo>
                    <a:lnTo>
                      <a:pt x="726" y="654"/>
                    </a:lnTo>
                    <a:lnTo>
                      <a:pt x="726" y="656"/>
                    </a:lnTo>
                    <a:lnTo>
                      <a:pt x="724" y="658"/>
                    </a:lnTo>
                    <a:lnTo>
                      <a:pt x="724" y="660"/>
                    </a:lnTo>
                    <a:lnTo>
                      <a:pt x="724" y="660"/>
                    </a:lnTo>
                    <a:lnTo>
                      <a:pt x="726" y="668"/>
                    </a:lnTo>
                    <a:lnTo>
                      <a:pt x="728" y="674"/>
                    </a:lnTo>
                    <a:lnTo>
                      <a:pt x="730" y="674"/>
                    </a:lnTo>
                    <a:lnTo>
                      <a:pt x="734" y="674"/>
                    </a:lnTo>
                    <a:lnTo>
                      <a:pt x="738" y="674"/>
                    </a:lnTo>
                    <a:lnTo>
                      <a:pt x="744" y="674"/>
                    </a:lnTo>
                    <a:lnTo>
                      <a:pt x="748" y="674"/>
                    </a:lnTo>
                    <a:lnTo>
                      <a:pt x="752" y="672"/>
                    </a:lnTo>
                    <a:lnTo>
                      <a:pt x="756" y="672"/>
                    </a:lnTo>
                    <a:lnTo>
                      <a:pt x="762" y="672"/>
                    </a:lnTo>
                    <a:lnTo>
                      <a:pt x="768" y="674"/>
                    </a:lnTo>
                    <a:lnTo>
                      <a:pt x="772" y="676"/>
                    </a:lnTo>
                    <a:lnTo>
                      <a:pt x="776" y="678"/>
                    </a:lnTo>
                    <a:lnTo>
                      <a:pt x="780" y="682"/>
                    </a:lnTo>
                    <a:lnTo>
                      <a:pt x="784" y="684"/>
                    </a:lnTo>
                    <a:lnTo>
                      <a:pt x="788" y="688"/>
                    </a:lnTo>
                    <a:lnTo>
                      <a:pt x="790" y="690"/>
                    </a:lnTo>
                    <a:lnTo>
                      <a:pt x="790" y="692"/>
                    </a:lnTo>
                    <a:lnTo>
                      <a:pt x="788" y="694"/>
                    </a:lnTo>
                    <a:lnTo>
                      <a:pt x="788" y="694"/>
                    </a:lnTo>
                    <a:lnTo>
                      <a:pt x="790" y="698"/>
                    </a:lnTo>
                    <a:lnTo>
                      <a:pt x="790" y="698"/>
                    </a:lnTo>
                    <a:lnTo>
                      <a:pt x="788" y="700"/>
                    </a:lnTo>
                    <a:lnTo>
                      <a:pt x="786" y="702"/>
                    </a:lnTo>
                    <a:lnTo>
                      <a:pt x="784" y="704"/>
                    </a:lnTo>
                    <a:lnTo>
                      <a:pt x="780" y="704"/>
                    </a:lnTo>
                    <a:lnTo>
                      <a:pt x="778" y="702"/>
                    </a:lnTo>
                    <a:lnTo>
                      <a:pt x="774" y="702"/>
                    </a:lnTo>
                    <a:lnTo>
                      <a:pt x="772" y="702"/>
                    </a:lnTo>
                    <a:lnTo>
                      <a:pt x="770" y="702"/>
                    </a:lnTo>
                    <a:lnTo>
                      <a:pt x="764" y="696"/>
                    </a:lnTo>
                    <a:lnTo>
                      <a:pt x="764" y="696"/>
                    </a:lnTo>
                    <a:lnTo>
                      <a:pt x="766" y="700"/>
                    </a:lnTo>
                    <a:lnTo>
                      <a:pt x="766" y="702"/>
                    </a:lnTo>
                    <a:lnTo>
                      <a:pt x="768" y="706"/>
                    </a:lnTo>
                    <a:lnTo>
                      <a:pt x="766" y="712"/>
                    </a:lnTo>
                    <a:lnTo>
                      <a:pt x="766" y="716"/>
                    </a:lnTo>
                    <a:lnTo>
                      <a:pt x="762" y="718"/>
                    </a:lnTo>
                    <a:lnTo>
                      <a:pt x="760" y="718"/>
                    </a:lnTo>
                    <a:lnTo>
                      <a:pt x="756" y="720"/>
                    </a:lnTo>
                    <a:lnTo>
                      <a:pt x="752" y="722"/>
                    </a:lnTo>
                    <a:lnTo>
                      <a:pt x="750" y="724"/>
                    </a:lnTo>
                    <a:lnTo>
                      <a:pt x="750" y="726"/>
                    </a:lnTo>
                    <a:lnTo>
                      <a:pt x="752" y="728"/>
                    </a:lnTo>
                    <a:lnTo>
                      <a:pt x="752" y="730"/>
                    </a:lnTo>
                    <a:lnTo>
                      <a:pt x="752" y="732"/>
                    </a:lnTo>
                    <a:lnTo>
                      <a:pt x="752" y="730"/>
                    </a:lnTo>
                    <a:lnTo>
                      <a:pt x="754" y="730"/>
                    </a:lnTo>
                    <a:lnTo>
                      <a:pt x="754" y="730"/>
                    </a:lnTo>
                    <a:lnTo>
                      <a:pt x="756" y="732"/>
                    </a:lnTo>
                    <a:lnTo>
                      <a:pt x="758" y="736"/>
                    </a:lnTo>
                    <a:lnTo>
                      <a:pt x="756" y="738"/>
                    </a:lnTo>
                    <a:lnTo>
                      <a:pt x="756" y="740"/>
                    </a:lnTo>
                    <a:lnTo>
                      <a:pt x="754" y="740"/>
                    </a:lnTo>
                    <a:lnTo>
                      <a:pt x="752" y="742"/>
                    </a:lnTo>
                    <a:lnTo>
                      <a:pt x="752" y="742"/>
                    </a:lnTo>
                    <a:lnTo>
                      <a:pt x="750" y="744"/>
                    </a:lnTo>
                    <a:lnTo>
                      <a:pt x="748" y="746"/>
                    </a:lnTo>
                    <a:lnTo>
                      <a:pt x="748" y="746"/>
                    </a:lnTo>
                    <a:lnTo>
                      <a:pt x="752" y="746"/>
                    </a:lnTo>
                    <a:lnTo>
                      <a:pt x="754" y="746"/>
                    </a:lnTo>
                    <a:lnTo>
                      <a:pt x="760" y="744"/>
                    </a:lnTo>
                    <a:lnTo>
                      <a:pt x="764" y="740"/>
                    </a:lnTo>
                    <a:lnTo>
                      <a:pt x="768" y="736"/>
                    </a:lnTo>
                    <a:lnTo>
                      <a:pt x="770" y="734"/>
                    </a:lnTo>
                    <a:lnTo>
                      <a:pt x="770" y="730"/>
                    </a:lnTo>
                    <a:lnTo>
                      <a:pt x="772" y="728"/>
                    </a:lnTo>
                    <a:lnTo>
                      <a:pt x="774" y="724"/>
                    </a:lnTo>
                    <a:lnTo>
                      <a:pt x="776" y="722"/>
                    </a:lnTo>
                    <a:lnTo>
                      <a:pt x="782" y="722"/>
                    </a:lnTo>
                    <a:lnTo>
                      <a:pt x="788" y="722"/>
                    </a:lnTo>
                    <a:lnTo>
                      <a:pt x="794" y="722"/>
                    </a:lnTo>
                    <a:lnTo>
                      <a:pt x="798" y="722"/>
                    </a:lnTo>
                    <a:lnTo>
                      <a:pt x="802" y="722"/>
                    </a:lnTo>
                    <a:lnTo>
                      <a:pt x="802" y="722"/>
                    </a:lnTo>
                    <a:lnTo>
                      <a:pt x="800" y="722"/>
                    </a:lnTo>
                    <a:lnTo>
                      <a:pt x="798" y="720"/>
                    </a:lnTo>
                    <a:lnTo>
                      <a:pt x="798" y="718"/>
                    </a:lnTo>
                    <a:lnTo>
                      <a:pt x="798" y="714"/>
                    </a:lnTo>
                    <a:lnTo>
                      <a:pt x="800" y="712"/>
                    </a:lnTo>
                    <a:lnTo>
                      <a:pt x="804" y="708"/>
                    </a:lnTo>
                    <a:lnTo>
                      <a:pt x="806" y="704"/>
                    </a:lnTo>
                    <a:lnTo>
                      <a:pt x="810" y="700"/>
                    </a:lnTo>
                    <a:lnTo>
                      <a:pt x="814" y="698"/>
                    </a:lnTo>
                    <a:lnTo>
                      <a:pt x="820" y="696"/>
                    </a:lnTo>
                    <a:lnTo>
                      <a:pt x="826" y="696"/>
                    </a:lnTo>
                    <a:lnTo>
                      <a:pt x="832" y="696"/>
                    </a:lnTo>
                    <a:lnTo>
                      <a:pt x="838" y="696"/>
                    </a:lnTo>
                    <a:lnTo>
                      <a:pt x="840" y="698"/>
                    </a:lnTo>
                    <a:lnTo>
                      <a:pt x="842" y="698"/>
                    </a:lnTo>
                    <a:lnTo>
                      <a:pt x="846" y="700"/>
                    </a:lnTo>
                    <a:lnTo>
                      <a:pt x="848" y="700"/>
                    </a:lnTo>
                    <a:lnTo>
                      <a:pt x="850" y="702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8" name="Freeform 372">
                <a:extLst>
                  <a:ext uri="{FF2B5EF4-FFF2-40B4-BE49-F238E27FC236}">
                    <a16:creationId xmlns:a16="http://schemas.microsoft.com/office/drawing/2014/main" id="{1B19F74F-591D-4B8E-81BC-5DF6E95CCFD7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313" y="1796"/>
                <a:ext cx="492" cy="498"/>
              </a:xfrm>
              <a:custGeom>
                <a:avLst/>
                <a:gdLst>
                  <a:gd name="T0" fmla="*/ 318 w 492"/>
                  <a:gd name="T1" fmla="*/ 44 h 498"/>
                  <a:gd name="T2" fmla="*/ 282 w 492"/>
                  <a:gd name="T3" fmla="*/ 40 h 498"/>
                  <a:gd name="T4" fmla="*/ 262 w 492"/>
                  <a:gd name="T5" fmla="*/ 32 h 498"/>
                  <a:gd name="T6" fmla="*/ 242 w 492"/>
                  <a:gd name="T7" fmla="*/ 24 h 498"/>
                  <a:gd name="T8" fmla="*/ 230 w 492"/>
                  <a:gd name="T9" fmla="*/ 28 h 498"/>
                  <a:gd name="T10" fmla="*/ 220 w 492"/>
                  <a:gd name="T11" fmla="*/ 32 h 498"/>
                  <a:gd name="T12" fmla="*/ 176 w 492"/>
                  <a:gd name="T13" fmla="*/ 4 h 498"/>
                  <a:gd name="T14" fmla="*/ 118 w 492"/>
                  <a:gd name="T15" fmla="*/ 12 h 498"/>
                  <a:gd name="T16" fmla="*/ 100 w 492"/>
                  <a:gd name="T17" fmla="*/ 14 h 498"/>
                  <a:gd name="T18" fmla="*/ 68 w 492"/>
                  <a:gd name="T19" fmla="*/ 60 h 498"/>
                  <a:gd name="T20" fmla="*/ 18 w 492"/>
                  <a:gd name="T21" fmla="*/ 98 h 498"/>
                  <a:gd name="T22" fmla="*/ 60 w 492"/>
                  <a:gd name="T23" fmla="*/ 144 h 498"/>
                  <a:gd name="T24" fmla="*/ 58 w 492"/>
                  <a:gd name="T25" fmla="*/ 178 h 498"/>
                  <a:gd name="T26" fmla="*/ 8 w 492"/>
                  <a:gd name="T27" fmla="*/ 182 h 498"/>
                  <a:gd name="T28" fmla="*/ 62 w 492"/>
                  <a:gd name="T29" fmla="*/ 228 h 498"/>
                  <a:gd name="T30" fmla="*/ 86 w 492"/>
                  <a:gd name="T31" fmla="*/ 220 h 498"/>
                  <a:gd name="T32" fmla="*/ 86 w 492"/>
                  <a:gd name="T33" fmla="*/ 236 h 498"/>
                  <a:gd name="T34" fmla="*/ 76 w 492"/>
                  <a:gd name="T35" fmla="*/ 260 h 498"/>
                  <a:gd name="T36" fmla="*/ 52 w 492"/>
                  <a:gd name="T37" fmla="*/ 284 h 498"/>
                  <a:gd name="T38" fmla="*/ 18 w 492"/>
                  <a:gd name="T39" fmla="*/ 308 h 498"/>
                  <a:gd name="T40" fmla="*/ 28 w 492"/>
                  <a:gd name="T41" fmla="*/ 328 h 498"/>
                  <a:gd name="T42" fmla="*/ 38 w 492"/>
                  <a:gd name="T43" fmla="*/ 352 h 498"/>
                  <a:gd name="T44" fmla="*/ 68 w 492"/>
                  <a:gd name="T45" fmla="*/ 362 h 498"/>
                  <a:gd name="T46" fmla="*/ 74 w 492"/>
                  <a:gd name="T47" fmla="*/ 386 h 498"/>
                  <a:gd name="T48" fmla="*/ 92 w 492"/>
                  <a:gd name="T49" fmla="*/ 382 h 498"/>
                  <a:gd name="T50" fmla="*/ 102 w 492"/>
                  <a:gd name="T51" fmla="*/ 394 h 498"/>
                  <a:gd name="T52" fmla="*/ 124 w 492"/>
                  <a:gd name="T53" fmla="*/ 390 h 498"/>
                  <a:gd name="T54" fmla="*/ 138 w 492"/>
                  <a:gd name="T55" fmla="*/ 384 h 498"/>
                  <a:gd name="T56" fmla="*/ 104 w 492"/>
                  <a:gd name="T57" fmla="*/ 434 h 498"/>
                  <a:gd name="T58" fmla="*/ 68 w 492"/>
                  <a:gd name="T59" fmla="*/ 464 h 498"/>
                  <a:gd name="T60" fmla="*/ 86 w 492"/>
                  <a:gd name="T61" fmla="*/ 466 h 498"/>
                  <a:gd name="T62" fmla="*/ 160 w 492"/>
                  <a:gd name="T63" fmla="*/ 412 h 498"/>
                  <a:gd name="T64" fmla="*/ 186 w 492"/>
                  <a:gd name="T65" fmla="*/ 390 h 498"/>
                  <a:gd name="T66" fmla="*/ 178 w 492"/>
                  <a:gd name="T67" fmla="*/ 374 h 498"/>
                  <a:gd name="T68" fmla="*/ 206 w 492"/>
                  <a:gd name="T69" fmla="*/ 326 h 498"/>
                  <a:gd name="T70" fmla="*/ 250 w 492"/>
                  <a:gd name="T71" fmla="*/ 322 h 498"/>
                  <a:gd name="T72" fmla="*/ 212 w 492"/>
                  <a:gd name="T73" fmla="*/ 346 h 498"/>
                  <a:gd name="T74" fmla="*/ 206 w 492"/>
                  <a:gd name="T75" fmla="*/ 364 h 498"/>
                  <a:gd name="T76" fmla="*/ 220 w 492"/>
                  <a:gd name="T77" fmla="*/ 376 h 498"/>
                  <a:gd name="T78" fmla="*/ 246 w 492"/>
                  <a:gd name="T79" fmla="*/ 356 h 498"/>
                  <a:gd name="T80" fmla="*/ 254 w 492"/>
                  <a:gd name="T81" fmla="*/ 338 h 498"/>
                  <a:gd name="T82" fmla="*/ 274 w 492"/>
                  <a:gd name="T83" fmla="*/ 338 h 498"/>
                  <a:gd name="T84" fmla="*/ 312 w 492"/>
                  <a:gd name="T85" fmla="*/ 354 h 498"/>
                  <a:gd name="T86" fmla="*/ 350 w 492"/>
                  <a:gd name="T87" fmla="*/ 368 h 498"/>
                  <a:gd name="T88" fmla="*/ 372 w 492"/>
                  <a:gd name="T89" fmla="*/ 372 h 498"/>
                  <a:gd name="T90" fmla="*/ 426 w 492"/>
                  <a:gd name="T91" fmla="*/ 388 h 498"/>
                  <a:gd name="T92" fmla="*/ 452 w 492"/>
                  <a:gd name="T93" fmla="*/ 428 h 498"/>
                  <a:gd name="T94" fmla="*/ 462 w 492"/>
                  <a:gd name="T95" fmla="*/ 454 h 498"/>
                  <a:gd name="T96" fmla="*/ 472 w 492"/>
                  <a:gd name="T97" fmla="*/ 462 h 498"/>
                  <a:gd name="T98" fmla="*/ 480 w 492"/>
                  <a:gd name="T99" fmla="*/ 474 h 498"/>
                  <a:gd name="T100" fmla="*/ 480 w 492"/>
                  <a:gd name="T101" fmla="*/ 496 h 498"/>
                  <a:gd name="T102" fmla="*/ 490 w 492"/>
                  <a:gd name="T103" fmla="*/ 456 h 498"/>
                  <a:gd name="T104" fmla="*/ 462 w 492"/>
                  <a:gd name="T105" fmla="*/ 418 h 498"/>
                  <a:gd name="T106" fmla="*/ 416 w 492"/>
                  <a:gd name="T107" fmla="*/ 368 h 498"/>
                  <a:gd name="T108" fmla="*/ 378 w 492"/>
                  <a:gd name="T109" fmla="*/ 36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92" h="498">
                    <a:moveTo>
                      <a:pt x="338" y="50"/>
                    </a:moveTo>
                    <a:lnTo>
                      <a:pt x="336" y="48"/>
                    </a:lnTo>
                    <a:lnTo>
                      <a:pt x="334" y="46"/>
                    </a:lnTo>
                    <a:lnTo>
                      <a:pt x="332" y="46"/>
                    </a:lnTo>
                    <a:lnTo>
                      <a:pt x="328" y="44"/>
                    </a:lnTo>
                    <a:lnTo>
                      <a:pt x="324" y="44"/>
                    </a:lnTo>
                    <a:lnTo>
                      <a:pt x="318" y="44"/>
                    </a:lnTo>
                    <a:lnTo>
                      <a:pt x="310" y="48"/>
                    </a:lnTo>
                    <a:lnTo>
                      <a:pt x="310" y="48"/>
                    </a:lnTo>
                    <a:lnTo>
                      <a:pt x="306" y="48"/>
                    </a:lnTo>
                    <a:lnTo>
                      <a:pt x="300" y="48"/>
                    </a:lnTo>
                    <a:lnTo>
                      <a:pt x="294" y="46"/>
                    </a:lnTo>
                    <a:lnTo>
                      <a:pt x="288" y="44"/>
                    </a:lnTo>
                    <a:lnTo>
                      <a:pt x="282" y="40"/>
                    </a:lnTo>
                    <a:lnTo>
                      <a:pt x="282" y="40"/>
                    </a:lnTo>
                    <a:lnTo>
                      <a:pt x="280" y="40"/>
                    </a:lnTo>
                    <a:lnTo>
                      <a:pt x="276" y="40"/>
                    </a:lnTo>
                    <a:lnTo>
                      <a:pt x="272" y="40"/>
                    </a:lnTo>
                    <a:lnTo>
                      <a:pt x="268" y="38"/>
                    </a:lnTo>
                    <a:lnTo>
                      <a:pt x="264" y="36"/>
                    </a:lnTo>
                    <a:lnTo>
                      <a:pt x="262" y="32"/>
                    </a:lnTo>
                    <a:lnTo>
                      <a:pt x="260" y="30"/>
                    </a:lnTo>
                    <a:lnTo>
                      <a:pt x="258" y="30"/>
                    </a:lnTo>
                    <a:lnTo>
                      <a:pt x="254" y="28"/>
                    </a:lnTo>
                    <a:lnTo>
                      <a:pt x="250" y="26"/>
                    </a:lnTo>
                    <a:lnTo>
                      <a:pt x="246" y="26"/>
                    </a:lnTo>
                    <a:lnTo>
                      <a:pt x="244" y="26"/>
                    </a:lnTo>
                    <a:lnTo>
                      <a:pt x="242" y="24"/>
                    </a:lnTo>
                    <a:lnTo>
                      <a:pt x="240" y="24"/>
                    </a:lnTo>
                    <a:lnTo>
                      <a:pt x="236" y="22"/>
                    </a:lnTo>
                    <a:lnTo>
                      <a:pt x="234" y="20"/>
                    </a:lnTo>
                    <a:lnTo>
                      <a:pt x="230" y="22"/>
                    </a:lnTo>
                    <a:lnTo>
                      <a:pt x="230" y="22"/>
                    </a:lnTo>
                    <a:lnTo>
                      <a:pt x="228" y="26"/>
                    </a:lnTo>
                    <a:lnTo>
                      <a:pt x="230" y="28"/>
                    </a:lnTo>
                    <a:lnTo>
                      <a:pt x="230" y="30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6"/>
                    </a:lnTo>
                    <a:lnTo>
                      <a:pt x="228" y="36"/>
                    </a:lnTo>
                    <a:lnTo>
                      <a:pt x="224" y="36"/>
                    </a:lnTo>
                    <a:lnTo>
                      <a:pt x="220" y="32"/>
                    </a:lnTo>
                    <a:lnTo>
                      <a:pt x="216" y="28"/>
                    </a:lnTo>
                    <a:lnTo>
                      <a:pt x="212" y="24"/>
                    </a:lnTo>
                    <a:lnTo>
                      <a:pt x="208" y="20"/>
                    </a:lnTo>
                    <a:lnTo>
                      <a:pt x="198" y="16"/>
                    </a:lnTo>
                    <a:lnTo>
                      <a:pt x="188" y="10"/>
                    </a:lnTo>
                    <a:lnTo>
                      <a:pt x="180" y="6"/>
                    </a:lnTo>
                    <a:lnTo>
                      <a:pt x="176" y="4"/>
                    </a:lnTo>
                    <a:lnTo>
                      <a:pt x="172" y="4"/>
                    </a:lnTo>
                    <a:lnTo>
                      <a:pt x="164" y="0"/>
                    </a:lnTo>
                    <a:lnTo>
                      <a:pt x="150" y="0"/>
                    </a:lnTo>
                    <a:lnTo>
                      <a:pt x="134" y="4"/>
                    </a:lnTo>
                    <a:lnTo>
                      <a:pt x="128" y="8"/>
                    </a:lnTo>
                    <a:lnTo>
                      <a:pt x="122" y="10"/>
                    </a:lnTo>
                    <a:lnTo>
                      <a:pt x="118" y="12"/>
                    </a:lnTo>
                    <a:lnTo>
                      <a:pt x="116" y="12"/>
                    </a:lnTo>
                    <a:lnTo>
                      <a:pt x="114" y="12"/>
                    </a:lnTo>
                    <a:lnTo>
                      <a:pt x="112" y="12"/>
                    </a:lnTo>
                    <a:lnTo>
                      <a:pt x="110" y="12"/>
                    </a:lnTo>
                    <a:lnTo>
                      <a:pt x="108" y="12"/>
                    </a:lnTo>
                    <a:lnTo>
                      <a:pt x="104" y="12"/>
                    </a:lnTo>
                    <a:lnTo>
                      <a:pt x="100" y="14"/>
                    </a:lnTo>
                    <a:lnTo>
                      <a:pt x="94" y="16"/>
                    </a:lnTo>
                    <a:lnTo>
                      <a:pt x="88" y="20"/>
                    </a:lnTo>
                    <a:lnTo>
                      <a:pt x="86" y="22"/>
                    </a:lnTo>
                    <a:lnTo>
                      <a:pt x="84" y="28"/>
                    </a:lnTo>
                    <a:lnTo>
                      <a:pt x="80" y="36"/>
                    </a:lnTo>
                    <a:lnTo>
                      <a:pt x="74" y="48"/>
                    </a:lnTo>
                    <a:lnTo>
                      <a:pt x="68" y="60"/>
                    </a:lnTo>
                    <a:lnTo>
                      <a:pt x="58" y="70"/>
                    </a:lnTo>
                    <a:lnTo>
                      <a:pt x="50" y="74"/>
                    </a:lnTo>
                    <a:lnTo>
                      <a:pt x="38" y="76"/>
                    </a:lnTo>
                    <a:lnTo>
                      <a:pt x="28" y="78"/>
                    </a:lnTo>
                    <a:lnTo>
                      <a:pt x="20" y="84"/>
                    </a:lnTo>
                    <a:lnTo>
                      <a:pt x="18" y="92"/>
                    </a:lnTo>
                    <a:lnTo>
                      <a:pt x="18" y="98"/>
                    </a:lnTo>
                    <a:lnTo>
                      <a:pt x="20" y="102"/>
                    </a:lnTo>
                    <a:lnTo>
                      <a:pt x="22" y="106"/>
                    </a:lnTo>
                    <a:lnTo>
                      <a:pt x="26" y="110"/>
                    </a:lnTo>
                    <a:lnTo>
                      <a:pt x="32" y="114"/>
                    </a:lnTo>
                    <a:lnTo>
                      <a:pt x="38" y="120"/>
                    </a:lnTo>
                    <a:lnTo>
                      <a:pt x="48" y="130"/>
                    </a:lnTo>
                    <a:lnTo>
                      <a:pt x="60" y="144"/>
                    </a:lnTo>
                    <a:lnTo>
                      <a:pt x="70" y="156"/>
                    </a:lnTo>
                    <a:lnTo>
                      <a:pt x="76" y="168"/>
                    </a:lnTo>
                    <a:lnTo>
                      <a:pt x="72" y="178"/>
                    </a:lnTo>
                    <a:lnTo>
                      <a:pt x="68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58" y="178"/>
                    </a:lnTo>
                    <a:lnTo>
                      <a:pt x="54" y="176"/>
                    </a:lnTo>
                    <a:lnTo>
                      <a:pt x="52" y="172"/>
                    </a:lnTo>
                    <a:lnTo>
                      <a:pt x="50" y="170"/>
                    </a:lnTo>
                    <a:lnTo>
                      <a:pt x="46" y="168"/>
                    </a:lnTo>
                    <a:lnTo>
                      <a:pt x="34" y="168"/>
                    </a:lnTo>
                    <a:lnTo>
                      <a:pt x="20" y="172"/>
                    </a:lnTo>
                    <a:lnTo>
                      <a:pt x="8" y="182"/>
                    </a:lnTo>
                    <a:lnTo>
                      <a:pt x="2" y="192"/>
                    </a:lnTo>
                    <a:lnTo>
                      <a:pt x="0" y="200"/>
                    </a:lnTo>
                    <a:lnTo>
                      <a:pt x="0" y="208"/>
                    </a:lnTo>
                    <a:lnTo>
                      <a:pt x="8" y="216"/>
                    </a:lnTo>
                    <a:lnTo>
                      <a:pt x="26" y="226"/>
                    </a:lnTo>
                    <a:lnTo>
                      <a:pt x="44" y="232"/>
                    </a:lnTo>
                    <a:lnTo>
                      <a:pt x="62" y="228"/>
                    </a:lnTo>
                    <a:lnTo>
                      <a:pt x="64" y="228"/>
                    </a:lnTo>
                    <a:lnTo>
                      <a:pt x="66" y="226"/>
                    </a:lnTo>
                    <a:lnTo>
                      <a:pt x="70" y="224"/>
                    </a:lnTo>
                    <a:lnTo>
                      <a:pt x="74" y="222"/>
                    </a:lnTo>
                    <a:lnTo>
                      <a:pt x="78" y="222"/>
                    </a:lnTo>
                    <a:lnTo>
                      <a:pt x="82" y="220"/>
                    </a:lnTo>
                    <a:lnTo>
                      <a:pt x="86" y="220"/>
                    </a:lnTo>
                    <a:lnTo>
                      <a:pt x="88" y="222"/>
                    </a:lnTo>
                    <a:lnTo>
                      <a:pt x="90" y="224"/>
                    </a:lnTo>
                    <a:lnTo>
                      <a:pt x="88" y="226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4" y="234"/>
                    </a:lnTo>
                    <a:lnTo>
                      <a:pt x="86" y="236"/>
                    </a:lnTo>
                    <a:lnTo>
                      <a:pt x="88" y="240"/>
                    </a:lnTo>
                    <a:lnTo>
                      <a:pt x="90" y="242"/>
                    </a:lnTo>
                    <a:lnTo>
                      <a:pt x="92" y="246"/>
                    </a:lnTo>
                    <a:lnTo>
                      <a:pt x="92" y="248"/>
                    </a:lnTo>
                    <a:lnTo>
                      <a:pt x="90" y="252"/>
                    </a:lnTo>
                    <a:lnTo>
                      <a:pt x="86" y="256"/>
                    </a:lnTo>
                    <a:lnTo>
                      <a:pt x="76" y="260"/>
                    </a:lnTo>
                    <a:lnTo>
                      <a:pt x="64" y="266"/>
                    </a:lnTo>
                    <a:lnTo>
                      <a:pt x="56" y="274"/>
                    </a:lnTo>
                    <a:lnTo>
                      <a:pt x="52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2" y="286"/>
                    </a:lnTo>
                    <a:lnTo>
                      <a:pt x="48" y="288"/>
                    </a:lnTo>
                    <a:lnTo>
                      <a:pt x="44" y="290"/>
                    </a:lnTo>
                    <a:lnTo>
                      <a:pt x="36" y="296"/>
                    </a:lnTo>
                    <a:lnTo>
                      <a:pt x="28" y="300"/>
                    </a:lnTo>
                    <a:lnTo>
                      <a:pt x="22" y="304"/>
                    </a:lnTo>
                    <a:lnTo>
                      <a:pt x="18" y="308"/>
                    </a:lnTo>
                    <a:lnTo>
                      <a:pt x="16" y="312"/>
                    </a:lnTo>
                    <a:lnTo>
                      <a:pt x="14" y="316"/>
                    </a:lnTo>
                    <a:lnTo>
                      <a:pt x="16" y="320"/>
                    </a:lnTo>
                    <a:lnTo>
                      <a:pt x="22" y="324"/>
                    </a:lnTo>
                    <a:lnTo>
                      <a:pt x="22" y="326"/>
                    </a:lnTo>
                    <a:lnTo>
                      <a:pt x="24" y="326"/>
                    </a:lnTo>
                    <a:lnTo>
                      <a:pt x="28" y="328"/>
                    </a:lnTo>
                    <a:lnTo>
                      <a:pt x="34" y="330"/>
                    </a:lnTo>
                    <a:lnTo>
                      <a:pt x="38" y="332"/>
                    </a:lnTo>
                    <a:lnTo>
                      <a:pt x="38" y="332"/>
                    </a:lnTo>
                    <a:lnTo>
                      <a:pt x="38" y="336"/>
                    </a:lnTo>
                    <a:lnTo>
                      <a:pt x="38" y="340"/>
                    </a:lnTo>
                    <a:lnTo>
                      <a:pt x="38" y="346"/>
                    </a:lnTo>
                    <a:lnTo>
                      <a:pt x="38" y="352"/>
                    </a:lnTo>
                    <a:lnTo>
                      <a:pt x="42" y="358"/>
                    </a:lnTo>
                    <a:lnTo>
                      <a:pt x="48" y="362"/>
                    </a:lnTo>
                    <a:lnTo>
                      <a:pt x="50" y="362"/>
                    </a:lnTo>
                    <a:lnTo>
                      <a:pt x="54" y="362"/>
                    </a:lnTo>
                    <a:lnTo>
                      <a:pt x="58" y="362"/>
                    </a:lnTo>
                    <a:lnTo>
                      <a:pt x="64" y="362"/>
                    </a:lnTo>
                    <a:lnTo>
                      <a:pt x="68" y="362"/>
                    </a:lnTo>
                    <a:lnTo>
                      <a:pt x="68" y="364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2" y="374"/>
                    </a:lnTo>
                    <a:lnTo>
                      <a:pt x="74" y="380"/>
                    </a:lnTo>
                    <a:lnTo>
                      <a:pt x="74" y="386"/>
                    </a:lnTo>
                    <a:lnTo>
                      <a:pt x="74" y="386"/>
                    </a:lnTo>
                    <a:lnTo>
                      <a:pt x="76" y="388"/>
                    </a:lnTo>
                    <a:lnTo>
                      <a:pt x="80" y="388"/>
                    </a:lnTo>
                    <a:lnTo>
                      <a:pt x="82" y="388"/>
                    </a:lnTo>
                    <a:lnTo>
                      <a:pt x="86" y="386"/>
                    </a:lnTo>
                    <a:lnTo>
                      <a:pt x="90" y="382"/>
                    </a:lnTo>
                    <a:lnTo>
                      <a:pt x="90" y="382"/>
                    </a:lnTo>
                    <a:lnTo>
                      <a:pt x="92" y="382"/>
                    </a:lnTo>
                    <a:lnTo>
                      <a:pt x="94" y="382"/>
                    </a:lnTo>
                    <a:lnTo>
                      <a:pt x="96" y="382"/>
                    </a:lnTo>
                    <a:lnTo>
                      <a:pt x="98" y="384"/>
                    </a:lnTo>
                    <a:lnTo>
                      <a:pt x="98" y="388"/>
                    </a:lnTo>
                    <a:lnTo>
                      <a:pt x="100" y="390"/>
                    </a:lnTo>
                    <a:lnTo>
                      <a:pt x="100" y="392"/>
                    </a:lnTo>
                    <a:lnTo>
                      <a:pt x="102" y="394"/>
                    </a:lnTo>
                    <a:lnTo>
                      <a:pt x="104" y="396"/>
                    </a:lnTo>
                    <a:lnTo>
                      <a:pt x="106" y="398"/>
                    </a:lnTo>
                    <a:lnTo>
                      <a:pt x="110" y="398"/>
                    </a:lnTo>
                    <a:lnTo>
                      <a:pt x="116" y="396"/>
                    </a:lnTo>
                    <a:lnTo>
                      <a:pt x="120" y="392"/>
                    </a:lnTo>
                    <a:lnTo>
                      <a:pt x="122" y="392"/>
                    </a:lnTo>
                    <a:lnTo>
                      <a:pt x="124" y="390"/>
                    </a:lnTo>
                    <a:lnTo>
                      <a:pt x="126" y="388"/>
                    </a:lnTo>
                    <a:lnTo>
                      <a:pt x="128" y="384"/>
                    </a:lnTo>
                    <a:lnTo>
                      <a:pt x="130" y="382"/>
                    </a:lnTo>
                    <a:lnTo>
                      <a:pt x="134" y="380"/>
                    </a:lnTo>
                    <a:lnTo>
                      <a:pt x="136" y="380"/>
                    </a:lnTo>
                    <a:lnTo>
                      <a:pt x="138" y="380"/>
                    </a:lnTo>
                    <a:lnTo>
                      <a:pt x="138" y="384"/>
                    </a:lnTo>
                    <a:lnTo>
                      <a:pt x="138" y="388"/>
                    </a:lnTo>
                    <a:lnTo>
                      <a:pt x="136" y="396"/>
                    </a:lnTo>
                    <a:lnTo>
                      <a:pt x="132" y="408"/>
                    </a:lnTo>
                    <a:lnTo>
                      <a:pt x="126" y="418"/>
                    </a:lnTo>
                    <a:lnTo>
                      <a:pt x="122" y="420"/>
                    </a:lnTo>
                    <a:lnTo>
                      <a:pt x="114" y="426"/>
                    </a:lnTo>
                    <a:lnTo>
                      <a:pt x="104" y="434"/>
                    </a:lnTo>
                    <a:lnTo>
                      <a:pt x="94" y="444"/>
                    </a:lnTo>
                    <a:lnTo>
                      <a:pt x="86" y="454"/>
                    </a:lnTo>
                    <a:lnTo>
                      <a:pt x="84" y="456"/>
                    </a:lnTo>
                    <a:lnTo>
                      <a:pt x="82" y="456"/>
                    </a:lnTo>
                    <a:lnTo>
                      <a:pt x="78" y="458"/>
                    </a:lnTo>
                    <a:lnTo>
                      <a:pt x="74" y="462"/>
                    </a:lnTo>
                    <a:lnTo>
                      <a:pt x="68" y="464"/>
                    </a:lnTo>
                    <a:lnTo>
                      <a:pt x="64" y="470"/>
                    </a:lnTo>
                    <a:lnTo>
                      <a:pt x="62" y="474"/>
                    </a:lnTo>
                    <a:lnTo>
                      <a:pt x="64" y="474"/>
                    </a:lnTo>
                    <a:lnTo>
                      <a:pt x="66" y="472"/>
                    </a:lnTo>
                    <a:lnTo>
                      <a:pt x="72" y="470"/>
                    </a:lnTo>
                    <a:lnTo>
                      <a:pt x="78" y="468"/>
                    </a:lnTo>
                    <a:lnTo>
                      <a:pt x="86" y="466"/>
                    </a:lnTo>
                    <a:lnTo>
                      <a:pt x="94" y="464"/>
                    </a:lnTo>
                    <a:lnTo>
                      <a:pt x="106" y="458"/>
                    </a:lnTo>
                    <a:lnTo>
                      <a:pt x="120" y="450"/>
                    </a:lnTo>
                    <a:lnTo>
                      <a:pt x="134" y="436"/>
                    </a:lnTo>
                    <a:lnTo>
                      <a:pt x="148" y="424"/>
                    </a:lnTo>
                    <a:lnTo>
                      <a:pt x="160" y="412"/>
                    </a:lnTo>
                    <a:lnTo>
                      <a:pt x="160" y="412"/>
                    </a:lnTo>
                    <a:lnTo>
                      <a:pt x="164" y="410"/>
                    </a:lnTo>
                    <a:lnTo>
                      <a:pt x="168" y="408"/>
                    </a:lnTo>
                    <a:lnTo>
                      <a:pt x="172" y="404"/>
                    </a:lnTo>
                    <a:lnTo>
                      <a:pt x="176" y="402"/>
                    </a:lnTo>
                    <a:lnTo>
                      <a:pt x="180" y="398"/>
                    </a:lnTo>
                    <a:lnTo>
                      <a:pt x="184" y="394"/>
                    </a:lnTo>
                    <a:lnTo>
                      <a:pt x="186" y="390"/>
                    </a:lnTo>
                    <a:lnTo>
                      <a:pt x="184" y="386"/>
                    </a:lnTo>
                    <a:lnTo>
                      <a:pt x="182" y="382"/>
                    </a:lnTo>
                    <a:lnTo>
                      <a:pt x="180" y="382"/>
                    </a:lnTo>
                    <a:lnTo>
                      <a:pt x="178" y="380"/>
                    </a:lnTo>
                    <a:lnTo>
                      <a:pt x="178" y="378"/>
                    </a:lnTo>
                    <a:lnTo>
                      <a:pt x="176" y="376"/>
                    </a:lnTo>
                    <a:lnTo>
                      <a:pt x="178" y="374"/>
                    </a:lnTo>
                    <a:lnTo>
                      <a:pt x="182" y="372"/>
                    </a:lnTo>
                    <a:lnTo>
                      <a:pt x="184" y="368"/>
                    </a:lnTo>
                    <a:lnTo>
                      <a:pt x="188" y="360"/>
                    </a:lnTo>
                    <a:lnTo>
                      <a:pt x="194" y="350"/>
                    </a:lnTo>
                    <a:lnTo>
                      <a:pt x="200" y="340"/>
                    </a:lnTo>
                    <a:lnTo>
                      <a:pt x="204" y="328"/>
                    </a:lnTo>
                    <a:lnTo>
                      <a:pt x="206" y="326"/>
                    </a:lnTo>
                    <a:lnTo>
                      <a:pt x="214" y="322"/>
                    </a:lnTo>
                    <a:lnTo>
                      <a:pt x="226" y="318"/>
                    </a:lnTo>
                    <a:lnTo>
                      <a:pt x="244" y="318"/>
                    </a:lnTo>
                    <a:lnTo>
                      <a:pt x="244" y="318"/>
                    </a:lnTo>
                    <a:lnTo>
                      <a:pt x="246" y="320"/>
                    </a:lnTo>
                    <a:lnTo>
                      <a:pt x="248" y="322"/>
                    </a:lnTo>
                    <a:lnTo>
                      <a:pt x="250" y="322"/>
                    </a:lnTo>
                    <a:lnTo>
                      <a:pt x="252" y="324"/>
                    </a:lnTo>
                    <a:lnTo>
                      <a:pt x="252" y="326"/>
                    </a:lnTo>
                    <a:lnTo>
                      <a:pt x="248" y="328"/>
                    </a:lnTo>
                    <a:lnTo>
                      <a:pt x="244" y="328"/>
                    </a:lnTo>
                    <a:lnTo>
                      <a:pt x="232" y="332"/>
                    </a:lnTo>
                    <a:lnTo>
                      <a:pt x="220" y="336"/>
                    </a:lnTo>
                    <a:lnTo>
                      <a:pt x="212" y="346"/>
                    </a:lnTo>
                    <a:lnTo>
                      <a:pt x="212" y="348"/>
                    </a:lnTo>
                    <a:lnTo>
                      <a:pt x="212" y="350"/>
                    </a:lnTo>
                    <a:lnTo>
                      <a:pt x="210" y="354"/>
                    </a:lnTo>
                    <a:lnTo>
                      <a:pt x="208" y="358"/>
                    </a:lnTo>
                    <a:lnTo>
                      <a:pt x="206" y="360"/>
                    </a:lnTo>
                    <a:lnTo>
                      <a:pt x="206" y="362"/>
                    </a:lnTo>
                    <a:lnTo>
                      <a:pt x="206" y="364"/>
                    </a:lnTo>
                    <a:lnTo>
                      <a:pt x="206" y="366"/>
                    </a:lnTo>
                    <a:lnTo>
                      <a:pt x="206" y="370"/>
                    </a:lnTo>
                    <a:lnTo>
                      <a:pt x="208" y="372"/>
                    </a:lnTo>
                    <a:lnTo>
                      <a:pt x="208" y="376"/>
                    </a:lnTo>
                    <a:lnTo>
                      <a:pt x="212" y="376"/>
                    </a:lnTo>
                    <a:lnTo>
                      <a:pt x="214" y="376"/>
                    </a:lnTo>
                    <a:lnTo>
                      <a:pt x="220" y="376"/>
                    </a:lnTo>
                    <a:lnTo>
                      <a:pt x="220" y="374"/>
                    </a:lnTo>
                    <a:lnTo>
                      <a:pt x="224" y="372"/>
                    </a:lnTo>
                    <a:lnTo>
                      <a:pt x="228" y="370"/>
                    </a:lnTo>
                    <a:lnTo>
                      <a:pt x="232" y="368"/>
                    </a:lnTo>
                    <a:lnTo>
                      <a:pt x="236" y="364"/>
                    </a:lnTo>
                    <a:lnTo>
                      <a:pt x="242" y="360"/>
                    </a:lnTo>
                    <a:lnTo>
                      <a:pt x="246" y="356"/>
                    </a:lnTo>
                    <a:lnTo>
                      <a:pt x="248" y="354"/>
                    </a:lnTo>
                    <a:lnTo>
                      <a:pt x="250" y="350"/>
                    </a:lnTo>
                    <a:lnTo>
                      <a:pt x="250" y="348"/>
                    </a:lnTo>
                    <a:lnTo>
                      <a:pt x="250" y="346"/>
                    </a:lnTo>
                    <a:lnTo>
                      <a:pt x="252" y="344"/>
                    </a:lnTo>
                    <a:lnTo>
                      <a:pt x="252" y="340"/>
                    </a:lnTo>
                    <a:lnTo>
                      <a:pt x="254" y="338"/>
                    </a:lnTo>
                    <a:lnTo>
                      <a:pt x="256" y="334"/>
                    </a:lnTo>
                    <a:lnTo>
                      <a:pt x="258" y="334"/>
                    </a:lnTo>
                    <a:lnTo>
                      <a:pt x="262" y="332"/>
                    </a:lnTo>
                    <a:lnTo>
                      <a:pt x="266" y="334"/>
                    </a:lnTo>
                    <a:lnTo>
                      <a:pt x="270" y="338"/>
                    </a:lnTo>
                    <a:lnTo>
                      <a:pt x="272" y="338"/>
                    </a:lnTo>
                    <a:lnTo>
                      <a:pt x="274" y="338"/>
                    </a:lnTo>
                    <a:lnTo>
                      <a:pt x="280" y="338"/>
                    </a:lnTo>
                    <a:lnTo>
                      <a:pt x="284" y="340"/>
                    </a:lnTo>
                    <a:lnTo>
                      <a:pt x="290" y="342"/>
                    </a:lnTo>
                    <a:lnTo>
                      <a:pt x="294" y="346"/>
                    </a:lnTo>
                    <a:lnTo>
                      <a:pt x="296" y="350"/>
                    </a:lnTo>
                    <a:lnTo>
                      <a:pt x="300" y="352"/>
                    </a:lnTo>
                    <a:lnTo>
                      <a:pt x="312" y="354"/>
                    </a:lnTo>
                    <a:lnTo>
                      <a:pt x="330" y="358"/>
                    </a:lnTo>
                    <a:lnTo>
                      <a:pt x="332" y="358"/>
                    </a:lnTo>
                    <a:lnTo>
                      <a:pt x="336" y="358"/>
                    </a:lnTo>
                    <a:lnTo>
                      <a:pt x="340" y="362"/>
                    </a:lnTo>
                    <a:lnTo>
                      <a:pt x="344" y="364"/>
                    </a:lnTo>
                    <a:lnTo>
                      <a:pt x="348" y="370"/>
                    </a:lnTo>
                    <a:lnTo>
                      <a:pt x="350" y="368"/>
                    </a:lnTo>
                    <a:lnTo>
                      <a:pt x="350" y="366"/>
                    </a:lnTo>
                    <a:lnTo>
                      <a:pt x="354" y="364"/>
                    </a:lnTo>
                    <a:lnTo>
                      <a:pt x="356" y="362"/>
                    </a:lnTo>
                    <a:lnTo>
                      <a:pt x="360" y="362"/>
                    </a:lnTo>
                    <a:lnTo>
                      <a:pt x="364" y="362"/>
                    </a:lnTo>
                    <a:lnTo>
                      <a:pt x="366" y="366"/>
                    </a:lnTo>
                    <a:lnTo>
                      <a:pt x="372" y="372"/>
                    </a:lnTo>
                    <a:lnTo>
                      <a:pt x="380" y="382"/>
                    </a:lnTo>
                    <a:lnTo>
                      <a:pt x="390" y="392"/>
                    </a:lnTo>
                    <a:lnTo>
                      <a:pt x="398" y="402"/>
                    </a:lnTo>
                    <a:lnTo>
                      <a:pt x="406" y="408"/>
                    </a:lnTo>
                    <a:lnTo>
                      <a:pt x="408" y="410"/>
                    </a:lnTo>
                    <a:lnTo>
                      <a:pt x="424" y="386"/>
                    </a:lnTo>
                    <a:lnTo>
                      <a:pt x="426" y="388"/>
                    </a:lnTo>
                    <a:lnTo>
                      <a:pt x="432" y="398"/>
                    </a:lnTo>
                    <a:lnTo>
                      <a:pt x="438" y="408"/>
                    </a:lnTo>
                    <a:lnTo>
                      <a:pt x="442" y="418"/>
                    </a:lnTo>
                    <a:lnTo>
                      <a:pt x="444" y="418"/>
                    </a:lnTo>
                    <a:lnTo>
                      <a:pt x="446" y="420"/>
                    </a:lnTo>
                    <a:lnTo>
                      <a:pt x="448" y="424"/>
                    </a:lnTo>
                    <a:lnTo>
                      <a:pt x="452" y="428"/>
                    </a:lnTo>
                    <a:lnTo>
                      <a:pt x="456" y="432"/>
                    </a:lnTo>
                    <a:lnTo>
                      <a:pt x="458" y="436"/>
                    </a:lnTo>
                    <a:lnTo>
                      <a:pt x="458" y="436"/>
                    </a:lnTo>
                    <a:lnTo>
                      <a:pt x="458" y="440"/>
                    </a:lnTo>
                    <a:lnTo>
                      <a:pt x="458" y="444"/>
                    </a:lnTo>
                    <a:lnTo>
                      <a:pt x="460" y="450"/>
                    </a:lnTo>
                    <a:lnTo>
                      <a:pt x="462" y="454"/>
                    </a:lnTo>
                    <a:lnTo>
                      <a:pt x="466" y="458"/>
                    </a:lnTo>
                    <a:lnTo>
                      <a:pt x="466" y="460"/>
                    </a:lnTo>
                    <a:lnTo>
                      <a:pt x="466" y="460"/>
                    </a:lnTo>
                    <a:lnTo>
                      <a:pt x="466" y="462"/>
                    </a:lnTo>
                    <a:lnTo>
                      <a:pt x="468" y="462"/>
                    </a:lnTo>
                    <a:lnTo>
                      <a:pt x="470" y="462"/>
                    </a:lnTo>
                    <a:lnTo>
                      <a:pt x="472" y="462"/>
                    </a:lnTo>
                    <a:lnTo>
                      <a:pt x="476" y="458"/>
                    </a:lnTo>
                    <a:lnTo>
                      <a:pt x="476" y="458"/>
                    </a:lnTo>
                    <a:lnTo>
                      <a:pt x="476" y="460"/>
                    </a:lnTo>
                    <a:lnTo>
                      <a:pt x="478" y="460"/>
                    </a:lnTo>
                    <a:lnTo>
                      <a:pt x="478" y="464"/>
                    </a:lnTo>
                    <a:lnTo>
                      <a:pt x="478" y="468"/>
                    </a:lnTo>
                    <a:lnTo>
                      <a:pt x="480" y="474"/>
                    </a:lnTo>
                    <a:lnTo>
                      <a:pt x="478" y="474"/>
                    </a:lnTo>
                    <a:lnTo>
                      <a:pt x="478" y="476"/>
                    </a:lnTo>
                    <a:lnTo>
                      <a:pt x="476" y="480"/>
                    </a:lnTo>
                    <a:lnTo>
                      <a:pt x="476" y="484"/>
                    </a:lnTo>
                    <a:lnTo>
                      <a:pt x="476" y="488"/>
                    </a:lnTo>
                    <a:lnTo>
                      <a:pt x="478" y="494"/>
                    </a:lnTo>
                    <a:lnTo>
                      <a:pt x="480" y="496"/>
                    </a:lnTo>
                    <a:lnTo>
                      <a:pt x="484" y="498"/>
                    </a:lnTo>
                    <a:lnTo>
                      <a:pt x="486" y="494"/>
                    </a:lnTo>
                    <a:lnTo>
                      <a:pt x="488" y="486"/>
                    </a:lnTo>
                    <a:lnTo>
                      <a:pt x="490" y="474"/>
                    </a:lnTo>
                    <a:lnTo>
                      <a:pt x="492" y="464"/>
                    </a:lnTo>
                    <a:lnTo>
                      <a:pt x="492" y="456"/>
                    </a:lnTo>
                    <a:lnTo>
                      <a:pt x="490" y="456"/>
                    </a:lnTo>
                    <a:lnTo>
                      <a:pt x="488" y="454"/>
                    </a:lnTo>
                    <a:lnTo>
                      <a:pt x="484" y="450"/>
                    </a:lnTo>
                    <a:lnTo>
                      <a:pt x="478" y="444"/>
                    </a:lnTo>
                    <a:lnTo>
                      <a:pt x="474" y="438"/>
                    </a:lnTo>
                    <a:lnTo>
                      <a:pt x="470" y="430"/>
                    </a:lnTo>
                    <a:lnTo>
                      <a:pt x="468" y="426"/>
                    </a:lnTo>
                    <a:lnTo>
                      <a:pt x="462" y="418"/>
                    </a:lnTo>
                    <a:lnTo>
                      <a:pt x="454" y="406"/>
                    </a:lnTo>
                    <a:lnTo>
                      <a:pt x="444" y="392"/>
                    </a:lnTo>
                    <a:lnTo>
                      <a:pt x="434" y="380"/>
                    </a:lnTo>
                    <a:lnTo>
                      <a:pt x="426" y="370"/>
                    </a:lnTo>
                    <a:lnTo>
                      <a:pt x="420" y="366"/>
                    </a:lnTo>
                    <a:lnTo>
                      <a:pt x="418" y="366"/>
                    </a:lnTo>
                    <a:lnTo>
                      <a:pt x="416" y="368"/>
                    </a:lnTo>
                    <a:lnTo>
                      <a:pt x="412" y="372"/>
                    </a:lnTo>
                    <a:lnTo>
                      <a:pt x="408" y="374"/>
                    </a:lnTo>
                    <a:lnTo>
                      <a:pt x="402" y="378"/>
                    </a:lnTo>
                    <a:lnTo>
                      <a:pt x="398" y="378"/>
                    </a:lnTo>
                    <a:lnTo>
                      <a:pt x="396" y="376"/>
                    </a:lnTo>
                    <a:lnTo>
                      <a:pt x="388" y="370"/>
                    </a:lnTo>
                    <a:lnTo>
                      <a:pt x="378" y="362"/>
                    </a:lnTo>
                    <a:lnTo>
                      <a:pt x="368" y="354"/>
                    </a:lnTo>
                    <a:lnTo>
                      <a:pt x="358" y="348"/>
                    </a:lnTo>
                    <a:lnTo>
                      <a:pt x="350" y="342"/>
                    </a:lnTo>
                    <a:lnTo>
                      <a:pt x="338" y="342"/>
                    </a:lnTo>
                    <a:lnTo>
                      <a:pt x="338" y="50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09" name="Freeform 373">
                <a:extLst>
                  <a:ext uri="{FF2B5EF4-FFF2-40B4-BE49-F238E27FC236}">
                    <a16:creationId xmlns:a16="http://schemas.microsoft.com/office/drawing/2014/main" id="{71B04F65-9707-4D6E-BC47-F3B3A6FD236A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3863" y="2400"/>
                <a:ext cx="738" cy="404"/>
              </a:xfrm>
              <a:custGeom>
                <a:avLst/>
                <a:gdLst>
                  <a:gd name="T0" fmla="*/ 704 w 738"/>
                  <a:gd name="T1" fmla="*/ 42 h 404"/>
                  <a:gd name="T2" fmla="*/ 724 w 738"/>
                  <a:gd name="T3" fmla="*/ 30 h 404"/>
                  <a:gd name="T4" fmla="*/ 724 w 738"/>
                  <a:gd name="T5" fmla="*/ 64 h 404"/>
                  <a:gd name="T6" fmla="*/ 738 w 738"/>
                  <a:gd name="T7" fmla="*/ 74 h 404"/>
                  <a:gd name="T8" fmla="*/ 726 w 738"/>
                  <a:gd name="T9" fmla="*/ 82 h 404"/>
                  <a:gd name="T10" fmla="*/ 702 w 738"/>
                  <a:gd name="T11" fmla="*/ 96 h 404"/>
                  <a:gd name="T12" fmla="*/ 684 w 738"/>
                  <a:gd name="T13" fmla="*/ 114 h 404"/>
                  <a:gd name="T14" fmla="*/ 688 w 738"/>
                  <a:gd name="T15" fmla="*/ 126 h 404"/>
                  <a:gd name="T16" fmla="*/ 696 w 738"/>
                  <a:gd name="T17" fmla="*/ 136 h 404"/>
                  <a:gd name="T18" fmla="*/ 668 w 738"/>
                  <a:gd name="T19" fmla="*/ 140 h 404"/>
                  <a:gd name="T20" fmla="*/ 644 w 738"/>
                  <a:gd name="T21" fmla="*/ 142 h 404"/>
                  <a:gd name="T22" fmla="*/ 646 w 738"/>
                  <a:gd name="T23" fmla="*/ 162 h 404"/>
                  <a:gd name="T24" fmla="*/ 642 w 738"/>
                  <a:gd name="T25" fmla="*/ 192 h 404"/>
                  <a:gd name="T26" fmla="*/ 630 w 738"/>
                  <a:gd name="T27" fmla="*/ 184 h 404"/>
                  <a:gd name="T28" fmla="*/ 622 w 738"/>
                  <a:gd name="T29" fmla="*/ 186 h 404"/>
                  <a:gd name="T30" fmla="*/ 626 w 738"/>
                  <a:gd name="T31" fmla="*/ 204 h 404"/>
                  <a:gd name="T32" fmla="*/ 616 w 738"/>
                  <a:gd name="T33" fmla="*/ 218 h 404"/>
                  <a:gd name="T34" fmla="*/ 624 w 738"/>
                  <a:gd name="T35" fmla="*/ 234 h 404"/>
                  <a:gd name="T36" fmla="*/ 610 w 738"/>
                  <a:gd name="T37" fmla="*/ 240 h 404"/>
                  <a:gd name="T38" fmla="*/ 556 w 738"/>
                  <a:gd name="T39" fmla="*/ 296 h 404"/>
                  <a:gd name="T40" fmla="*/ 550 w 738"/>
                  <a:gd name="T41" fmla="*/ 320 h 404"/>
                  <a:gd name="T42" fmla="*/ 572 w 738"/>
                  <a:gd name="T43" fmla="*/ 368 h 404"/>
                  <a:gd name="T44" fmla="*/ 566 w 738"/>
                  <a:gd name="T45" fmla="*/ 404 h 404"/>
                  <a:gd name="T46" fmla="*/ 528 w 738"/>
                  <a:gd name="T47" fmla="*/ 348 h 404"/>
                  <a:gd name="T48" fmla="*/ 516 w 738"/>
                  <a:gd name="T49" fmla="*/ 326 h 404"/>
                  <a:gd name="T50" fmla="*/ 446 w 738"/>
                  <a:gd name="T51" fmla="*/ 324 h 404"/>
                  <a:gd name="T52" fmla="*/ 382 w 738"/>
                  <a:gd name="T53" fmla="*/ 334 h 404"/>
                  <a:gd name="T54" fmla="*/ 344 w 738"/>
                  <a:gd name="T55" fmla="*/ 376 h 404"/>
                  <a:gd name="T56" fmla="*/ 308 w 738"/>
                  <a:gd name="T57" fmla="*/ 350 h 404"/>
                  <a:gd name="T58" fmla="*/ 288 w 738"/>
                  <a:gd name="T59" fmla="*/ 336 h 404"/>
                  <a:gd name="T60" fmla="*/ 262 w 738"/>
                  <a:gd name="T61" fmla="*/ 334 h 404"/>
                  <a:gd name="T62" fmla="*/ 228 w 738"/>
                  <a:gd name="T63" fmla="*/ 296 h 404"/>
                  <a:gd name="T64" fmla="*/ 176 w 738"/>
                  <a:gd name="T65" fmla="*/ 306 h 404"/>
                  <a:gd name="T66" fmla="*/ 112 w 738"/>
                  <a:gd name="T67" fmla="*/ 288 h 404"/>
                  <a:gd name="T68" fmla="*/ 84 w 738"/>
                  <a:gd name="T69" fmla="*/ 272 h 404"/>
                  <a:gd name="T70" fmla="*/ 52 w 738"/>
                  <a:gd name="T71" fmla="*/ 252 h 404"/>
                  <a:gd name="T72" fmla="*/ 2 w 738"/>
                  <a:gd name="T73" fmla="*/ 156 h 404"/>
                  <a:gd name="T74" fmla="*/ 6 w 738"/>
                  <a:gd name="T75" fmla="*/ 102 h 404"/>
                  <a:gd name="T76" fmla="*/ 6 w 738"/>
                  <a:gd name="T77" fmla="*/ 62 h 404"/>
                  <a:gd name="T78" fmla="*/ 14 w 738"/>
                  <a:gd name="T79" fmla="*/ 22 h 404"/>
                  <a:gd name="T80" fmla="*/ 416 w 738"/>
                  <a:gd name="T81" fmla="*/ 12 h 404"/>
                  <a:gd name="T82" fmla="*/ 432 w 738"/>
                  <a:gd name="T83" fmla="*/ 22 h 404"/>
                  <a:gd name="T84" fmla="*/ 416 w 738"/>
                  <a:gd name="T85" fmla="*/ 40 h 404"/>
                  <a:gd name="T86" fmla="*/ 454 w 738"/>
                  <a:gd name="T87" fmla="*/ 42 h 404"/>
                  <a:gd name="T88" fmla="*/ 484 w 738"/>
                  <a:gd name="T89" fmla="*/ 42 h 404"/>
                  <a:gd name="T90" fmla="*/ 502 w 738"/>
                  <a:gd name="T91" fmla="*/ 44 h 404"/>
                  <a:gd name="T92" fmla="*/ 490 w 738"/>
                  <a:gd name="T93" fmla="*/ 60 h 404"/>
                  <a:gd name="T94" fmla="*/ 472 w 738"/>
                  <a:gd name="T95" fmla="*/ 66 h 404"/>
                  <a:gd name="T96" fmla="*/ 476 w 738"/>
                  <a:gd name="T97" fmla="*/ 84 h 404"/>
                  <a:gd name="T98" fmla="*/ 472 w 738"/>
                  <a:gd name="T99" fmla="*/ 134 h 404"/>
                  <a:gd name="T100" fmla="*/ 490 w 738"/>
                  <a:gd name="T101" fmla="*/ 108 h 404"/>
                  <a:gd name="T102" fmla="*/ 504 w 738"/>
                  <a:gd name="T103" fmla="*/ 64 h 404"/>
                  <a:gd name="T104" fmla="*/ 520 w 738"/>
                  <a:gd name="T105" fmla="*/ 64 h 404"/>
                  <a:gd name="T106" fmla="*/ 518 w 738"/>
                  <a:gd name="T107" fmla="*/ 90 h 404"/>
                  <a:gd name="T108" fmla="*/ 530 w 738"/>
                  <a:gd name="T109" fmla="*/ 92 h 404"/>
                  <a:gd name="T110" fmla="*/ 536 w 738"/>
                  <a:gd name="T111" fmla="*/ 120 h 404"/>
                  <a:gd name="T112" fmla="*/ 546 w 738"/>
                  <a:gd name="T113" fmla="*/ 128 h 404"/>
                  <a:gd name="T114" fmla="*/ 586 w 738"/>
                  <a:gd name="T115" fmla="*/ 114 h 404"/>
                  <a:gd name="T116" fmla="*/ 596 w 738"/>
                  <a:gd name="T117" fmla="*/ 94 h 404"/>
                  <a:gd name="T118" fmla="*/ 634 w 738"/>
                  <a:gd name="T119" fmla="*/ 82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738" h="404">
                    <a:moveTo>
                      <a:pt x="640" y="76"/>
                    </a:moveTo>
                    <a:lnTo>
                      <a:pt x="650" y="64"/>
                    </a:lnTo>
                    <a:lnTo>
                      <a:pt x="664" y="58"/>
                    </a:lnTo>
                    <a:lnTo>
                      <a:pt x="680" y="54"/>
                    </a:lnTo>
                    <a:lnTo>
                      <a:pt x="694" y="52"/>
                    </a:lnTo>
                    <a:lnTo>
                      <a:pt x="698" y="52"/>
                    </a:lnTo>
                    <a:lnTo>
                      <a:pt x="704" y="42"/>
                    </a:lnTo>
                    <a:lnTo>
                      <a:pt x="708" y="36"/>
                    </a:lnTo>
                    <a:lnTo>
                      <a:pt x="712" y="32"/>
                    </a:lnTo>
                    <a:lnTo>
                      <a:pt x="716" y="30"/>
                    </a:lnTo>
                    <a:lnTo>
                      <a:pt x="720" y="28"/>
                    </a:lnTo>
                    <a:lnTo>
                      <a:pt x="722" y="28"/>
                    </a:lnTo>
                    <a:lnTo>
                      <a:pt x="724" y="30"/>
                    </a:lnTo>
                    <a:lnTo>
                      <a:pt x="724" y="30"/>
                    </a:lnTo>
                    <a:lnTo>
                      <a:pt x="726" y="30"/>
                    </a:lnTo>
                    <a:lnTo>
                      <a:pt x="732" y="32"/>
                    </a:lnTo>
                    <a:lnTo>
                      <a:pt x="734" y="40"/>
                    </a:lnTo>
                    <a:lnTo>
                      <a:pt x="732" y="48"/>
                    </a:lnTo>
                    <a:lnTo>
                      <a:pt x="728" y="56"/>
                    </a:lnTo>
                    <a:lnTo>
                      <a:pt x="726" y="62"/>
                    </a:lnTo>
                    <a:lnTo>
                      <a:pt x="724" y="64"/>
                    </a:lnTo>
                    <a:lnTo>
                      <a:pt x="724" y="64"/>
                    </a:lnTo>
                    <a:lnTo>
                      <a:pt x="726" y="66"/>
                    </a:lnTo>
                    <a:lnTo>
                      <a:pt x="728" y="68"/>
                    </a:lnTo>
                    <a:lnTo>
                      <a:pt x="732" y="70"/>
                    </a:lnTo>
                    <a:lnTo>
                      <a:pt x="734" y="72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4"/>
                    </a:lnTo>
                    <a:lnTo>
                      <a:pt x="738" y="76"/>
                    </a:lnTo>
                    <a:lnTo>
                      <a:pt x="736" y="76"/>
                    </a:lnTo>
                    <a:lnTo>
                      <a:pt x="734" y="78"/>
                    </a:lnTo>
                    <a:lnTo>
                      <a:pt x="730" y="80"/>
                    </a:lnTo>
                    <a:lnTo>
                      <a:pt x="730" y="82"/>
                    </a:lnTo>
                    <a:lnTo>
                      <a:pt x="726" y="82"/>
                    </a:lnTo>
                    <a:lnTo>
                      <a:pt x="722" y="84"/>
                    </a:lnTo>
                    <a:lnTo>
                      <a:pt x="718" y="86"/>
                    </a:lnTo>
                    <a:lnTo>
                      <a:pt x="712" y="86"/>
                    </a:lnTo>
                    <a:lnTo>
                      <a:pt x="708" y="88"/>
                    </a:lnTo>
                    <a:lnTo>
                      <a:pt x="706" y="90"/>
                    </a:lnTo>
                    <a:lnTo>
                      <a:pt x="704" y="92"/>
                    </a:lnTo>
                    <a:lnTo>
                      <a:pt x="702" y="96"/>
                    </a:lnTo>
                    <a:lnTo>
                      <a:pt x="698" y="100"/>
                    </a:lnTo>
                    <a:lnTo>
                      <a:pt x="696" y="104"/>
                    </a:lnTo>
                    <a:lnTo>
                      <a:pt x="692" y="106"/>
                    </a:lnTo>
                    <a:lnTo>
                      <a:pt x="692" y="108"/>
                    </a:lnTo>
                    <a:lnTo>
                      <a:pt x="690" y="108"/>
                    </a:lnTo>
                    <a:lnTo>
                      <a:pt x="688" y="110"/>
                    </a:lnTo>
                    <a:lnTo>
                      <a:pt x="684" y="114"/>
                    </a:lnTo>
                    <a:lnTo>
                      <a:pt x="682" y="116"/>
                    </a:lnTo>
                    <a:lnTo>
                      <a:pt x="680" y="118"/>
                    </a:lnTo>
                    <a:lnTo>
                      <a:pt x="680" y="122"/>
                    </a:lnTo>
                    <a:lnTo>
                      <a:pt x="680" y="124"/>
                    </a:lnTo>
                    <a:lnTo>
                      <a:pt x="684" y="124"/>
                    </a:lnTo>
                    <a:lnTo>
                      <a:pt x="686" y="124"/>
                    </a:lnTo>
                    <a:lnTo>
                      <a:pt x="688" y="126"/>
                    </a:lnTo>
                    <a:lnTo>
                      <a:pt x="692" y="126"/>
                    </a:lnTo>
                    <a:lnTo>
                      <a:pt x="694" y="126"/>
                    </a:lnTo>
                    <a:lnTo>
                      <a:pt x="698" y="128"/>
                    </a:lnTo>
                    <a:lnTo>
                      <a:pt x="700" y="130"/>
                    </a:lnTo>
                    <a:lnTo>
                      <a:pt x="702" y="132"/>
                    </a:lnTo>
                    <a:lnTo>
                      <a:pt x="700" y="134"/>
                    </a:lnTo>
                    <a:lnTo>
                      <a:pt x="696" y="136"/>
                    </a:lnTo>
                    <a:lnTo>
                      <a:pt x="692" y="138"/>
                    </a:lnTo>
                    <a:lnTo>
                      <a:pt x="688" y="138"/>
                    </a:lnTo>
                    <a:lnTo>
                      <a:pt x="682" y="138"/>
                    </a:lnTo>
                    <a:lnTo>
                      <a:pt x="676" y="138"/>
                    </a:lnTo>
                    <a:lnTo>
                      <a:pt x="676" y="138"/>
                    </a:lnTo>
                    <a:lnTo>
                      <a:pt x="672" y="138"/>
                    </a:lnTo>
                    <a:lnTo>
                      <a:pt x="668" y="140"/>
                    </a:lnTo>
                    <a:lnTo>
                      <a:pt x="662" y="142"/>
                    </a:lnTo>
                    <a:lnTo>
                      <a:pt x="656" y="142"/>
                    </a:lnTo>
                    <a:lnTo>
                      <a:pt x="650" y="142"/>
                    </a:lnTo>
                    <a:lnTo>
                      <a:pt x="646" y="140"/>
                    </a:lnTo>
                    <a:lnTo>
                      <a:pt x="646" y="142"/>
                    </a:lnTo>
                    <a:lnTo>
                      <a:pt x="644" y="142"/>
                    </a:lnTo>
                    <a:lnTo>
                      <a:pt x="644" y="142"/>
                    </a:lnTo>
                    <a:lnTo>
                      <a:pt x="642" y="144"/>
                    </a:lnTo>
                    <a:lnTo>
                      <a:pt x="642" y="146"/>
                    </a:lnTo>
                    <a:lnTo>
                      <a:pt x="642" y="150"/>
                    </a:lnTo>
                    <a:lnTo>
                      <a:pt x="646" y="152"/>
                    </a:lnTo>
                    <a:lnTo>
                      <a:pt x="646" y="154"/>
                    </a:lnTo>
                    <a:lnTo>
                      <a:pt x="646" y="158"/>
                    </a:lnTo>
                    <a:lnTo>
                      <a:pt x="646" y="162"/>
                    </a:lnTo>
                    <a:lnTo>
                      <a:pt x="646" y="168"/>
                    </a:lnTo>
                    <a:lnTo>
                      <a:pt x="646" y="174"/>
                    </a:lnTo>
                    <a:lnTo>
                      <a:pt x="646" y="178"/>
                    </a:lnTo>
                    <a:lnTo>
                      <a:pt x="646" y="182"/>
                    </a:lnTo>
                    <a:lnTo>
                      <a:pt x="644" y="186"/>
                    </a:lnTo>
                    <a:lnTo>
                      <a:pt x="644" y="190"/>
                    </a:lnTo>
                    <a:lnTo>
                      <a:pt x="642" y="192"/>
                    </a:lnTo>
                    <a:lnTo>
                      <a:pt x="640" y="194"/>
                    </a:lnTo>
                    <a:lnTo>
                      <a:pt x="638" y="192"/>
                    </a:lnTo>
                    <a:lnTo>
                      <a:pt x="638" y="188"/>
                    </a:lnTo>
                    <a:lnTo>
                      <a:pt x="638" y="184"/>
                    </a:lnTo>
                    <a:lnTo>
                      <a:pt x="638" y="184"/>
                    </a:lnTo>
                    <a:lnTo>
                      <a:pt x="634" y="176"/>
                    </a:lnTo>
                    <a:lnTo>
                      <a:pt x="630" y="184"/>
                    </a:lnTo>
                    <a:lnTo>
                      <a:pt x="620" y="176"/>
                    </a:lnTo>
                    <a:lnTo>
                      <a:pt x="620" y="176"/>
                    </a:lnTo>
                    <a:lnTo>
                      <a:pt x="620" y="178"/>
                    </a:lnTo>
                    <a:lnTo>
                      <a:pt x="620" y="178"/>
                    </a:lnTo>
                    <a:lnTo>
                      <a:pt x="620" y="180"/>
                    </a:lnTo>
                    <a:lnTo>
                      <a:pt x="620" y="182"/>
                    </a:lnTo>
                    <a:lnTo>
                      <a:pt x="622" y="186"/>
                    </a:lnTo>
                    <a:lnTo>
                      <a:pt x="622" y="186"/>
                    </a:lnTo>
                    <a:lnTo>
                      <a:pt x="624" y="188"/>
                    </a:lnTo>
                    <a:lnTo>
                      <a:pt x="626" y="192"/>
                    </a:lnTo>
                    <a:lnTo>
                      <a:pt x="628" y="196"/>
                    </a:lnTo>
                    <a:lnTo>
                      <a:pt x="628" y="202"/>
                    </a:lnTo>
                    <a:lnTo>
                      <a:pt x="626" y="202"/>
                    </a:lnTo>
                    <a:lnTo>
                      <a:pt x="626" y="204"/>
                    </a:lnTo>
                    <a:lnTo>
                      <a:pt x="624" y="204"/>
                    </a:lnTo>
                    <a:lnTo>
                      <a:pt x="620" y="206"/>
                    </a:lnTo>
                    <a:lnTo>
                      <a:pt x="612" y="206"/>
                    </a:lnTo>
                    <a:lnTo>
                      <a:pt x="612" y="208"/>
                    </a:lnTo>
                    <a:lnTo>
                      <a:pt x="614" y="210"/>
                    </a:lnTo>
                    <a:lnTo>
                      <a:pt x="614" y="214"/>
                    </a:lnTo>
                    <a:lnTo>
                      <a:pt x="616" y="218"/>
                    </a:lnTo>
                    <a:lnTo>
                      <a:pt x="618" y="226"/>
                    </a:lnTo>
                    <a:lnTo>
                      <a:pt x="618" y="226"/>
                    </a:lnTo>
                    <a:lnTo>
                      <a:pt x="620" y="228"/>
                    </a:lnTo>
                    <a:lnTo>
                      <a:pt x="622" y="228"/>
                    </a:lnTo>
                    <a:lnTo>
                      <a:pt x="624" y="230"/>
                    </a:lnTo>
                    <a:lnTo>
                      <a:pt x="624" y="232"/>
                    </a:lnTo>
                    <a:lnTo>
                      <a:pt x="624" y="234"/>
                    </a:lnTo>
                    <a:lnTo>
                      <a:pt x="622" y="234"/>
                    </a:lnTo>
                    <a:lnTo>
                      <a:pt x="618" y="236"/>
                    </a:lnTo>
                    <a:lnTo>
                      <a:pt x="618" y="236"/>
                    </a:lnTo>
                    <a:lnTo>
                      <a:pt x="616" y="236"/>
                    </a:lnTo>
                    <a:lnTo>
                      <a:pt x="614" y="236"/>
                    </a:lnTo>
                    <a:lnTo>
                      <a:pt x="612" y="238"/>
                    </a:lnTo>
                    <a:lnTo>
                      <a:pt x="610" y="240"/>
                    </a:lnTo>
                    <a:lnTo>
                      <a:pt x="610" y="246"/>
                    </a:lnTo>
                    <a:lnTo>
                      <a:pt x="606" y="250"/>
                    </a:lnTo>
                    <a:lnTo>
                      <a:pt x="602" y="252"/>
                    </a:lnTo>
                    <a:lnTo>
                      <a:pt x="594" y="260"/>
                    </a:lnTo>
                    <a:lnTo>
                      <a:pt x="582" y="270"/>
                    </a:lnTo>
                    <a:lnTo>
                      <a:pt x="570" y="284"/>
                    </a:lnTo>
                    <a:lnTo>
                      <a:pt x="556" y="296"/>
                    </a:lnTo>
                    <a:lnTo>
                      <a:pt x="556" y="296"/>
                    </a:lnTo>
                    <a:lnTo>
                      <a:pt x="554" y="300"/>
                    </a:lnTo>
                    <a:lnTo>
                      <a:pt x="552" y="304"/>
                    </a:lnTo>
                    <a:lnTo>
                      <a:pt x="552" y="308"/>
                    </a:lnTo>
                    <a:lnTo>
                      <a:pt x="550" y="316"/>
                    </a:lnTo>
                    <a:lnTo>
                      <a:pt x="550" y="316"/>
                    </a:lnTo>
                    <a:lnTo>
                      <a:pt x="550" y="320"/>
                    </a:lnTo>
                    <a:lnTo>
                      <a:pt x="550" y="324"/>
                    </a:lnTo>
                    <a:lnTo>
                      <a:pt x="552" y="332"/>
                    </a:lnTo>
                    <a:lnTo>
                      <a:pt x="554" y="338"/>
                    </a:lnTo>
                    <a:lnTo>
                      <a:pt x="558" y="346"/>
                    </a:lnTo>
                    <a:lnTo>
                      <a:pt x="560" y="348"/>
                    </a:lnTo>
                    <a:lnTo>
                      <a:pt x="566" y="356"/>
                    </a:lnTo>
                    <a:lnTo>
                      <a:pt x="572" y="368"/>
                    </a:lnTo>
                    <a:lnTo>
                      <a:pt x="574" y="382"/>
                    </a:lnTo>
                    <a:lnTo>
                      <a:pt x="572" y="398"/>
                    </a:lnTo>
                    <a:lnTo>
                      <a:pt x="572" y="400"/>
                    </a:lnTo>
                    <a:lnTo>
                      <a:pt x="570" y="400"/>
                    </a:lnTo>
                    <a:lnTo>
                      <a:pt x="570" y="402"/>
                    </a:lnTo>
                    <a:lnTo>
                      <a:pt x="568" y="404"/>
                    </a:lnTo>
                    <a:lnTo>
                      <a:pt x="566" y="404"/>
                    </a:lnTo>
                    <a:lnTo>
                      <a:pt x="562" y="404"/>
                    </a:lnTo>
                    <a:lnTo>
                      <a:pt x="558" y="400"/>
                    </a:lnTo>
                    <a:lnTo>
                      <a:pt x="554" y="394"/>
                    </a:lnTo>
                    <a:lnTo>
                      <a:pt x="550" y="392"/>
                    </a:lnTo>
                    <a:lnTo>
                      <a:pt x="542" y="384"/>
                    </a:lnTo>
                    <a:lnTo>
                      <a:pt x="532" y="368"/>
                    </a:lnTo>
                    <a:lnTo>
                      <a:pt x="528" y="348"/>
                    </a:lnTo>
                    <a:lnTo>
                      <a:pt x="528" y="346"/>
                    </a:lnTo>
                    <a:lnTo>
                      <a:pt x="528" y="344"/>
                    </a:lnTo>
                    <a:lnTo>
                      <a:pt x="528" y="340"/>
                    </a:lnTo>
                    <a:lnTo>
                      <a:pt x="526" y="336"/>
                    </a:lnTo>
                    <a:lnTo>
                      <a:pt x="524" y="332"/>
                    </a:lnTo>
                    <a:lnTo>
                      <a:pt x="520" y="330"/>
                    </a:lnTo>
                    <a:lnTo>
                      <a:pt x="516" y="326"/>
                    </a:lnTo>
                    <a:lnTo>
                      <a:pt x="510" y="326"/>
                    </a:lnTo>
                    <a:lnTo>
                      <a:pt x="504" y="324"/>
                    </a:lnTo>
                    <a:lnTo>
                      <a:pt x="490" y="324"/>
                    </a:lnTo>
                    <a:lnTo>
                      <a:pt x="472" y="322"/>
                    </a:lnTo>
                    <a:lnTo>
                      <a:pt x="456" y="322"/>
                    </a:lnTo>
                    <a:lnTo>
                      <a:pt x="446" y="324"/>
                    </a:lnTo>
                    <a:lnTo>
                      <a:pt x="446" y="324"/>
                    </a:lnTo>
                    <a:lnTo>
                      <a:pt x="444" y="328"/>
                    </a:lnTo>
                    <a:lnTo>
                      <a:pt x="438" y="330"/>
                    </a:lnTo>
                    <a:lnTo>
                      <a:pt x="426" y="332"/>
                    </a:lnTo>
                    <a:lnTo>
                      <a:pt x="406" y="332"/>
                    </a:lnTo>
                    <a:lnTo>
                      <a:pt x="402" y="332"/>
                    </a:lnTo>
                    <a:lnTo>
                      <a:pt x="394" y="332"/>
                    </a:lnTo>
                    <a:lnTo>
                      <a:pt x="382" y="334"/>
                    </a:lnTo>
                    <a:lnTo>
                      <a:pt x="372" y="340"/>
                    </a:lnTo>
                    <a:lnTo>
                      <a:pt x="354" y="348"/>
                    </a:lnTo>
                    <a:lnTo>
                      <a:pt x="342" y="366"/>
                    </a:lnTo>
                    <a:lnTo>
                      <a:pt x="342" y="368"/>
                    </a:lnTo>
                    <a:lnTo>
                      <a:pt x="344" y="370"/>
                    </a:lnTo>
                    <a:lnTo>
                      <a:pt x="344" y="372"/>
                    </a:lnTo>
                    <a:lnTo>
                      <a:pt x="344" y="376"/>
                    </a:lnTo>
                    <a:lnTo>
                      <a:pt x="344" y="378"/>
                    </a:lnTo>
                    <a:lnTo>
                      <a:pt x="344" y="382"/>
                    </a:lnTo>
                    <a:lnTo>
                      <a:pt x="340" y="382"/>
                    </a:lnTo>
                    <a:lnTo>
                      <a:pt x="338" y="382"/>
                    </a:lnTo>
                    <a:lnTo>
                      <a:pt x="330" y="376"/>
                    </a:lnTo>
                    <a:lnTo>
                      <a:pt x="320" y="366"/>
                    </a:lnTo>
                    <a:lnTo>
                      <a:pt x="308" y="350"/>
                    </a:lnTo>
                    <a:lnTo>
                      <a:pt x="308" y="350"/>
                    </a:lnTo>
                    <a:lnTo>
                      <a:pt x="306" y="348"/>
                    </a:lnTo>
                    <a:lnTo>
                      <a:pt x="304" y="344"/>
                    </a:lnTo>
                    <a:lnTo>
                      <a:pt x="300" y="342"/>
                    </a:lnTo>
                    <a:lnTo>
                      <a:pt x="296" y="338"/>
                    </a:lnTo>
                    <a:lnTo>
                      <a:pt x="292" y="336"/>
                    </a:lnTo>
                    <a:lnTo>
                      <a:pt x="288" y="336"/>
                    </a:lnTo>
                    <a:lnTo>
                      <a:pt x="286" y="338"/>
                    </a:lnTo>
                    <a:lnTo>
                      <a:pt x="284" y="338"/>
                    </a:lnTo>
                    <a:lnTo>
                      <a:pt x="282" y="340"/>
                    </a:lnTo>
                    <a:lnTo>
                      <a:pt x="278" y="340"/>
                    </a:lnTo>
                    <a:lnTo>
                      <a:pt x="272" y="340"/>
                    </a:lnTo>
                    <a:lnTo>
                      <a:pt x="266" y="336"/>
                    </a:lnTo>
                    <a:lnTo>
                      <a:pt x="262" y="334"/>
                    </a:lnTo>
                    <a:lnTo>
                      <a:pt x="254" y="328"/>
                    </a:lnTo>
                    <a:lnTo>
                      <a:pt x="246" y="316"/>
                    </a:lnTo>
                    <a:lnTo>
                      <a:pt x="242" y="300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34" y="296"/>
                    </a:lnTo>
                    <a:lnTo>
                      <a:pt x="228" y="296"/>
                    </a:lnTo>
                    <a:lnTo>
                      <a:pt x="224" y="296"/>
                    </a:lnTo>
                    <a:lnTo>
                      <a:pt x="218" y="296"/>
                    </a:lnTo>
                    <a:lnTo>
                      <a:pt x="214" y="300"/>
                    </a:lnTo>
                    <a:lnTo>
                      <a:pt x="210" y="302"/>
                    </a:lnTo>
                    <a:lnTo>
                      <a:pt x="198" y="306"/>
                    </a:lnTo>
                    <a:lnTo>
                      <a:pt x="180" y="306"/>
                    </a:lnTo>
                    <a:lnTo>
                      <a:pt x="176" y="306"/>
                    </a:lnTo>
                    <a:lnTo>
                      <a:pt x="166" y="304"/>
                    </a:lnTo>
                    <a:lnTo>
                      <a:pt x="152" y="300"/>
                    </a:lnTo>
                    <a:lnTo>
                      <a:pt x="140" y="296"/>
                    </a:lnTo>
                    <a:lnTo>
                      <a:pt x="130" y="290"/>
                    </a:lnTo>
                    <a:lnTo>
                      <a:pt x="128" y="288"/>
                    </a:lnTo>
                    <a:lnTo>
                      <a:pt x="124" y="286"/>
                    </a:lnTo>
                    <a:lnTo>
                      <a:pt x="112" y="288"/>
                    </a:lnTo>
                    <a:lnTo>
                      <a:pt x="98" y="296"/>
                    </a:lnTo>
                    <a:lnTo>
                      <a:pt x="96" y="294"/>
                    </a:lnTo>
                    <a:lnTo>
                      <a:pt x="96" y="292"/>
                    </a:lnTo>
                    <a:lnTo>
                      <a:pt x="94" y="288"/>
                    </a:lnTo>
                    <a:lnTo>
                      <a:pt x="90" y="282"/>
                    </a:lnTo>
                    <a:lnTo>
                      <a:pt x="88" y="276"/>
                    </a:lnTo>
                    <a:lnTo>
                      <a:pt x="84" y="272"/>
                    </a:lnTo>
                    <a:lnTo>
                      <a:pt x="80" y="268"/>
                    </a:lnTo>
                    <a:lnTo>
                      <a:pt x="74" y="266"/>
                    </a:lnTo>
                    <a:lnTo>
                      <a:pt x="74" y="266"/>
                    </a:lnTo>
                    <a:lnTo>
                      <a:pt x="70" y="264"/>
                    </a:lnTo>
                    <a:lnTo>
                      <a:pt x="66" y="262"/>
                    </a:lnTo>
                    <a:lnTo>
                      <a:pt x="60" y="258"/>
                    </a:lnTo>
                    <a:lnTo>
                      <a:pt x="52" y="252"/>
                    </a:lnTo>
                    <a:lnTo>
                      <a:pt x="46" y="242"/>
                    </a:lnTo>
                    <a:lnTo>
                      <a:pt x="42" y="240"/>
                    </a:lnTo>
                    <a:lnTo>
                      <a:pt x="36" y="230"/>
                    </a:lnTo>
                    <a:lnTo>
                      <a:pt x="26" y="216"/>
                    </a:lnTo>
                    <a:lnTo>
                      <a:pt x="16" y="200"/>
                    </a:lnTo>
                    <a:lnTo>
                      <a:pt x="8" y="180"/>
                    </a:lnTo>
                    <a:lnTo>
                      <a:pt x="2" y="156"/>
                    </a:lnTo>
                    <a:lnTo>
                      <a:pt x="2" y="152"/>
                    </a:lnTo>
                    <a:lnTo>
                      <a:pt x="0" y="140"/>
                    </a:lnTo>
                    <a:lnTo>
                      <a:pt x="0" y="124"/>
                    </a:lnTo>
                    <a:lnTo>
                      <a:pt x="0" y="110"/>
                    </a:lnTo>
                    <a:lnTo>
                      <a:pt x="4" y="104"/>
                    </a:lnTo>
                    <a:lnTo>
                      <a:pt x="6" y="102"/>
                    </a:lnTo>
                    <a:lnTo>
                      <a:pt x="6" y="102"/>
                    </a:lnTo>
                    <a:lnTo>
                      <a:pt x="8" y="100"/>
                    </a:lnTo>
                    <a:lnTo>
                      <a:pt x="10" y="96"/>
                    </a:lnTo>
                    <a:lnTo>
                      <a:pt x="10" y="92"/>
                    </a:lnTo>
                    <a:lnTo>
                      <a:pt x="10" y="86"/>
                    </a:lnTo>
                    <a:lnTo>
                      <a:pt x="8" y="80"/>
                    </a:lnTo>
                    <a:lnTo>
                      <a:pt x="8" y="76"/>
                    </a:lnTo>
                    <a:lnTo>
                      <a:pt x="6" y="62"/>
                    </a:lnTo>
                    <a:lnTo>
                      <a:pt x="6" y="46"/>
                    </a:lnTo>
                    <a:lnTo>
                      <a:pt x="4" y="30"/>
                    </a:lnTo>
                    <a:lnTo>
                      <a:pt x="4" y="20"/>
                    </a:lnTo>
                    <a:lnTo>
                      <a:pt x="6" y="20"/>
                    </a:lnTo>
                    <a:lnTo>
                      <a:pt x="8" y="20"/>
                    </a:lnTo>
                    <a:lnTo>
                      <a:pt x="10" y="22"/>
                    </a:lnTo>
                    <a:lnTo>
                      <a:pt x="14" y="22"/>
                    </a:lnTo>
                    <a:lnTo>
                      <a:pt x="16" y="20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8" y="0"/>
                    </a:lnTo>
                    <a:lnTo>
                      <a:pt x="380" y="0"/>
                    </a:lnTo>
                    <a:lnTo>
                      <a:pt x="392" y="10"/>
                    </a:lnTo>
                    <a:lnTo>
                      <a:pt x="416" y="12"/>
                    </a:lnTo>
                    <a:lnTo>
                      <a:pt x="418" y="16"/>
                    </a:lnTo>
                    <a:lnTo>
                      <a:pt x="422" y="18"/>
                    </a:lnTo>
                    <a:lnTo>
                      <a:pt x="426" y="20"/>
                    </a:lnTo>
                    <a:lnTo>
                      <a:pt x="430" y="20"/>
                    </a:lnTo>
                    <a:lnTo>
                      <a:pt x="432" y="20"/>
                    </a:lnTo>
                    <a:lnTo>
                      <a:pt x="434" y="20"/>
                    </a:lnTo>
                    <a:lnTo>
                      <a:pt x="432" y="22"/>
                    </a:lnTo>
                    <a:lnTo>
                      <a:pt x="432" y="24"/>
                    </a:lnTo>
                    <a:lnTo>
                      <a:pt x="428" y="28"/>
                    </a:lnTo>
                    <a:lnTo>
                      <a:pt x="424" y="32"/>
                    </a:lnTo>
                    <a:lnTo>
                      <a:pt x="422" y="34"/>
                    </a:lnTo>
                    <a:lnTo>
                      <a:pt x="420" y="36"/>
                    </a:lnTo>
                    <a:lnTo>
                      <a:pt x="416" y="38"/>
                    </a:lnTo>
                    <a:lnTo>
                      <a:pt x="416" y="40"/>
                    </a:lnTo>
                    <a:lnTo>
                      <a:pt x="416" y="42"/>
                    </a:lnTo>
                    <a:lnTo>
                      <a:pt x="418" y="42"/>
                    </a:lnTo>
                    <a:lnTo>
                      <a:pt x="422" y="44"/>
                    </a:lnTo>
                    <a:lnTo>
                      <a:pt x="428" y="44"/>
                    </a:lnTo>
                    <a:lnTo>
                      <a:pt x="432" y="44"/>
                    </a:lnTo>
                    <a:lnTo>
                      <a:pt x="442" y="44"/>
                    </a:lnTo>
                    <a:lnTo>
                      <a:pt x="454" y="42"/>
                    </a:lnTo>
                    <a:lnTo>
                      <a:pt x="464" y="38"/>
                    </a:lnTo>
                    <a:lnTo>
                      <a:pt x="464" y="38"/>
                    </a:lnTo>
                    <a:lnTo>
                      <a:pt x="466" y="40"/>
                    </a:lnTo>
                    <a:lnTo>
                      <a:pt x="468" y="40"/>
                    </a:lnTo>
                    <a:lnTo>
                      <a:pt x="470" y="42"/>
                    </a:lnTo>
                    <a:lnTo>
                      <a:pt x="476" y="42"/>
                    </a:lnTo>
                    <a:lnTo>
                      <a:pt x="484" y="42"/>
                    </a:lnTo>
                    <a:lnTo>
                      <a:pt x="484" y="42"/>
                    </a:lnTo>
                    <a:lnTo>
                      <a:pt x="486" y="42"/>
                    </a:lnTo>
                    <a:lnTo>
                      <a:pt x="490" y="40"/>
                    </a:lnTo>
                    <a:lnTo>
                      <a:pt x="492" y="40"/>
                    </a:lnTo>
                    <a:lnTo>
                      <a:pt x="496" y="40"/>
                    </a:lnTo>
                    <a:lnTo>
                      <a:pt x="500" y="42"/>
                    </a:lnTo>
                    <a:lnTo>
                      <a:pt x="502" y="44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2" y="50"/>
                    </a:lnTo>
                    <a:lnTo>
                      <a:pt x="502" y="52"/>
                    </a:lnTo>
                    <a:lnTo>
                      <a:pt x="498" y="56"/>
                    </a:lnTo>
                    <a:lnTo>
                      <a:pt x="496" y="58"/>
                    </a:lnTo>
                    <a:lnTo>
                      <a:pt x="490" y="60"/>
                    </a:lnTo>
                    <a:lnTo>
                      <a:pt x="490" y="58"/>
                    </a:lnTo>
                    <a:lnTo>
                      <a:pt x="488" y="58"/>
                    </a:lnTo>
                    <a:lnTo>
                      <a:pt x="484" y="58"/>
                    </a:lnTo>
                    <a:lnTo>
                      <a:pt x="482" y="58"/>
                    </a:lnTo>
                    <a:lnTo>
                      <a:pt x="478" y="58"/>
                    </a:lnTo>
                    <a:lnTo>
                      <a:pt x="476" y="62"/>
                    </a:lnTo>
                    <a:lnTo>
                      <a:pt x="472" y="66"/>
                    </a:lnTo>
                    <a:lnTo>
                      <a:pt x="470" y="72"/>
                    </a:lnTo>
                    <a:lnTo>
                      <a:pt x="472" y="72"/>
                    </a:lnTo>
                    <a:lnTo>
                      <a:pt x="472" y="72"/>
                    </a:lnTo>
                    <a:lnTo>
                      <a:pt x="474" y="74"/>
                    </a:lnTo>
                    <a:lnTo>
                      <a:pt x="476" y="76"/>
                    </a:lnTo>
                    <a:lnTo>
                      <a:pt x="476" y="80"/>
                    </a:lnTo>
                    <a:lnTo>
                      <a:pt x="476" y="84"/>
                    </a:lnTo>
                    <a:lnTo>
                      <a:pt x="474" y="90"/>
                    </a:lnTo>
                    <a:lnTo>
                      <a:pt x="472" y="92"/>
                    </a:lnTo>
                    <a:lnTo>
                      <a:pt x="470" y="102"/>
                    </a:lnTo>
                    <a:lnTo>
                      <a:pt x="468" y="114"/>
                    </a:lnTo>
                    <a:lnTo>
                      <a:pt x="468" y="126"/>
                    </a:lnTo>
                    <a:lnTo>
                      <a:pt x="472" y="134"/>
                    </a:lnTo>
                    <a:lnTo>
                      <a:pt x="472" y="134"/>
                    </a:lnTo>
                    <a:lnTo>
                      <a:pt x="474" y="134"/>
                    </a:lnTo>
                    <a:lnTo>
                      <a:pt x="478" y="132"/>
                    </a:lnTo>
                    <a:lnTo>
                      <a:pt x="480" y="130"/>
                    </a:lnTo>
                    <a:lnTo>
                      <a:pt x="484" y="126"/>
                    </a:lnTo>
                    <a:lnTo>
                      <a:pt x="486" y="122"/>
                    </a:lnTo>
                    <a:lnTo>
                      <a:pt x="488" y="116"/>
                    </a:lnTo>
                    <a:lnTo>
                      <a:pt x="490" y="108"/>
                    </a:lnTo>
                    <a:lnTo>
                      <a:pt x="494" y="82"/>
                    </a:lnTo>
                    <a:lnTo>
                      <a:pt x="500" y="78"/>
                    </a:lnTo>
                    <a:lnTo>
                      <a:pt x="500" y="78"/>
                    </a:lnTo>
                    <a:lnTo>
                      <a:pt x="500" y="74"/>
                    </a:lnTo>
                    <a:lnTo>
                      <a:pt x="500" y="72"/>
                    </a:lnTo>
                    <a:lnTo>
                      <a:pt x="502" y="68"/>
                    </a:lnTo>
                    <a:lnTo>
                      <a:pt x="504" y="64"/>
                    </a:lnTo>
                    <a:lnTo>
                      <a:pt x="506" y="62"/>
                    </a:lnTo>
                    <a:lnTo>
                      <a:pt x="508" y="62"/>
                    </a:lnTo>
                    <a:lnTo>
                      <a:pt x="508" y="62"/>
                    </a:lnTo>
                    <a:lnTo>
                      <a:pt x="510" y="62"/>
                    </a:lnTo>
                    <a:lnTo>
                      <a:pt x="514" y="62"/>
                    </a:lnTo>
                    <a:lnTo>
                      <a:pt x="516" y="64"/>
                    </a:lnTo>
                    <a:lnTo>
                      <a:pt x="520" y="64"/>
                    </a:lnTo>
                    <a:lnTo>
                      <a:pt x="522" y="68"/>
                    </a:lnTo>
                    <a:lnTo>
                      <a:pt x="524" y="72"/>
                    </a:lnTo>
                    <a:lnTo>
                      <a:pt x="524" y="76"/>
                    </a:lnTo>
                    <a:lnTo>
                      <a:pt x="520" y="86"/>
                    </a:lnTo>
                    <a:lnTo>
                      <a:pt x="520" y="88"/>
                    </a:lnTo>
                    <a:lnTo>
                      <a:pt x="520" y="88"/>
                    </a:lnTo>
                    <a:lnTo>
                      <a:pt x="518" y="90"/>
                    </a:lnTo>
                    <a:lnTo>
                      <a:pt x="518" y="92"/>
                    </a:lnTo>
                    <a:lnTo>
                      <a:pt x="520" y="92"/>
                    </a:lnTo>
                    <a:lnTo>
                      <a:pt x="524" y="92"/>
                    </a:lnTo>
                    <a:lnTo>
                      <a:pt x="526" y="90"/>
                    </a:lnTo>
                    <a:lnTo>
                      <a:pt x="528" y="88"/>
                    </a:lnTo>
                    <a:lnTo>
                      <a:pt x="528" y="90"/>
                    </a:lnTo>
                    <a:lnTo>
                      <a:pt x="530" y="92"/>
                    </a:lnTo>
                    <a:lnTo>
                      <a:pt x="534" y="96"/>
                    </a:lnTo>
                    <a:lnTo>
                      <a:pt x="536" y="100"/>
                    </a:lnTo>
                    <a:lnTo>
                      <a:pt x="536" y="104"/>
                    </a:lnTo>
                    <a:lnTo>
                      <a:pt x="536" y="108"/>
                    </a:lnTo>
                    <a:lnTo>
                      <a:pt x="536" y="114"/>
                    </a:lnTo>
                    <a:lnTo>
                      <a:pt x="536" y="118"/>
                    </a:lnTo>
                    <a:lnTo>
                      <a:pt x="536" y="120"/>
                    </a:lnTo>
                    <a:lnTo>
                      <a:pt x="534" y="122"/>
                    </a:lnTo>
                    <a:lnTo>
                      <a:pt x="534" y="124"/>
                    </a:lnTo>
                    <a:lnTo>
                      <a:pt x="534" y="126"/>
                    </a:lnTo>
                    <a:lnTo>
                      <a:pt x="536" y="126"/>
                    </a:lnTo>
                    <a:lnTo>
                      <a:pt x="536" y="128"/>
                    </a:lnTo>
                    <a:lnTo>
                      <a:pt x="540" y="128"/>
                    </a:lnTo>
                    <a:lnTo>
                      <a:pt x="546" y="128"/>
                    </a:lnTo>
                    <a:lnTo>
                      <a:pt x="554" y="128"/>
                    </a:lnTo>
                    <a:lnTo>
                      <a:pt x="560" y="128"/>
                    </a:lnTo>
                    <a:lnTo>
                      <a:pt x="568" y="126"/>
                    </a:lnTo>
                    <a:lnTo>
                      <a:pt x="572" y="124"/>
                    </a:lnTo>
                    <a:lnTo>
                      <a:pt x="576" y="122"/>
                    </a:lnTo>
                    <a:lnTo>
                      <a:pt x="582" y="118"/>
                    </a:lnTo>
                    <a:lnTo>
                      <a:pt x="586" y="114"/>
                    </a:lnTo>
                    <a:lnTo>
                      <a:pt x="590" y="110"/>
                    </a:lnTo>
                    <a:lnTo>
                      <a:pt x="592" y="106"/>
                    </a:lnTo>
                    <a:lnTo>
                      <a:pt x="594" y="104"/>
                    </a:lnTo>
                    <a:lnTo>
                      <a:pt x="592" y="102"/>
                    </a:lnTo>
                    <a:lnTo>
                      <a:pt x="592" y="98"/>
                    </a:lnTo>
                    <a:lnTo>
                      <a:pt x="594" y="96"/>
                    </a:lnTo>
                    <a:lnTo>
                      <a:pt x="596" y="94"/>
                    </a:lnTo>
                    <a:lnTo>
                      <a:pt x="600" y="92"/>
                    </a:lnTo>
                    <a:lnTo>
                      <a:pt x="606" y="90"/>
                    </a:lnTo>
                    <a:lnTo>
                      <a:pt x="614" y="90"/>
                    </a:lnTo>
                    <a:lnTo>
                      <a:pt x="620" y="90"/>
                    </a:lnTo>
                    <a:lnTo>
                      <a:pt x="626" y="88"/>
                    </a:lnTo>
                    <a:lnTo>
                      <a:pt x="630" y="86"/>
                    </a:lnTo>
                    <a:lnTo>
                      <a:pt x="634" y="82"/>
                    </a:lnTo>
                    <a:lnTo>
                      <a:pt x="638" y="78"/>
                    </a:lnTo>
                    <a:lnTo>
                      <a:pt x="640" y="76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310" name="Freeform 374">
                <a:extLst>
                  <a:ext uri="{FF2B5EF4-FFF2-40B4-BE49-F238E27FC236}">
                    <a16:creationId xmlns:a16="http://schemas.microsoft.com/office/drawing/2014/main" id="{F3C8A8F0-2FEA-4CD3-9465-1556F94CB92C}"/>
                  </a:ext>
                </a:extLst>
              </p:cNvPr>
              <p:cNvSpPr>
                <a:spLocks/>
              </p:cNvSpPr>
              <p:nvPr/>
            </p:nvSpPr>
            <p:spPr bwMode="gray">
              <a:xfrm>
                <a:off x="5012" y="2016"/>
                <a:ext cx="136" cy="98"/>
              </a:xfrm>
              <a:custGeom>
                <a:avLst/>
                <a:gdLst>
                  <a:gd name="T0" fmla="*/ 0 w 136"/>
                  <a:gd name="T1" fmla="*/ 32 h 98"/>
                  <a:gd name="T2" fmla="*/ 22 w 136"/>
                  <a:gd name="T3" fmla="*/ 48 h 98"/>
                  <a:gd name="T4" fmla="*/ 6 w 136"/>
                  <a:gd name="T5" fmla="*/ 54 h 98"/>
                  <a:gd name="T6" fmla="*/ 2 w 136"/>
                  <a:gd name="T7" fmla="*/ 54 h 98"/>
                  <a:gd name="T8" fmla="*/ 0 w 136"/>
                  <a:gd name="T9" fmla="*/ 58 h 98"/>
                  <a:gd name="T10" fmla="*/ 2 w 136"/>
                  <a:gd name="T11" fmla="*/ 64 h 98"/>
                  <a:gd name="T12" fmla="*/ 20 w 136"/>
                  <a:gd name="T13" fmla="*/ 68 h 98"/>
                  <a:gd name="T14" fmla="*/ 56 w 136"/>
                  <a:gd name="T15" fmla="*/ 98 h 98"/>
                  <a:gd name="T16" fmla="*/ 60 w 136"/>
                  <a:gd name="T17" fmla="*/ 96 h 98"/>
                  <a:gd name="T18" fmla="*/ 70 w 136"/>
                  <a:gd name="T19" fmla="*/ 92 h 98"/>
                  <a:gd name="T20" fmla="*/ 76 w 136"/>
                  <a:gd name="T21" fmla="*/ 88 h 98"/>
                  <a:gd name="T22" fmla="*/ 86 w 136"/>
                  <a:gd name="T23" fmla="*/ 86 h 98"/>
                  <a:gd name="T24" fmla="*/ 94 w 136"/>
                  <a:gd name="T25" fmla="*/ 88 h 98"/>
                  <a:gd name="T26" fmla="*/ 100 w 136"/>
                  <a:gd name="T27" fmla="*/ 86 h 98"/>
                  <a:gd name="T28" fmla="*/ 122 w 136"/>
                  <a:gd name="T29" fmla="*/ 72 h 98"/>
                  <a:gd name="T30" fmla="*/ 136 w 136"/>
                  <a:gd name="T31" fmla="*/ 44 h 98"/>
                  <a:gd name="T32" fmla="*/ 134 w 136"/>
                  <a:gd name="T33" fmla="*/ 40 h 98"/>
                  <a:gd name="T34" fmla="*/ 130 w 136"/>
                  <a:gd name="T35" fmla="*/ 32 h 98"/>
                  <a:gd name="T36" fmla="*/ 124 w 136"/>
                  <a:gd name="T37" fmla="*/ 24 h 98"/>
                  <a:gd name="T38" fmla="*/ 118 w 136"/>
                  <a:gd name="T39" fmla="*/ 22 h 98"/>
                  <a:gd name="T40" fmla="*/ 118 w 136"/>
                  <a:gd name="T41" fmla="*/ 20 h 98"/>
                  <a:gd name="T42" fmla="*/ 118 w 136"/>
                  <a:gd name="T43" fmla="*/ 16 h 98"/>
                  <a:gd name="T44" fmla="*/ 114 w 136"/>
                  <a:gd name="T45" fmla="*/ 10 h 98"/>
                  <a:gd name="T46" fmla="*/ 106 w 136"/>
                  <a:gd name="T47" fmla="*/ 8 h 98"/>
                  <a:gd name="T48" fmla="*/ 102 w 136"/>
                  <a:gd name="T49" fmla="*/ 10 h 98"/>
                  <a:gd name="T50" fmla="*/ 94 w 136"/>
                  <a:gd name="T51" fmla="*/ 14 h 98"/>
                  <a:gd name="T52" fmla="*/ 86 w 136"/>
                  <a:gd name="T53" fmla="*/ 18 h 98"/>
                  <a:gd name="T54" fmla="*/ 82 w 136"/>
                  <a:gd name="T55" fmla="*/ 22 h 98"/>
                  <a:gd name="T56" fmla="*/ 76 w 136"/>
                  <a:gd name="T57" fmla="*/ 20 h 98"/>
                  <a:gd name="T58" fmla="*/ 70 w 136"/>
                  <a:gd name="T59" fmla="*/ 16 h 98"/>
                  <a:gd name="T60" fmla="*/ 68 w 136"/>
                  <a:gd name="T61" fmla="*/ 12 h 98"/>
                  <a:gd name="T62" fmla="*/ 60 w 136"/>
                  <a:gd name="T63" fmla="*/ 6 h 98"/>
                  <a:gd name="T64" fmla="*/ 50 w 136"/>
                  <a:gd name="T65" fmla="*/ 8 h 98"/>
                  <a:gd name="T66" fmla="*/ 44 w 136"/>
                  <a:gd name="T67" fmla="*/ 16 h 98"/>
                  <a:gd name="T68" fmla="*/ 44 w 136"/>
                  <a:gd name="T69" fmla="*/ 24 h 98"/>
                  <a:gd name="T70" fmla="*/ 44 w 136"/>
                  <a:gd name="T71" fmla="*/ 28 h 98"/>
                  <a:gd name="T72" fmla="*/ 40 w 136"/>
                  <a:gd name="T73" fmla="*/ 28 h 98"/>
                  <a:gd name="T74" fmla="*/ 34 w 136"/>
                  <a:gd name="T75" fmla="*/ 22 h 98"/>
                  <a:gd name="T76" fmla="*/ 32 w 136"/>
                  <a:gd name="T77" fmla="*/ 16 h 98"/>
                  <a:gd name="T78" fmla="*/ 26 w 136"/>
                  <a:gd name="T79" fmla="*/ 8 h 98"/>
                  <a:gd name="T80" fmla="*/ 18 w 136"/>
                  <a:gd name="T81" fmla="*/ 0 h 98"/>
                  <a:gd name="T82" fmla="*/ 14 w 136"/>
                  <a:gd name="T8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6" h="98">
                    <a:moveTo>
                      <a:pt x="12" y="4"/>
                    </a:moveTo>
                    <a:lnTo>
                      <a:pt x="0" y="32"/>
                    </a:lnTo>
                    <a:lnTo>
                      <a:pt x="16" y="36"/>
                    </a:lnTo>
                    <a:lnTo>
                      <a:pt x="22" y="48"/>
                    </a:lnTo>
                    <a:lnTo>
                      <a:pt x="6" y="54"/>
                    </a:lnTo>
                    <a:lnTo>
                      <a:pt x="6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6"/>
                    </a:lnTo>
                    <a:lnTo>
                      <a:pt x="0" y="58"/>
                    </a:lnTo>
                    <a:lnTo>
                      <a:pt x="0" y="60"/>
                    </a:lnTo>
                    <a:lnTo>
                      <a:pt x="2" y="64"/>
                    </a:lnTo>
                    <a:lnTo>
                      <a:pt x="6" y="68"/>
                    </a:lnTo>
                    <a:lnTo>
                      <a:pt x="20" y="68"/>
                    </a:lnTo>
                    <a:lnTo>
                      <a:pt x="38" y="86"/>
                    </a:lnTo>
                    <a:lnTo>
                      <a:pt x="56" y="98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66" y="94"/>
                    </a:lnTo>
                    <a:lnTo>
                      <a:pt x="70" y="92"/>
                    </a:lnTo>
                    <a:lnTo>
                      <a:pt x="74" y="90"/>
                    </a:lnTo>
                    <a:lnTo>
                      <a:pt x="76" y="88"/>
                    </a:lnTo>
                    <a:lnTo>
                      <a:pt x="82" y="86"/>
                    </a:lnTo>
                    <a:lnTo>
                      <a:pt x="86" y="86"/>
                    </a:lnTo>
                    <a:lnTo>
                      <a:pt x="90" y="86"/>
                    </a:lnTo>
                    <a:lnTo>
                      <a:pt x="94" y="88"/>
                    </a:lnTo>
                    <a:lnTo>
                      <a:pt x="96" y="88"/>
                    </a:lnTo>
                    <a:lnTo>
                      <a:pt x="100" y="86"/>
                    </a:lnTo>
                    <a:lnTo>
                      <a:pt x="110" y="80"/>
                    </a:lnTo>
                    <a:lnTo>
                      <a:pt x="122" y="72"/>
                    </a:lnTo>
                    <a:lnTo>
                      <a:pt x="132" y="58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4" y="40"/>
                    </a:lnTo>
                    <a:lnTo>
                      <a:pt x="132" y="36"/>
                    </a:lnTo>
                    <a:lnTo>
                      <a:pt x="130" y="32"/>
                    </a:lnTo>
                    <a:lnTo>
                      <a:pt x="126" y="28"/>
                    </a:lnTo>
                    <a:lnTo>
                      <a:pt x="124" y="24"/>
                    </a:lnTo>
                    <a:lnTo>
                      <a:pt x="120" y="22"/>
                    </a:lnTo>
                    <a:lnTo>
                      <a:pt x="118" y="22"/>
                    </a:lnTo>
                    <a:lnTo>
                      <a:pt x="118" y="20"/>
                    </a:lnTo>
                    <a:lnTo>
                      <a:pt x="118" y="20"/>
                    </a:lnTo>
                    <a:lnTo>
                      <a:pt x="118" y="18"/>
                    </a:lnTo>
                    <a:lnTo>
                      <a:pt x="118" y="16"/>
                    </a:lnTo>
                    <a:lnTo>
                      <a:pt x="118" y="12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06" y="8"/>
                    </a:lnTo>
                    <a:lnTo>
                      <a:pt x="104" y="10"/>
                    </a:lnTo>
                    <a:lnTo>
                      <a:pt x="102" y="10"/>
                    </a:lnTo>
                    <a:lnTo>
                      <a:pt x="98" y="12"/>
                    </a:lnTo>
                    <a:lnTo>
                      <a:pt x="94" y="14"/>
                    </a:lnTo>
                    <a:lnTo>
                      <a:pt x="90" y="16"/>
                    </a:lnTo>
                    <a:lnTo>
                      <a:pt x="86" y="18"/>
                    </a:lnTo>
                    <a:lnTo>
                      <a:pt x="84" y="20"/>
                    </a:lnTo>
                    <a:lnTo>
                      <a:pt x="82" y="22"/>
                    </a:lnTo>
                    <a:lnTo>
                      <a:pt x="78" y="22"/>
                    </a:lnTo>
                    <a:lnTo>
                      <a:pt x="76" y="20"/>
                    </a:lnTo>
                    <a:lnTo>
                      <a:pt x="72" y="18"/>
                    </a:lnTo>
                    <a:lnTo>
                      <a:pt x="70" y="16"/>
                    </a:lnTo>
                    <a:lnTo>
                      <a:pt x="70" y="14"/>
                    </a:lnTo>
                    <a:lnTo>
                      <a:pt x="68" y="12"/>
                    </a:lnTo>
                    <a:lnTo>
                      <a:pt x="64" y="8"/>
                    </a:lnTo>
                    <a:lnTo>
                      <a:pt x="60" y="6"/>
                    </a:lnTo>
                    <a:lnTo>
                      <a:pt x="56" y="6"/>
                    </a:lnTo>
                    <a:lnTo>
                      <a:pt x="50" y="8"/>
                    </a:lnTo>
                    <a:lnTo>
                      <a:pt x="46" y="12"/>
                    </a:lnTo>
                    <a:lnTo>
                      <a:pt x="44" y="16"/>
                    </a:lnTo>
                    <a:lnTo>
                      <a:pt x="44" y="20"/>
                    </a:lnTo>
                    <a:lnTo>
                      <a:pt x="44" y="24"/>
                    </a:lnTo>
                    <a:lnTo>
                      <a:pt x="44" y="26"/>
                    </a:lnTo>
                    <a:lnTo>
                      <a:pt x="44" y="28"/>
                    </a:lnTo>
                    <a:lnTo>
                      <a:pt x="42" y="28"/>
                    </a:lnTo>
                    <a:lnTo>
                      <a:pt x="40" y="28"/>
                    </a:lnTo>
                    <a:lnTo>
                      <a:pt x="38" y="24"/>
                    </a:lnTo>
                    <a:lnTo>
                      <a:pt x="34" y="22"/>
                    </a:lnTo>
                    <a:lnTo>
                      <a:pt x="34" y="18"/>
                    </a:lnTo>
                    <a:lnTo>
                      <a:pt x="32" y="16"/>
                    </a:lnTo>
                    <a:lnTo>
                      <a:pt x="28" y="12"/>
                    </a:lnTo>
                    <a:lnTo>
                      <a:pt x="26" y="8"/>
                    </a:lnTo>
                    <a:lnTo>
                      <a:pt x="22" y="4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12" y="4"/>
                    </a:lnTo>
                  </a:path>
                </a:pathLst>
              </a:custGeom>
              <a:grpFill/>
              <a:ln w="12700">
                <a:solidFill>
                  <a:schemeClr val="bg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ko-KR" altLang="en-US"/>
              </a:p>
            </p:txBody>
          </p:sp>
        </p:grpSp>
        <p:sp>
          <p:nvSpPr>
            <p:cNvPr id="119" name="Freeform 430">
              <a:extLst>
                <a:ext uri="{FF2B5EF4-FFF2-40B4-BE49-F238E27FC236}">
                  <a16:creationId xmlns:a16="http://schemas.microsoft.com/office/drawing/2014/main" id="{49417644-6E34-4B86-B63F-5FEE4504512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206195" y="4408862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120" name="Freeform 430">
              <a:extLst>
                <a:ext uri="{FF2B5EF4-FFF2-40B4-BE49-F238E27FC236}">
                  <a16:creationId xmlns:a16="http://schemas.microsoft.com/office/drawing/2014/main" id="{44DCB0CA-3352-46D7-8F6F-D63FEB481B7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657805" y="4118084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121" name="Freeform 430">
              <a:extLst>
                <a:ext uri="{FF2B5EF4-FFF2-40B4-BE49-F238E27FC236}">
                  <a16:creationId xmlns:a16="http://schemas.microsoft.com/office/drawing/2014/main" id="{8EA620BD-0143-4486-9F83-3B2F3FE0D1C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57901" y="4187151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123" name="Freeform 430">
              <a:extLst>
                <a:ext uri="{FF2B5EF4-FFF2-40B4-BE49-F238E27FC236}">
                  <a16:creationId xmlns:a16="http://schemas.microsoft.com/office/drawing/2014/main" id="{8F4A0E93-026B-498E-BFB8-CB371F074F4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88787" y="4857637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124" name="Freeform 430">
              <a:extLst>
                <a:ext uri="{FF2B5EF4-FFF2-40B4-BE49-F238E27FC236}">
                  <a16:creationId xmlns:a16="http://schemas.microsoft.com/office/drawing/2014/main" id="{62C766EB-0479-42FE-A56C-7F512E921E4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503463" y="5179037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125" name="Freeform 430">
              <a:extLst>
                <a:ext uri="{FF2B5EF4-FFF2-40B4-BE49-F238E27FC236}">
                  <a16:creationId xmlns:a16="http://schemas.microsoft.com/office/drawing/2014/main" id="{473CECB1-9C65-48DC-8B77-6D0CD36AD7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393068" y="4036258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18" name="Freeform 430">
              <a:extLst>
                <a:ext uri="{FF2B5EF4-FFF2-40B4-BE49-F238E27FC236}">
                  <a16:creationId xmlns:a16="http://schemas.microsoft.com/office/drawing/2014/main" id="{F7C8BED4-E2C2-49FA-9025-055CC5493F3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558555" y="5049734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19" name="Freeform 430">
              <a:extLst>
                <a:ext uri="{FF2B5EF4-FFF2-40B4-BE49-F238E27FC236}">
                  <a16:creationId xmlns:a16="http://schemas.microsoft.com/office/drawing/2014/main" id="{3B5E9FAC-20C2-4373-9490-CA3C2DD54CC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746966" y="4857637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23" name="Freeform 430">
              <a:extLst>
                <a:ext uri="{FF2B5EF4-FFF2-40B4-BE49-F238E27FC236}">
                  <a16:creationId xmlns:a16="http://schemas.microsoft.com/office/drawing/2014/main" id="{71BC6272-8DB0-4AAD-8A72-1C41F2C64C7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97538" y="4995510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24" name="Freeform 430">
              <a:extLst>
                <a:ext uri="{FF2B5EF4-FFF2-40B4-BE49-F238E27FC236}">
                  <a16:creationId xmlns:a16="http://schemas.microsoft.com/office/drawing/2014/main" id="{7D0C693F-D284-4B6E-99A3-CF32C94FE9F4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986404" y="5040601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26" name="Freeform 430">
              <a:extLst>
                <a:ext uri="{FF2B5EF4-FFF2-40B4-BE49-F238E27FC236}">
                  <a16:creationId xmlns:a16="http://schemas.microsoft.com/office/drawing/2014/main" id="{7053CABC-7545-41BE-8B0B-49ADA8A003A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688042" y="5210270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27" name="Freeform 430">
              <a:extLst>
                <a:ext uri="{FF2B5EF4-FFF2-40B4-BE49-F238E27FC236}">
                  <a16:creationId xmlns:a16="http://schemas.microsoft.com/office/drawing/2014/main" id="{400E54A9-FD41-4FE2-B1DE-4124892FA74F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8042642" y="3852755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30" name="Freeform 430">
              <a:extLst>
                <a:ext uri="{FF2B5EF4-FFF2-40B4-BE49-F238E27FC236}">
                  <a16:creationId xmlns:a16="http://schemas.microsoft.com/office/drawing/2014/main" id="{A641B738-0ED5-4072-80F4-26E3758645F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108515" y="4447398"/>
              <a:ext cx="159758" cy="189708"/>
            </a:xfrm>
            <a:custGeom>
              <a:avLst/>
              <a:gdLst>
                <a:gd name="T0" fmla="*/ 139 w 279"/>
                <a:gd name="T1" fmla="*/ 337 h 337"/>
                <a:gd name="T2" fmla="*/ 41 w 279"/>
                <a:gd name="T3" fmla="*/ 238 h 337"/>
                <a:gd name="T4" fmla="*/ 0 w 279"/>
                <a:gd name="T5" fmla="*/ 140 h 337"/>
                <a:gd name="T6" fmla="*/ 139 w 279"/>
                <a:gd name="T7" fmla="*/ 0 h 337"/>
                <a:gd name="T8" fmla="*/ 279 w 279"/>
                <a:gd name="T9" fmla="*/ 140 h 337"/>
                <a:gd name="T10" fmla="*/ 238 w 279"/>
                <a:gd name="T11" fmla="*/ 238 h 337"/>
                <a:gd name="T12" fmla="*/ 139 w 279"/>
                <a:gd name="T13" fmla="*/ 337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9" h="337">
                  <a:moveTo>
                    <a:pt x="139" y="337"/>
                  </a:moveTo>
                  <a:cubicBezTo>
                    <a:pt x="41" y="238"/>
                    <a:pt x="41" y="238"/>
                    <a:pt x="41" y="238"/>
                  </a:cubicBezTo>
                  <a:cubicBezTo>
                    <a:pt x="14" y="212"/>
                    <a:pt x="0" y="177"/>
                    <a:pt x="0" y="140"/>
                  </a:cubicBezTo>
                  <a:cubicBezTo>
                    <a:pt x="0" y="63"/>
                    <a:pt x="62" y="0"/>
                    <a:pt x="139" y="0"/>
                  </a:cubicBezTo>
                  <a:cubicBezTo>
                    <a:pt x="216" y="0"/>
                    <a:pt x="279" y="63"/>
                    <a:pt x="279" y="140"/>
                  </a:cubicBezTo>
                  <a:cubicBezTo>
                    <a:pt x="279" y="177"/>
                    <a:pt x="264" y="212"/>
                    <a:pt x="238" y="238"/>
                  </a:cubicBezTo>
                  <a:lnTo>
                    <a:pt x="139" y="337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1583" dirty="0">
                <a:ln w="9525">
                  <a:solidFill>
                    <a:schemeClr val="tx1"/>
                  </a:solidFill>
                </a:ln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</p:grpSp>
      <p:sp>
        <p:nvSpPr>
          <p:cNvPr id="314" name="TextBox 313">
            <a:extLst>
              <a:ext uri="{FF2B5EF4-FFF2-40B4-BE49-F238E27FC236}">
                <a16:creationId xmlns:a16="http://schemas.microsoft.com/office/drawing/2014/main" id="{9105405E-D756-4238-81EE-D3CD4DC79F86}"/>
              </a:ext>
            </a:extLst>
          </p:cNvPr>
          <p:cNvSpPr txBox="1"/>
          <p:nvPr/>
        </p:nvSpPr>
        <p:spPr>
          <a:xfrm>
            <a:off x="464213" y="4101036"/>
            <a:ext cx="1377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b="1" dirty="0"/>
              <a:t>유럽</a:t>
            </a:r>
            <a:endParaRPr lang="en-US" altLang="ko-KR" sz="1400" b="1" dirty="0"/>
          </a:p>
          <a:p>
            <a:pPr algn="ctr"/>
            <a:r>
              <a:rPr lang="ko-KR" altLang="en-US" sz="800" dirty="0"/>
              <a:t>서유럽 </a:t>
            </a:r>
            <a:r>
              <a:rPr lang="en-US" altLang="ko-KR" sz="800" dirty="0"/>
              <a:t>/ </a:t>
            </a:r>
            <a:r>
              <a:rPr lang="ko-KR" altLang="en-US" sz="800" dirty="0"/>
              <a:t>동유럽 </a:t>
            </a:r>
            <a:r>
              <a:rPr lang="en-US" altLang="ko-KR" sz="800" dirty="0"/>
              <a:t>/ </a:t>
            </a:r>
            <a:r>
              <a:rPr lang="ko-KR" altLang="en-US" sz="800" dirty="0"/>
              <a:t>북유럽 </a:t>
            </a:r>
            <a:endParaRPr lang="en-US" altLang="ko-KR" sz="800" dirty="0"/>
          </a:p>
          <a:p>
            <a:pPr algn="ctr"/>
            <a:endParaRPr lang="en-US" altLang="ko-KR" sz="1400" b="1" dirty="0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7D81DE78-0ED2-447B-95BD-56C73DBC2280}"/>
              </a:ext>
            </a:extLst>
          </p:cNvPr>
          <p:cNvSpPr txBox="1"/>
          <p:nvPr/>
        </p:nvSpPr>
        <p:spPr>
          <a:xfrm>
            <a:off x="4026800" y="3507465"/>
            <a:ext cx="12479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블라디보스톡</a:t>
            </a:r>
            <a:endParaRPr lang="en-US" altLang="ko-KR" sz="1200" b="1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51FDD708-E62C-4701-994E-64E4CDCB8ECC}"/>
              </a:ext>
            </a:extLst>
          </p:cNvPr>
          <p:cNvSpPr txBox="1"/>
          <p:nvPr/>
        </p:nvSpPr>
        <p:spPr>
          <a:xfrm>
            <a:off x="3838457" y="4385210"/>
            <a:ext cx="1074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서울 본사</a:t>
            </a:r>
            <a:endParaRPr lang="en-US" altLang="ko-KR" sz="1100" b="1" dirty="0"/>
          </a:p>
        </p:txBody>
      </p:sp>
      <p:sp>
        <p:nvSpPr>
          <p:cNvPr id="322" name="TextBox 321">
            <a:extLst>
              <a:ext uri="{FF2B5EF4-FFF2-40B4-BE49-F238E27FC236}">
                <a16:creationId xmlns:a16="http://schemas.microsoft.com/office/drawing/2014/main" id="{17840D5D-0262-4DE7-9943-87C3F310D993}"/>
              </a:ext>
            </a:extLst>
          </p:cNvPr>
          <p:cNvSpPr txBox="1"/>
          <p:nvPr/>
        </p:nvSpPr>
        <p:spPr>
          <a:xfrm>
            <a:off x="3192711" y="5256319"/>
            <a:ext cx="2189748" cy="561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 dirty="0"/>
              <a:t>동남아시아</a:t>
            </a:r>
            <a:endParaRPr lang="en-US" altLang="ko-KR" sz="1050" b="1" dirty="0"/>
          </a:p>
          <a:p>
            <a:pPr algn="ctr"/>
            <a:r>
              <a:rPr lang="ko-KR" altLang="en-US" sz="1000" dirty="0"/>
              <a:t>태국</a:t>
            </a:r>
            <a:r>
              <a:rPr lang="en-US" altLang="ko-KR" sz="1000" dirty="0"/>
              <a:t> / </a:t>
            </a:r>
            <a:r>
              <a:rPr lang="ko-KR" altLang="en-US" sz="1000" dirty="0"/>
              <a:t>베트남 </a:t>
            </a:r>
            <a:r>
              <a:rPr lang="en-US" altLang="ko-KR" sz="1000" dirty="0"/>
              <a:t>/ </a:t>
            </a:r>
            <a:r>
              <a:rPr lang="ko-KR" altLang="en-US" sz="1000" dirty="0"/>
              <a:t>싱가포르</a:t>
            </a:r>
            <a:endParaRPr lang="en-US" altLang="ko-KR" sz="1000" dirty="0"/>
          </a:p>
          <a:p>
            <a:pPr algn="ctr"/>
            <a:r>
              <a:rPr lang="ko-KR" altLang="en-US" sz="1000" dirty="0"/>
              <a:t>인도네시아 </a:t>
            </a:r>
            <a:r>
              <a:rPr lang="en-US" altLang="ko-KR" sz="1000" dirty="0"/>
              <a:t>/ </a:t>
            </a:r>
            <a:r>
              <a:rPr lang="ko-KR" altLang="en-US" sz="1000" dirty="0"/>
              <a:t>라오스 </a:t>
            </a:r>
            <a:endParaRPr lang="en-US" altLang="ko-KR" sz="1050" dirty="0"/>
          </a:p>
        </p:txBody>
      </p:sp>
      <p:sp>
        <p:nvSpPr>
          <p:cNvPr id="325" name="TextBox 324">
            <a:extLst>
              <a:ext uri="{FF2B5EF4-FFF2-40B4-BE49-F238E27FC236}">
                <a16:creationId xmlns:a16="http://schemas.microsoft.com/office/drawing/2014/main" id="{095966B9-E743-4A06-BCB2-5F45EC937791}"/>
              </a:ext>
            </a:extLst>
          </p:cNvPr>
          <p:cNvSpPr txBox="1"/>
          <p:nvPr/>
        </p:nvSpPr>
        <p:spPr>
          <a:xfrm>
            <a:off x="3158253" y="4162634"/>
            <a:ext cx="1074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b="1" dirty="0"/>
              <a:t>몽골</a:t>
            </a:r>
            <a:endParaRPr lang="en-US" altLang="ko-KR" sz="1200" b="1" dirty="0"/>
          </a:p>
        </p:txBody>
      </p:sp>
      <p:sp>
        <p:nvSpPr>
          <p:cNvPr id="328" name="TextBox 327">
            <a:extLst>
              <a:ext uri="{FF2B5EF4-FFF2-40B4-BE49-F238E27FC236}">
                <a16:creationId xmlns:a16="http://schemas.microsoft.com/office/drawing/2014/main" id="{F58F82E2-2060-4A07-B1D4-32B241BA52F6}"/>
              </a:ext>
            </a:extLst>
          </p:cNvPr>
          <p:cNvSpPr txBox="1"/>
          <p:nvPr/>
        </p:nvSpPr>
        <p:spPr>
          <a:xfrm>
            <a:off x="7377287" y="3800591"/>
            <a:ext cx="107408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미주</a:t>
            </a:r>
            <a:r>
              <a:rPr lang="ko-KR" altLang="en-US" sz="1050" b="1" dirty="0"/>
              <a:t> </a:t>
            </a:r>
            <a:endParaRPr lang="en-US" altLang="ko-KR" sz="1050" b="1" dirty="0"/>
          </a:p>
          <a:p>
            <a:pPr algn="ctr"/>
            <a:r>
              <a:rPr lang="en-US" altLang="ko-KR" sz="1000" b="1" dirty="0"/>
              <a:t>(</a:t>
            </a:r>
            <a:r>
              <a:rPr lang="ko-KR" altLang="en-US" sz="1000" b="1" dirty="0" err="1"/>
              <a:t>검토중</a:t>
            </a:r>
            <a:r>
              <a:rPr lang="en-US" altLang="ko-KR" sz="1000" b="1" dirty="0"/>
              <a:t>)</a:t>
            </a:r>
          </a:p>
        </p:txBody>
      </p:sp>
      <p:sp>
        <p:nvSpPr>
          <p:cNvPr id="329" name="TextBox 328">
            <a:extLst>
              <a:ext uri="{FF2B5EF4-FFF2-40B4-BE49-F238E27FC236}">
                <a16:creationId xmlns:a16="http://schemas.microsoft.com/office/drawing/2014/main" id="{1E1EFB21-2D72-4BB6-94DE-15DDF7B69B16}"/>
              </a:ext>
            </a:extLst>
          </p:cNvPr>
          <p:cNvSpPr txBox="1"/>
          <p:nvPr/>
        </p:nvSpPr>
        <p:spPr>
          <a:xfrm>
            <a:off x="2280500" y="4462025"/>
            <a:ext cx="144168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중앙아시아</a:t>
            </a:r>
            <a:endParaRPr lang="en-US" altLang="ko-KR" sz="1100" b="1" dirty="0"/>
          </a:p>
          <a:p>
            <a:pPr algn="ctr"/>
            <a:r>
              <a:rPr lang="ko-KR" altLang="en-US" sz="800" dirty="0"/>
              <a:t>우즈벡</a:t>
            </a:r>
            <a:r>
              <a:rPr lang="en-US" altLang="ko-KR" sz="800" dirty="0"/>
              <a:t> / </a:t>
            </a:r>
            <a:r>
              <a:rPr lang="ko-KR" altLang="en-US" sz="800" dirty="0" err="1"/>
              <a:t>키르</a:t>
            </a:r>
            <a:r>
              <a:rPr lang="ko-KR" altLang="en-US" sz="800" dirty="0"/>
              <a:t> </a:t>
            </a:r>
            <a:r>
              <a:rPr lang="en-US" altLang="ko-KR" sz="800" dirty="0"/>
              <a:t>/ </a:t>
            </a:r>
            <a:r>
              <a:rPr lang="ko-KR" altLang="en-US" sz="800" dirty="0" err="1"/>
              <a:t>카작</a:t>
            </a:r>
            <a:r>
              <a:rPr lang="ko-KR" altLang="en-US" sz="800" dirty="0"/>
              <a:t> </a:t>
            </a:r>
            <a:endParaRPr lang="en-US" altLang="ko-KR" sz="800" dirty="0"/>
          </a:p>
        </p:txBody>
      </p:sp>
      <p:grpSp>
        <p:nvGrpSpPr>
          <p:cNvPr id="331" name="그룹 330">
            <a:extLst>
              <a:ext uri="{FF2B5EF4-FFF2-40B4-BE49-F238E27FC236}">
                <a16:creationId xmlns:a16="http://schemas.microsoft.com/office/drawing/2014/main" id="{8C31B862-734F-4800-A785-B30F726682DC}"/>
              </a:ext>
            </a:extLst>
          </p:cNvPr>
          <p:cNvGrpSpPr/>
          <p:nvPr/>
        </p:nvGrpSpPr>
        <p:grpSpPr>
          <a:xfrm>
            <a:off x="814203" y="6401504"/>
            <a:ext cx="2350427" cy="901247"/>
            <a:chOff x="11066384" y="4553617"/>
            <a:chExt cx="2350427" cy="901247"/>
          </a:xfrm>
        </p:grpSpPr>
        <p:grpSp>
          <p:nvGrpSpPr>
            <p:cNvPr id="332" name="그룹 331">
              <a:extLst>
                <a:ext uri="{FF2B5EF4-FFF2-40B4-BE49-F238E27FC236}">
                  <a16:creationId xmlns:a16="http://schemas.microsoft.com/office/drawing/2014/main" id="{0B7357EF-00DD-4885-9356-632FE05C2424}"/>
                </a:ext>
              </a:extLst>
            </p:cNvPr>
            <p:cNvGrpSpPr/>
            <p:nvPr/>
          </p:nvGrpSpPr>
          <p:grpSpPr>
            <a:xfrm>
              <a:off x="11066384" y="4553617"/>
              <a:ext cx="2350427" cy="859507"/>
              <a:chOff x="2008079" y="5820727"/>
              <a:chExt cx="8139221" cy="859507"/>
            </a:xfrm>
          </p:grpSpPr>
          <p:sp>
            <p:nvSpPr>
              <p:cNvPr id="334" name="직사각형 333">
                <a:extLst>
                  <a:ext uri="{FF2B5EF4-FFF2-40B4-BE49-F238E27FC236}">
                    <a16:creationId xmlns:a16="http://schemas.microsoft.com/office/drawing/2014/main" id="{266D4D98-5DF4-4B76-92A4-81C817B0DA82}"/>
                  </a:ext>
                </a:extLst>
              </p:cNvPr>
              <p:cNvSpPr/>
              <p:nvPr/>
            </p:nvSpPr>
            <p:spPr>
              <a:xfrm>
                <a:off x="2008079" y="6011636"/>
                <a:ext cx="8139221" cy="668598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5" name="직사각형 334">
                <a:extLst>
                  <a:ext uri="{FF2B5EF4-FFF2-40B4-BE49-F238E27FC236}">
                    <a16:creationId xmlns:a16="http://schemas.microsoft.com/office/drawing/2014/main" id="{9CF65763-285C-464D-81FE-52E6D762AECF}"/>
                  </a:ext>
                </a:extLst>
              </p:cNvPr>
              <p:cNvSpPr/>
              <p:nvPr/>
            </p:nvSpPr>
            <p:spPr>
              <a:xfrm>
                <a:off x="2008079" y="5820727"/>
                <a:ext cx="8139221" cy="322898"/>
              </a:xfrm>
              <a:prstGeom prst="rect">
                <a:avLst/>
              </a:prstGeom>
              <a:solidFill>
                <a:schemeClr val="accent6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>
                    <a:solidFill>
                      <a:schemeClr val="tx1"/>
                    </a:solidFill>
                    <a:latin typeface="노랑풍선 OTF Light" panose="02020603020101020101" pitchFamily="18" charset="-127"/>
                    <a:ea typeface="노랑풍선 OTF Light" panose="02020603020101020101" pitchFamily="18" charset="-127"/>
                  </a:rPr>
                  <a:t>총 직원 </a:t>
                </a:r>
                <a:r>
                  <a:rPr lang="en-US" altLang="ko-KR" sz="1400" b="1" dirty="0">
                    <a:solidFill>
                      <a:schemeClr val="tx1"/>
                    </a:solidFill>
                    <a:latin typeface="노랑풍선 OTF Light" panose="02020603020101020101" pitchFamily="18" charset="-127"/>
                    <a:ea typeface="노랑풍선 OTF Light" panose="02020603020101020101" pitchFamily="18" charset="-127"/>
                  </a:rPr>
                  <a:t>/ </a:t>
                </a:r>
                <a:r>
                  <a:rPr lang="ko-KR" altLang="en-US" sz="1400" b="1" dirty="0">
                    <a:solidFill>
                      <a:schemeClr val="tx1"/>
                    </a:solidFill>
                    <a:latin typeface="노랑풍선 OTF Light" panose="02020603020101020101" pitchFamily="18" charset="-127"/>
                    <a:ea typeface="노랑풍선 OTF Light" panose="02020603020101020101" pitchFamily="18" charset="-127"/>
                  </a:rPr>
                  <a:t>가이드 합계</a:t>
                </a:r>
              </a:p>
            </p:txBody>
          </p:sp>
        </p:grpSp>
        <p:sp>
          <p:nvSpPr>
            <p:cNvPr id="333" name="직사각형 332">
              <a:extLst>
                <a:ext uri="{FF2B5EF4-FFF2-40B4-BE49-F238E27FC236}">
                  <a16:creationId xmlns:a16="http://schemas.microsoft.com/office/drawing/2014/main" id="{5A6A2AFF-2568-4943-84C3-15F2F8B83B13}"/>
                </a:ext>
              </a:extLst>
            </p:cNvPr>
            <p:cNvSpPr/>
            <p:nvPr/>
          </p:nvSpPr>
          <p:spPr>
            <a:xfrm>
              <a:off x="11140915" y="5101737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500~</a:t>
              </a:r>
            </a:p>
          </p:txBody>
        </p:sp>
        <p:sp>
          <p:nvSpPr>
            <p:cNvPr id="311" name="직사각형 310">
              <a:extLst>
                <a:ext uri="{FF2B5EF4-FFF2-40B4-BE49-F238E27FC236}">
                  <a16:creationId xmlns:a16="http://schemas.microsoft.com/office/drawing/2014/main" id="{AEDFAF67-0D6E-420A-8C11-4386CBDFC123}"/>
                </a:ext>
              </a:extLst>
            </p:cNvPr>
            <p:cNvSpPr/>
            <p:nvPr/>
          </p:nvSpPr>
          <p:spPr>
            <a:xfrm>
              <a:off x="11096047" y="4853630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한국인</a:t>
              </a:r>
              <a:endParaRPr lang="en-US" altLang="ko-KR" sz="1400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12" name="직사각형 311">
              <a:extLst>
                <a:ext uri="{FF2B5EF4-FFF2-40B4-BE49-F238E27FC236}">
                  <a16:creationId xmlns:a16="http://schemas.microsoft.com/office/drawing/2014/main" id="{2B37F76C-36F9-43E5-B3FD-0A8D82F8A957}"/>
                </a:ext>
              </a:extLst>
            </p:cNvPr>
            <p:cNvSpPr/>
            <p:nvPr/>
          </p:nvSpPr>
          <p:spPr>
            <a:xfrm>
              <a:off x="12108625" y="4853630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현지인</a:t>
              </a:r>
              <a:endParaRPr lang="en-US" altLang="ko-KR" sz="1400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13" name="직사각형 312">
              <a:extLst>
                <a:ext uri="{FF2B5EF4-FFF2-40B4-BE49-F238E27FC236}">
                  <a16:creationId xmlns:a16="http://schemas.microsoft.com/office/drawing/2014/main" id="{4AD7847E-8E28-4358-81CC-46F077E3978F}"/>
                </a:ext>
              </a:extLst>
            </p:cNvPr>
            <p:cNvSpPr/>
            <p:nvPr/>
          </p:nvSpPr>
          <p:spPr>
            <a:xfrm>
              <a:off x="12138925" y="5101737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200~</a:t>
              </a:r>
            </a:p>
          </p:txBody>
        </p:sp>
      </p:grpSp>
      <p:grpSp>
        <p:nvGrpSpPr>
          <p:cNvPr id="336" name="그룹 335">
            <a:extLst>
              <a:ext uri="{FF2B5EF4-FFF2-40B4-BE49-F238E27FC236}">
                <a16:creationId xmlns:a16="http://schemas.microsoft.com/office/drawing/2014/main" id="{9D24C791-A081-40A5-8E50-9A7A96E4E4AF}"/>
              </a:ext>
            </a:extLst>
          </p:cNvPr>
          <p:cNvGrpSpPr/>
          <p:nvPr/>
        </p:nvGrpSpPr>
        <p:grpSpPr>
          <a:xfrm>
            <a:off x="3355475" y="6401503"/>
            <a:ext cx="2479139" cy="859508"/>
            <a:chOff x="11066384" y="4553617"/>
            <a:chExt cx="2350427" cy="901283"/>
          </a:xfrm>
        </p:grpSpPr>
        <p:grpSp>
          <p:nvGrpSpPr>
            <p:cNvPr id="337" name="그룹 336">
              <a:extLst>
                <a:ext uri="{FF2B5EF4-FFF2-40B4-BE49-F238E27FC236}">
                  <a16:creationId xmlns:a16="http://schemas.microsoft.com/office/drawing/2014/main" id="{EE4A1A51-1C9B-491F-BDC6-BE78579FCECE}"/>
                </a:ext>
              </a:extLst>
            </p:cNvPr>
            <p:cNvGrpSpPr/>
            <p:nvPr/>
          </p:nvGrpSpPr>
          <p:grpSpPr>
            <a:xfrm>
              <a:off x="11066384" y="4553617"/>
              <a:ext cx="2350427" cy="901283"/>
              <a:chOff x="2008079" y="5820727"/>
              <a:chExt cx="8139221" cy="901283"/>
            </a:xfrm>
          </p:grpSpPr>
          <p:sp>
            <p:nvSpPr>
              <p:cNvPr id="342" name="직사각형 341">
                <a:extLst>
                  <a:ext uri="{FF2B5EF4-FFF2-40B4-BE49-F238E27FC236}">
                    <a16:creationId xmlns:a16="http://schemas.microsoft.com/office/drawing/2014/main" id="{FA57DDEA-9532-4367-BADD-E32EAC51D0DF}"/>
                  </a:ext>
                </a:extLst>
              </p:cNvPr>
              <p:cNvSpPr/>
              <p:nvPr/>
            </p:nvSpPr>
            <p:spPr>
              <a:xfrm>
                <a:off x="2008079" y="6053412"/>
                <a:ext cx="8139221" cy="668598"/>
              </a:xfrm>
              <a:prstGeom prst="rect">
                <a:avLst/>
              </a:prstGeom>
              <a:noFill/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43" name="직사각형 342">
                <a:extLst>
                  <a:ext uri="{FF2B5EF4-FFF2-40B4-BE49-F238E27FC236}">
                    <a16:creationId xmlns:a16="http://schemas.microsoft.com/office/drawing/2014/main" id="{9B885839-F903-4E4C-8787-E5E40AD9BF51}"/>
                  </a:ext>
                </a:extLst>
              </p:cNvPr>
              <p:cNvSpPr/>
              <p:nvPr/>
            </p:nvSpPr>
            <p:spPr>
              <a:xfrm>
                <a:off x="2008079" y="5820727"/>
                <a:ext cx="8139221" cy="322898"/>
              </a:xfrm>
              <a:prstGeom prst="rect">
                <a:avLst/>
              </a:prstGeom>
              <a:solidFill>
                <a:schemeClr val="accent6"/>
              </a:solidFill>
              <a:ln w="31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400" b="1" dirty="0">
                    <a:solidFill>
                      <a:schemeClr val="tx1"/>
                    </a:solidFill>
                    <a:latin typeface="노랑풍선 OTF Light" panose="02020603020101020101" pitchFamily="18" charset="-127"/>
                    <a:ea typeface="노랑풍선 OTF Light" panose="02020603020101020101" pitchFamily="18" charset="-127"/>
                  </a:rPr>
                  <a:t>서울 본사</a:t>
                </a:r>
              </a:p>
            </p:txBody>
          </p:sp>
        </p:grpSp>
        <p:sp>
          <p:nvSpPr>
            <p:cNvPr id="339" name="직사각형 338">
              <a:extLst>
                <a:ext uri="{FF2B5EF4-FFF2-40B4-BE49-F238E27FC236}">
                  <a16:creationId xmlns:a16="http://schemas.microsoft.com/office/drawing/2014/main" id="{FD32B036-B4E5-4CBE-B4D7-0697589C4EE7}"/>
                </a:ext>
              </a:extLst>
            </p:cNvPr>
            <p:cNvSpPr/>
            <p:nvPr/>
          </p:nvSpPr>
          <p:spPr>
            <a:xfrm>
              <a:off x="11122417" y="4990055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인바운드</a:t>
              </a:r>
              <a:endParaRPr lang="en-US" altLang="ko-KR" sz="1400" b="1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사업부</a:t>
              </a:r>
              <a:endParaRPr lang="en-US" altLang="ko-KR" sz="1400" b="1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  <p:sp>
          <p:nvSpPr>
            <p:cNvPr id="340" name="직사각형 339">
              <a:extLst>
                <a:ext uri="{FF2B5EF4-FFF2-40B4-BE49-F238E27FC236}">
                  <a16:creationId xmlns:a16="http://schemas.microsoft.com/office/drawing/2014/main" id="{768F490D-F135-444C-B630-2E11BB16F9CD}"/>
                </a:ext>
              </a:extLst>
            </p:cNvPr>
            <p:cNvSpPr/>
            <p:nvPr/>
          </p:nvSpPr>
          <p:spPr>
            <a:xfrm>
              <a:off x="12140033" y="4990056"/>
              <a:ext cx="1219750" cy="3531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아웃바운드</a:t>
              </a:r>
              <a:endParaRPr lang="en-US" altLang="ko-KR" sz="1400" b="1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  <a:p>
              <a:pPr algn="ctr"/>
              <a:r>
                <a:rPr lang="ko-KR" altLang="en-US" sz="1400" b="1" dirty="0">
                  <a:solidFill>
                    <a:schemeClr val="tx1"/>
                  </a:solidFill>
                  <a:latin typeface="노랑풍선 OTF Light" panose="02020603020101020101" pitchFamily="18" charset="-127"/>
                  <a:ea typeface="노랑풍선 OTF Light" panose="02020603020101020101" pitchFamily="18" charset="-127"/>
                </a:rPr>
                <a:t>사업부</a:t>
              </a:r>
              <a:endParaRPr lang="en-US" altLang="ko-KR" sz="1400" b="1" dirty="0">
                <a:solidFill>
                  <a:schemeClr val="tx1"/>
                </a:solidFill>
                <a:latin typeface="노랑풍선 OTF Light" panose="02020603020101020101" pitchFamily="18" charset="-127"/>
                <a:ea typeface="노랑풍선 OTF Light" panose="02020603020101020101" pitchFamily="18" charset="-12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D59EB4-9A1E-44A3-BB36-FFA07F297E56}"/>
              </a:ext>
            </a:extLst>
          </p:cNvPr>
          <p:cNvSpPr txBox="1"/>
          <p:nvPr/>
        </p:nvSpPr>
        <p:spPr>
          <a:xfrm>
            <a:off x="8938064" y="1851193"/>
            <a:ext cx="13946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2025. 01</a:t>
            </a:r>
            <a:r>
              <a:rPr lang="ko-KR" altLang="en-US" sz="1200" dirty="0"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월 기준</a:t>
            </a:r>
          </a:p>
        </p:txBody>
      </p:sp>
      <p:sp>
        <p:nvSpPr>
          <p:cNvPr id="4" name="Freeform 430">
            <a:extLst>
              <a:ext uri="{FF2B5EF4-FFF2-40B4-BE49-F238E27FC236}">
                <a16:creationId xmlns:a16="http://schemas.microsoft.com/office/drawing/2014/main" id="{020694D0-B822-441B-0D9F-B7D90ADDFB67}"/>
              </a:ext>
            </a:extLst>
          </p:cNvPr>
          <p:cNvSpPr>
            <a:spLocks noChangeAspect="1"/>
          </p:cNvSpPr>
          <p:nvPr/>
        </p:nvSpPr>
        <p:spPr bwMode="auto">
          <a:xfrm>
            <a:off x="2073619" y="4096350"/>
            <a:ext cx="198408" cy="219504"/>
          </a:xfrm>
          <a:custGeom>
            <a:avLst/>
            <a:gdLst>
              <a:gd name="T0" fmla="*/ 139 w 279"/>
              <a:gd name="T1" fmla="*/ 337 h 337"/>
              <a:gd name="T2" fmla="*/ 41 w 279"/>
              <a:gd name="T3" fmla="*/ 238 h 337"/>
              <a:gd name="T4" fmla="*/ 0 w 279"/>
              <a:gd name="T5" fmla="*/ 140 h 337"/>
              <a:gd name="T6" fmla="*/ 139 w 279"/>
              <a:gd name="T7" fmla="*/ 0 h 337"/>
              <a:gd name="T8" fmla="*/ 279 w 279"/>
              <a:gd name="T9" fmla="*/ 140 h 337"/>
              <a:gd name="T10" fmla="*/ 238 w 279"/>
              <a:gd name="T11" fmla="*/ 238 h 337"/>
              <a:gd name="T12" fmla="*/ 139 w 279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337">
                <a:moveTo>
                  <a:pt x="139" y="337"/>
                </a:moveTo>
                <a:cubicBezTo>
                  <a:pt x="41" y="238"/>
                  <a:pt x="41" y="238"/>
                  <a:pt x="41" y="238"/>
                </a:cubicBezTo>
                <a:cubicBezTo>
                  <a:pt x="14" y="212"/>
                  <a:pt x="0" y="177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6" y="0"/>
                  <a:pt x="279" y="63"/>
                  <a:pt x="279" y="140"/>
                </a:cubicBezTo>
                <a:cubicBezTo>
                  <a:pt x="279" y="177"/>
                  <a:pt x="264" y="212"/>
                  <a:pt x="238" y="238"/>
                </a:cubicBezTo>
                <a:lnTo>
                  <a:pt x="139" y="3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583" dirty="0">
              <a:ln w="9525">
                <a:solidFill>
                  <a:schemeClr val="tx1"/>
                </a:solidFill>
              </a:ln>
              <a:latin typeface="노랑풍선 OTF Light" panose="02020603020101020101" pitchFamily="18" charset="-127"/>
              <a:ea typeface="노랑풍선 OTF Light" panose="02020603020101020101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158386-ECB0-2A56-5573-F9E351E58F65}"/>
              </a:ext>
            </a:extLst>
          </p:cNvPr>
          <p:cNvSpPr txBox="1"/>
          <p:nvPr/>
        </p:nvSpPr>
        <p:spPr>
          <a:xfrm>
            <a:off x="1544141" y="4371248"/>
            <a:ext cx="125997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/>
              <a:t>코카서스</a:t>
            </a:r>
            <a:endParaRPr lang="en-US" altLang="ko-KR" sz="1100" b="1" dirty="0"/>
          </a:p>
        </p:txBody>
      </p:sp>
      <p:sp>
        <p:nvSpPr>
          <p:cNvPr id="3" name="Freeform 430">
            <a:extLst>
              <a:ext uri="{FF2B5EF4-FFF2-40B4-BE49-F238E27FC236}">
                <a16:creationId xmlns:a16="http://schemas.microsoft.com/office/drawing/2014/main" id="{C0224645-22E9-A1B2-6CE6-392923446CFE}"/>
              </a:ext>
            </a:extLst>
          </p:cNvPr>
          <p:cNvSpPr>
            <a:spLocks noChangeAspect="1"/>
          </p:cNvSpPr>
          <p:nvPr/>
        </p:nvSpPr>
        <p:spPr bwMode="auto">
          <a:xfrm>
            <a:off x="2899678" y="4929830"/>
            <a:ext cx="198408" cy="219504"/>
          </a:xfrm>
          <a:custGeom>
            <a:avLst/>
            <a:gdLst>
              <a:gd name="T0" fmla="*/ 139 w 279"/>
              <a:gd name="T1" fmla="*/ 337 h 337"/>
              <a:gd name="T2" fmla="*/ 41 w 279"/>
              <a:gd name="T3" fmla="*/ 238 h 337"/>
              <a:gd name="T4" fmla="*/ 0 w 279"/>
              <a:gd name="T5" fmla="*/ 140 h 337"/>
              <a:gd name="T6" fmla="*/ 139 w 279"/>
              <a:gd name="T7" fmla="*/ 0 h 337"/>
              <a:gd name="T8" fmla="*/ 279 w 279"/>
              <a:gd name="T9" fmla="*/ 140 h 337"/>
              <a:gd name="T10" fmla="*/ 238 w 279"/>
              <a:gd name="T11" fmla="*/ 238 h 337"/>
              <a:gd name="T12" fmla="*/ 139 w 279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337">
                <a:moveTo>
                  <a:pt x="139" y="337"/>
                </a:moveTo>
                <a:cubicBezTo>
                  <a:pt x="41" y="238"/>
                  <a:pt x="41" y="238"/>
                  <a:pt x="41" y="238"/>
                </a:cubicBezTo>
                <a:cubicBezTo>
                  <a:pt x="14" y="212"/>
                  <a:pt x="0" y="177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6" y="0"/>
                  <a:pt x="279" y="63"/>
                  <a:pt x="279" y="140"/>
                </a:cubicBezTo>
                <a:cubicBezTo>
                  <a:pt x="279" y="177"/>
                  <a:pt x="264" y="212"/>
                  <a:pt x="238" y="238"/>
                </a:cubicBezTo>
                <a:lnTo>
                  <a:pt x="139" y="3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583" dirty="0">
              <a:ln w="9525">
                <a:solidFill>
                  <a:schemeClr val="tx1"/>
                </a:solidFill>
              </a:ln>
              <a:latin typeface="노랑풍선 OTF Light" panose="02020603020101020101" pitchFamily="18" charset="-127"/>
              <a:ea typeface="노랑풍선 OTF Light" panose="02020603020101020101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67AF53-570B-B9B4-109B-ACE010DDD8BE}"/>
              </a:ext>
            </a:extLst>
          </p:cNvPr>
          <p:cNvSpPr txBox="1"/>
          <p:nvPr/>
        </p:nvSpPr>
        <p:spPr>
          <a:xfrm>
            <a:off x="2267607" y="5170286"/>
            <a:ext cx="144168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050" b="1"/>
              <a:t>스리랑카</a:t>
            </a:r>
            <a:r>
              <a:rPr lang="en-US" altLang="ko-KR" sz="1050" b="1" dirty="0"/>
              <a:t>/</a:t>
            </a:r>
            <a:r>
              <a:rPr lang="ko-KR" altLang="en-US" sz="1050" b="1" dirty="0"/>
              <a:t>몰디브</a:t>
            </a:r>
            <a:endParaRPr lang="en-US" altLang="ko-KR" sz="900" b="1" dirty="0"/>
          </a:p>
        </p:txBody>
      </p:sp>
      <p:sp>
        <p:nvSpPr>
          <p:cNvPr id="7" name="Freeform 430">
            <a:extLst>
              <a:ext uri="{FF2B5EF4-FFF2-40B4-BE49-F238E27FC236}">
                <a16:creationId xmlns:a16="http://schemas.microsoft.com/office/drawing/2014/main" id="{593D962E-76A9-EF8F-85FB-27C79C45180C}"/>
              </a:ext>
            </a:extLst>
          </p:cNvPr>
          <p:cNvSpPr>
            <a:spLocks noChangeAspect="1"/>
          </p:cNvSpPr>
          <p:nvPr/>
        </p:nvSpPr>
        <p:spPr bwMode="auto">
          <a:xfrm>
            <a:off x="4758708" y="4070532"/>
            <a:ext cx="198408" cy="219504"/>
          </a:xfrm>
          <a:custGeom>
            <a:avLst/>
            <a:gdLst>
              <a:gd name="T0" fmla="*/ 139 w 279"/>
              <a:gd name="T1" fmla="*/ 337 h 337"/>
              <a:gd name="T2" fmla="*/ 41 w 279"/>
              <a:gd name="T3" fmla="*/ 238 h 337"/>
              <a:gd name="T4" fmla="*/ 0 w 279"/>
              <a:gd name="T5" fmla="*/ 140 h 337"/>
              <a:gd name="T6" fmla="*/ 139 w 279"/>
              <a:gd name="T7" fmla="*/ 0 h 337"/>
              <a:gd name="T8" fmla="*/ 279 w 279"/>
              <a:gd name="T9" fmla="*/ 140 h 337"/>
              <a:gd name="T10" fmla="*/ 238 w 279"/>
              <a:gd name="T11" fmla="*/ 238 h 337"/>
              <a:gd name="T12" fmla="*/ 139 w 279"/>
              <a:gd name="T13" fmla="*/ 337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9" h="337">
                <a:moveTo>
                  <a:pt x="139" y="337"/>
                </a:moveTo>
                <a:cubicBezTo>
                  <a:pt x="41" y="238"/>
                  <a:pt x="41" y="238"/>
                  <a:pt x="41" y="238"/>
                </a:cubicBezTo>
                <a:cubicBezTo>
                  <a:pt x="14" y="212"/>
                  <a:pt x="0" y="177"/>
                  <a:pt x="0" y="140"/>
                </a:cubicBezTo>
                <a:cubicBezTo>
                  <a:pt x="0" y="63"/>
                  <a:pt x="62" y="0"/>
                  <a:pt x="139" y="0"/>
                </a:cubicBezTo>
                <a:cubicBezTo>
                  <a:pt x="216" y="0"/>
                  <a:pt x="279" y="63"/>
                  <a:pt x="279" y="140"/>
                </a:cubicBezTo>
                <a:cubicBezTo>
                  <a:pt x="279" y="177"/>
                  <a:pt x="264" y="212"/>
                  <a:pt x="238" y="238"/>
                </a:cubicBezTo>
                <a:lnTo>
                  <a:pt x="139" y="337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ko-KR" altLang="en-US" sz="1583" dirty="0">
              <a:ln w="9525">
                <a:solidFill>
                  <a:schemeClr val="tx1"/>
                </a:solidFill>
              </a:ln>
              <a:latin typeface="노랑풍선 OTF Light" panose="02020603020101020101" pitchFamily="18" charset="-127"/>
              <a:ea typeface="노랑풍선 OTF Light" panose="02020603020101020101" pitchFamily="18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C21878-49C0-7184-BC23-BAD809DB951C}"/>
              </a:ext>
            </a:extLst>
          </p:cNvPr>
          <p:cNvSpPr txBox="1"/>
          <p:nvPr/>
        </p:nvSpPr>
        <p:spPr>
          <a:xfrm>
            <a:off x="4415665" y="4268274"/>
            <a:ext cx="107408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100" b="1" dirty="0" err="1"/>
              <a:t>마쯔야마</a:t>
            </a:r>
            <a:endParaRPr lang="en-US" altLang="ko-KR" sz="1100" b="1" dirty="0"/>
          </a:p>
        </p:txBody>
      </p:sp>
    </p:spTree>
    <p:extLst>
      <p:ext uri="{BB962C8B-B14F-4D97-AF65-F5344CB8AC3E}">
        <p14:creationId xmlns:p14="http://schemas.microsoft.com/office/powerpoint/2010/main" val="204481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bject 29">
            <a:extLst>
              <a:ext uri="{FF2B5EF4-FFF2-40B4-BE49-F238E27FC236}">
                <a16:creationId xmlns:a16="http://schemas.microsoft.com/office/drawing/2014/main" id="{C097D527-2736-BD7C-8F97-05CB35EDF829}"/>
              </a:ext>
            </a:extLst>
          </p:cNvPr>
          <p:cNvSpPr/>
          <p:nvPr/>
        </p:nvSpPr>
        <p:spPr>
          <a:xfrm>
            <a:off x="1447688" y="3490911"/>
            <a:ext cx="156052" cy="0"/>
          </a:xfrm>
          <a:custGeom>
            <a:avLst/>
            <a:gdLst/>
            <a:ahLst/>
            <a:cxnLst/>
            <a:rect l="l" t="t" r="r" b="b"/>
            <a:pathLst>
              <a:path w="165734">
                <a:moveTo>
                  <a:pt x="0" y="0"/>
                </a:moveTo>
                <a:lnTo>
                  <a:pt x="165176" y="0"/>
                </a:lnTo>
              </a:path>
            </a:pathLst>
          </a:custGeom>
          <a:ln w="6350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object 2"/>
          <p:cNvGrpSpPr/>
          <p:nvPr/>
        </p:nvGrpSpPr>
        <p:grpSpPr>
          <a:xfrm>
            <a:off x="290089" y="1341925"/>
            <a:ext cx="10067427" cy="6221662"/>
            <a:chOff x="163055" y="1596844"/>
            <a:chExt cx="10692130" cy="6433487"/>
          </a:xfrm>
        </p:grpSpPr>
        <p:sp>
          <p:nvSpPr>
            <p:cNvPr id="3" name="object 3"/>
            <p:cNvSpPr/>
            <p:nvPr/>
          </p:nvSpPr>
          <p:spPr>
            <a:xfrm>
              <a:off x="163055" y="1596844"/>
              <a:ext cx="10692130" cy="6433487"/>
            </a:xfrm>
            <a:custGeom>
              <a:avLst/>
              <a:gdLst/>
              <a:ahLst/>
              <a:cxnLst/>
              <a:rect l="l" t="t" r="r" b="b"/>
              <a:pathLst>
                <a:path w="10692130" h="5832475">
                  <a:moveTo>
                    <a:pt x="10151999" y="0"/>
                  </a:moveTo>
                  <a:lnTo>
                    <a:pt x="540003" y="0"/>
                  </a:lnTo>
                  <a:lnTo>
                    <a:pt x="227814" y="8437"/>
                  </a:lnTo>
                  <a:lnTo>
                    <a:pt x="67500" y="67500"/>
                  </a:lnTo>
                  <a:lnTo>
                    <a:pt x="8437" y="227814"/>
                  </a:lnTo>
                  <a:lnTo>
                    <a:pt x="0" y="540004"/>
                  </a:lnTo>
                  <a:lnTo>
                    <a:pt x="0" y="5832005"/>
                  </a:lnTo>
                  <a:lnTo>
                    <a:pt x="10692003" y="5832005"/>
                  </a:lnTo>
                  <a:lnTo>
                    <a:pt x="10692003" y="540004"/>
                  </a:lnTo>
                  <a:lnTo>
                    <a:pt x="10683565" y="227814"/>
                  </a:lnTo>
                  <a:lnTo>
                    <a:pt x="10624502" y="67500"/>
                  </a:lnTo>
                  <a:lnTo>
                    <a:pt x="10464188" y="8437"/>
                  </a:lnTo>
                  <a:lnTo>
                    <a:pt x="10151999" y="0"/>
                  </a:lnTo>
                  <a:close/>
                </a:path>
              </a:pathLst>
            </a:custGeom>
            <a:solidFill>
              <a:srgbClr val="F5F5F6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1333587" y="239491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0391" y="2287383"/>
              <a:ext cx="241062" cy="21715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20955" y="5104981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53579" y="5001953"/>
              <a:ext cx="212407" cy="210819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1497" y="5008320"/>
              <a:ext cx="215569" cy="215581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333587" y="5420702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53579" y="5314506"/>
              <a:ext cx="212407" cy="21239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7103" y="5322654"/>
              <a:ext cx="215569" cy="21558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304999" y="5756737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2828" y="5633334"/>
              <a:ext cx="212407" cy="21068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1281247" y="6074336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21200" y="6373323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3579" y="5938202"/>
              <a:ext cx="212407" cy="21240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2002" y="6260097"/>
              <a:ext cx="215569" cy="209186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333588" y="6774606"/>
              <a:ext cx="279400" cy="0"/>
            </a:xfrm>
            <a:custGeom>
              <a:avLst/>
              <a:gdLst/>
              <a:ahLst/>
              <a:cxnLst/>
              <a:rect l="l" t="t" r="r" b="b"/>
              <a:pathLst>
                <a:path w="279400">
                  <a:moveTo>
                    <a:pt x="0" y="0"/>
                  </a:moveTo>
                  <a:lnTo>
                    <a:pt x="27900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24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1997" y="6643952"/>
              <a:ext cx="215569" cy="209186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1395093" y="3423521"/>
              <a:ext cx="165735" cy="0"/>
            </a:xfrm>
            <a:custGeom>
              <a:avLst/>
              <a:gdLst/>
              <a:ahLst/>
              <a:cxnLst/>
              <a:rect l="l" t="t" r="r" b="b"/>
              <a:pathLst>
                <a:path w="165734">
                  <a:moveTo>
                    <a:pt x="0" y="0"/>
                  </a:moveTo>
                  <a:lnTo>
                    <a:pt x="165176" y="0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92485" y="3084054"/>
              <a:ext cx="227329" cy="1025525"/>
            </a:xfrm>
            <a:custGeom>
              <a:avLst/>
              <a:gdLst/>
              <a:ahLst/>
              <a:cxnLst/>
              <a:rect l="l" t="t" r="r" b="b"/>
              <a:pathLst>
                <a:path w="227330" h="1025525">
                  <a:moveTo>
                    <a:pt x="227228" y="0"/>
                  </a:moveTo>
                  <a:lnTo>
                    <a:pt x="0" y="0"/>
                  </a:lnTo>
                  <a:lnTo>
                    <a:pt x="0" y="1025525"/>
                  </a:lnTo>
                  <a:lnTo>
                    <a:pt x="227228" y="1025525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53579" y="3508271"/>
              <a:ext cx="212407" cy="212394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64388" y="3530420"/>
              <a:ext cx="197972" cy="197692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1380138" y="4431550"/>
              <a:ext cx="227329" cy="441325"/>
            </a:xfrm>
            <a:custGeom>
              <a:avLst/>
              <a:gdLst/>
              <a:ahLst/>
              <a:cxnLst/>
              <a:rect l="l" t="t" r="r" b="b"/>
              <a:pathLst>
                <a:path w="227330" h="441325">
                  <a:moveTo>
                    <a:pt x="227228" y="0"/>
                  </a:moveTo>
                  <a:lnTo>
                    <a:pt x="0" y="0"/>
                  </a:lnTo>
                  <a:lnTo>
                    <a:pt x="0" y="440944"/>
                  </a:lnTo>
                  <a:lnTo>
                    <a:pt x="227228" y="440944"/>
                  </a:lnTo>
                </a:path>
              </a:pathLst>
            </a:custGeom>
            <a:ln w="6350">
              <a:solidFill>
                <a:srgbClr val="59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5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26508" y="4477553"/>
              <a:ext cx="212399" cy="212394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30425" y="4484287"/>
              <a:ext cx="215569" cy="215581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0" y="8"/>
            <a:ext cx="10692130" cy="144145"/>
            <a:chOff x="0" y="8"/>
            <a:chExt cx="10692130" cy="144145"/>
          </a:xfrm>
        </p:grpSpPr>
        <p:sp>
          <p:nvSpPr>
            <p:cNvPr id="38" name="object 38"/>
            <p:cNvSpPr/>
            <p:nvPr/>
          </p:nvSpPr>
          <p:spPr>
            <a:xfrm>
              <a:off x="0" y="8"/>
              <a:ext cx="3591560" cy="144145"/>
            </a:xfrm>
            <a:custGeom>
              <a:avLst/>
              <a:gdLst/>
              <a:ahLst/>
              <a:cxnLst/>
              <a:rect l="l" t="t" r="r" b="b"/>
              <a:pathLst>
                <a:path w="3591560" h="144145">
                  <a:moveTo>
                    <a:pt x="3591001" y="0"/>
                  </a:moveTo>
                  <a:lnTo>
                    <a:pt x="0" y="0"/>
                  </a:lnTo>
                  <a:lnTo>
                    <a:pt x="0" y="143992"/>
                  </a:lnTo>
                  <a:lnTo>
                    <a:pt x="3420008" y="143992"/>
                  </a:lnTo>
                  <a:lnTo>
                    <a:pt x="3591001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420004" y="8"/>
              <a:ext cx="7272020" cy="144145"/>
            </a:xfrm>
            <a:custGeom>
              <a:avLst/>
              <a:gdLst/>
              <a:ahLst/>
              <a:cxnLst/>
              <a:rect l="l" t="t" r="r" b="b"/>
              <a:pathLst>
                <a:path w="7272020" h="144145">
                  <a:moveTo>
                    <a:pt x="7271994" y="0"/>
                  </a:moveTo>
                  <a:lnTo>
                    <a:pt x="170992" y="0"/>
                  </a:lnTo>
                  <a:lnTo>
                    <a:pt x="0" y="143992"/>
                  </a:lnTo>
                  <a:lnTo>
                    <a:pt x="7271994" y="143992"/>
                  </a:lnTo>
                  <a:lnTo>
                    <a:pt x="7271994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40"/>
          <p:cNvGrpSpPr/>
          <p:nvPr/>
        </p:nvGrpSpPr>
        <p:grpSpPr>
          <a:xfrm>
            <a:off x="9288000" y="396005"/>
            <a:ext cx="1026160" cy="356870"/>
            <a:chOff x="9288000" y="396005"/>
            <a:chExt cx="1026160" cy="356870"/>
          </a:xfrm>
        </p:grpSpPr>
        <p:sp>
          <p:nvSpPr>
            <p:cNvPr id="41" name="object 41"/>
            <p:cNvSpPr/>
            <p:nvPr/>
          </p:nvSpPr>
          <p:spPr>
            <a:xfrm>
              <a:off x="9288000" y="545919"/>
              <a:ext cx="187960" cy="45720"/>
            </a:xfrm>
            <a:custGeom>
              <a:avLst/>
              <a:gdLst/>
              <a:ahLst/>
              <a:cxnLst/>
              <a:rect l="l" t="t" r="r" b="b"/>
              <a:pathLst>
                <a:path w="187959" h="45720">
                  <a:moveTo>
                    <a:pt x="187845" y="0"/>
                  </a:moveTo>
                  <a:lnTo>
                    <a:pt x="27787" y="0"/>
                  </a:lnTo>
                  <a:lnTo>
                    <a:pt x="0" y="45402"/>
                  </a:lnTo>
                  <a:lnTo>
                    <a:pt x="175933" y="45402"/>
                  </a:lnTo>
                  <a:lnTo>
                    <a:pt x="187845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9315414" y="609815"/>
              <a:ext cx="93345" cy="125730"/>
            </a:xfrm>
            <a:custGeom>
              <a:avLst/>
              <a:gdLst/>
              <a:ahLst/>
              <a:cxnLst/>
              <a:rect l="l" t="t" r="r" b="b"/>
              <a:pathLst>
                <a:path w="93345" h="125729">
                  <a:moveTo>
                    <a:pt x="92735" y="0"/>
                  </a:moveTo>
                  <a:lnTo>
                    <a:pt x="32219" y="0"/>
                  </a:lnTo>
                  <a:lnTo>
                    <a:pt x="0" y="125450"/>
                  </a:lnTo>
                  <a:lnTo>
                    <a:pt x="60464" y="125450"/>
                  </a:lnTo>
                  <a:lnTo>
                    <a:pt x="92735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9437322" y="401379"/>
              <a:ext cx="152400" cy="199390"/>
            </a:xfrm>
            <a:custGeom>
              <a:avLst/>
              <a:gdLst/>
              <a:ahLst/>
              <a:cxnLst/>
              <a:rect l="l" t="t" r="r" b="b"/>
              <a:pathLst>
                <a:path w="152400" h="199390">
                  <a:moveTo>
                    <a:pt x="63576" y="0"/>
                  </a:moveTo>
                  <a:lnTo>
                    <a:pt x="0" y="84594"/>
                  </a:lnTo>
                  <a:lnTo>
                    <a:pt x="46122" y="83145"/>
                  </a:lnTo>
                  <a:lnTo>
                    <a:pt x="77371" y="94575"/>
                  </a:lnTo>
                  <a:lnTo>
                    <a:pt x="108034" y="129605"/>
                  </a:lnTo>
                  <a:lnTo>
                    <a:pt x="152399" y="198958"/>
                  </a:lnTo>
                  <a:lnTo>
                    <a:pt x="63576" y="0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9526561" y="396005"/>
              <a:ext cx="107950" cy="203200"/>
            </a:xfrm>
            <a:custGeom>
              <a:avLst/>
              <a:gdLst/>
              <a:ahLst/>
              <a:cxnLst/>
              <a:rect l="l" t="t" r="r" b="b"/>
              <a:pathLst>
                <a:path w="107950" h="203200">
                  <a:moveTo>
                    <a:pt x="0" y="0"/>
                  </a:moveTo>
                  <a:lnTo>
                    <a:pt x="70726" y="202717"/>
                  </a:lnTo>
                  <a:lnTo>
                    <a:pt x="55853" y="125120"/>
                  </a:lnTo>
                  <a:lnTo>
                    <a:pt x="54759" y="80716"/>
                  </a:lnTo>
                  <a:lnTo>
                    <a:pt x="70919" y="52821"/>
                  </a:lnTo>
                  <a:lnTo>
                    <a:pt x="107810" y="247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9634760" y="545411"/>
              <a:ext cx="223520" cy="45085"/>
            </a:xfrm>
            <a:custGeom>
              <a:avLst/>
              <a:gdLst/>
              <a:ahLst/>
              <a:cxnLst/>
              <a:rect l="l" t="t" r="r" b="b"/>
              <a:pathLst>
                <a:path w="223520" h="45084">
                  <a:moveTo>
                    <a:pt x="223138" y="0"/>
                  </a:moveTo>
                  <a:lnTo>
                    <a:pt x="157048" y="0"/>
                  </a:lnTo>
                  <a:lnTo>
                    <a:pt x="111772" y="37185"/>
                  </a:lnTo>
                  <a:lnTo>
                    <a:pt x="74701" y="0"/>
                  </a:lnTo>
                  <a:lnTo>
                    <a:pt x="11976" y="0"/>
                  </a:lnTo>
                  <a:lnTo>
                    <a:pt x="0" y="45021"/>
                  </a:lnTo>
                  <a:lnTo>
                    <a:pt x="211200" y="45021"/>
                  </a:lnTo>
                  <a:lnTo>
                    <a:pt x="223138" y="0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9596089" y="609426"/>
              <a:ext cx="245110" cy="126364"/>
            </a:xfrm>
            <a:custGeom>
              <a:avLst/>
              <a:gdLst/>
              <a:ahLst/>
              <a:cxnLst/>
              <a:rect l="l" t="t" r="r" b="b"/>
              <a:pathLst>
                <a:path w="245109" h="126365">
                  <a:moveTo>
                    <a:pt x="245021" y="0"/>
                  </a:moveTo>
                  <a:lnTo>
                    <a:pt x="33820" y="0"/>
                  </a:lnTo>
                  <a:lnTo>
                    <a:pt x="0" y="126339"/>
                  </a:lnTo>
                  <a:lnTo>
                    <a:pt x="60807" y="126339"/>
                  </a:lnTo>
                  <a:lnTo>
                    <a:pt x="92189" y="11976"/>
                  </a:lnTo>
                  <a:lnTo>
                    <a:pt x="129730" y="50330"/>
                  </a:lnTo>
                  <a:lnTo>
                    <a:pt x="175272" y="13614"/>
                  </a:lnTo>
                  <a:lnTo>
                    <a:pt x="144729" y="126339"/>
                  </a:lnTo>
                  <a:lnTo>
                    <a:pt x="211289" y="126339"/>
                  </a:lnTo>
                  <a:lnTo>
                    <a:pt x="245021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872409" y="607199"/>
              <a:ext cx="441959" cy="130810"/>
            </a:xfrm>
            <a:custGeom>
              <a:avLst/>
              <a:gdLst/>
              <a:ahLst/>
              <a:cxnLst/>
              <a:rect l="l" t="t" r="r" b="b"/>
              <a:pathLst>
                <a:path w="441959" h="130809">
                  <a:moveTo>
                    <a:pt x="105333" y="2235"/>
                  </a:moveTo>
                  <a:lnTo>
                    <a:pt x="3759" y="2235"/>
                  </a:lnTo>
                  <a:lnTo>
                    <a:pt x="292" y="14846"/>
                  </a:lnTo>
                  <a:lnTo>
                    <a:pt x="31584" y="14846"/>
                  </a:lnTo>
                  <a:lnTo>
                    <a:pt x="0" y="128206"/>
                  </a:lnTo>
                  <a:lnTo>
                    <a:pt x="39052" y="128206"/>
                  </a:lnTo>
                  <a:lnTo>
                    <a:pt x="70612" y="14846"/>
                  </a:lnTo>
                  <a:lnTo>
                    <a:pt x="101854" y="14846"/>
                  </a:lnTo>
                  <a:lnTo>
                    <a:pt x="105333" y="2235"/>
                  </a:lnTo>
                  <a:close/>
                </a:path>
                <a:path w="441959" h="130809">
                  <a:moveTo>
                    <a:pt x="207225" y="36639"/>
                  </a:moveTo>
                  <a:lnTo>
                    <a:pt x="202514" y="16281"/>
                  </a:lnTo>
                  <a:lnTo>
                    <a:pt x="195414" y="10045"/>
                  </a:lnTo>
                  <a:lnTo>
                    <a:pt x="188595" y="4064"/>
                  </a:lnTo>
                  <a:lnTo>
                    <a:pt x="172567" y="1257"/>
                  </a:lnTo>
                  <a:lnTo>
                    <a:pt x="172567" y="21501"/>
                  </a:lnTo>
                  <a:lnTo>
                    <a:pt x="172199" y="28524"/>
                  </a:lnTo>
                  <a:lnTo>
                    <a:pt x="159689" y="80022"/>
                  </a:lnTo>
                  <a:lnTo>
                    <a:pt x="143598" y="116522"/>
                  </a:lnTo>
                  <a:lnTo>
                    <a:pt x="137922" y="120307"/>
                  </a:lnTo>
                  <a:lnTo>
                    <a:pt x="123977" y="120307"/>
                  </a:lnTo>
                  <a:lnTo>
                    <a:pt x="120370" y="116522"/>
                  </a:lnTo>
                  <a:lnTo>
                    <a:pt x="120078" y="108915"/>
                  </a:lnTo>
                  <a:lnTo>
                    <a:pt x="120383" y="101917"/>
                  </a:lnTo>
                  <a:lnTo>
                    <a:pt x="132892" y="50304"/>
                  </a:lnTo>
                  <a:lnTo>
                    <a:pt x="149009" y="13804"/>
                  </a:lnTo>
                  <a:lnTo>
                    <a:pt x="154711" y="10045"/>
                  </a:lnTo>
                  <a:lnTo>
                    <a:pt x="168605" y="10045"/>
                  </a:lnTo>
                  <a:lnTo>
                    <a:pt x="172224" y="13843"/>
                  </a:lnTo>
                  <a:lnTo>
                    <a:pt x="172567" y="21501"/>
                  </a:lnTo>
                  <a:lnTo>
                    <a:pt x="172567" y="1257"/>
                  </a:lnTo>
                  <a:lnTo>
                    <a:pt x="117983" y="15913"/>
                  </a:lnTo>
                  <a:lnTo>
                    <a:pt x="90322" y="63690"/>
                  </a:lnTo>
                  <a:lnTo>
                    <a:pt x="85674" y="92849"/>
                  </a:lnTo>
                  <a:lnTo>
                    <a:pt x="90424" y="113690"/>
                  </a:lnTo>
                  <a:lnTo>
                    <a:pt x="104584" y="126187"/>
                  </a:lnTo>
                  <a:lnTo>
                    <a:pt x="128117" y="130352"/>
                  </a:lnTo>
                  <a:lnTo>
                    <a:pt x="153987" y="126276"/>
                  </a:lnTo>
                  <a:lnTo>
                    <a:pt x="164249" y="120307"/>
                  </a:lnTo>
                  <a:lnTo>
                    <a:pt x="175044" y="114033"/>
                  </a:lnTo>
                  <a:lnTo>
                    <a:pt x="191300" y="93649"/>
                  </a:lnTo>
                  <a:lnTo>
                    <a:pt x="202742" y="65151"/>
                  </a:lnTo>
                  <a:lnTo>
                    <a:pt x="207225" y="36639"/>
                  </a:lnTo>
                  <a:close/>
                </a:path>
                <a:path w="441959" h="130809">
                  <a:moveTo>
                    <a:pt x="330034" y="2235"/>
                  </a:moveTo>
                  <a:lnTo>
                    <a:pt x="317728" y="2235"/>
                  </a:lnTo>
                  <a:lnTo>
                    <a:pt x="294093" y="86766"/>
                  </a:lnTo>
                  <a:lnTo>
                    <a:pt x="288899" y="99847"/>
                  </a:lnTo>
                  <a:lnTo>
                    <a:pt x="281609" y="109181"/>
                  </a:lnTo>
                  <a:lnTo>
                    <a:pt x="272237" y="114795"/>
                  </a:lnTo>
                  <a:lnTo>
                    <a:pt x="260756" y="116662"/>
                  </a:lnTo>
                  <a:lnTo>
                    <a:pt x="252145" y="116662"/>
                  </a:lnTo>
                  <a:lnTo>
                    <a:pt x="246837" y="114668"/>
                  </a:lnTo>
                  <a:lnTo>
                    <a:pt x="242722" y="106553"/>
                  </a:lnTo>
                  <a:lnTo>
                    <a:pt x="243205" y="98933"/>
                  </a:lnTo>
                  <a:lnTo>
                    <a:pt x="270154" y="2235"/>
                  </a:lnTo>
                  <a:lnTo>
                    <a:pt x="233387" y="2235"/>
                  </a:lnTo>
                  <a:lnTo>
                    <a:pt x="209765" y="86766"/>
                  </a:lnTo>
                  <a:lnTo>
                    <a:pt x="207505" y="105791"/>
                  </a:lnTo>
                  <a:lnTo>
                    <a:pt x="212775" y="119380"/>
                  </a:lnTo>
                  <a:lnTo>
                    <a:pt x="225590" y="127546"/>
                  </a:lnTo>
                  <a:lnTo>
                    <a:pt x="245960" y="130263"/>
                  </a:lnTo>
                  <a:lnTo>
                    <a:pt x="267893" y="127546"/>
                  </a:lnTo>
                  <a:lnTo>
                    <a:pt x="285292" y="119380"/>
                  </a:lnTo>
                  <a:lnTo>
                    <a:pt x="298157" y="105791"/>
                  </a:lnTo>
                  <a:lnTo>
                    <a:pt x="306514" y="86766"/>
                  </a:lnTo>
                  <a:lnTo>
                    <a:pt x="330034" y="2235"/>
                  </a:lnTo>
                  <a:close/>
                </a:path>
                <a:path w="441959" h="130809">
                  <a:moveTo>
                    <a:pt x="441553" y="27863"/>
                  </a:moveTo>
                  <a:lnTo>
                    <a:pt x="440956" y="21526"/>
                  </a:lnTo>
                  <a:lnTo>
                    <a:pt x="438556" y="15938"/>
                  </a:lnTo>
                  <a:lnTo>
                    <a:pt x="436689" y="13804"/>
                  </a:lnTo>
                  <a:lnTo>
                    <a:pt x="434340" y="11112"/>
                  </a:lnTo>
                  <a:lnTo>
                    <a:pt x="428485" y="7213"/>
                  </a:lnTo>
                  <a:lnTo>
                    <a:pt x="421271" y="4445"/>
                  </a:lnTo>
                  <a:lnTo>
                    <a:pt x="412686" y="2794"/>
                  </a:lnTo>
                  <a:lnTo>
                    <a:pt x="405434" y="2387"/>
                  </a:lnTo>
                  <a:lnTo>
                    <a:pt x="405434" y="26022"/>
                  </a:lnTo>
                  <a:lnTo>
                    <a:pt x="404101" y="35521"/>
                  </a:lnTo>
                  <a:lnTo>
                    <a:pt x="400100" y="44996"/>
                  </a:lnTo>
                  <a:lnTo>
                    <a:pt x="394284" y="51777"/>
                  </a:lnTo>
                  <a:lnTo>
                    <a:pt x="386600" y="55841"/>
                  </a:lnTo>
                  <a:lnTo>
                    <a:pt x="377050" y="57200"/>
                  </a:lnTo>
                  <a:lnTo>
                    <a:pt x="369646" y="57200"/>
                  </a:lnTo>
                  <a:lnTo>
                    <a:pt x="381800" y="13804"/>
                  </a:lnTo>
                  <a:lnTo>
                    <a:pt x="389166" y="13804"/>
                  </a:lnTo>
                  <a:lnTo>
                    <a:pt x="397954" y="15163"/>
                  </a:lnTo>
                  <a:lnTo>
                    <a:pt x="403377" y="19240"/>
                  </a:lnTo>
                  <a:lnTo>
                    <a:pt x="405434" y="26022"/>
                  </a:lnTo>
                  <a:lnTo>
                    <a:pt x="405434" y="2387"/>
                  </a:lnTo>
                  <a:lnTo>
                    <a:pt x="402780" y="2235"/>
                  </a:lnTo>
                  <a:lnTo>
                    <a:pt x="348094" y="2235"/>
                  </a:lnTo>
                  <a:lnTo>
                    <a:pt x="313004" y="128206"/>
                  </a:lnTo>
                  <a:lnTo>
                    <a:pt x="349846" y="128206"/>
                  </a:lnTo>
                  <a:lnTo>
                    <a:pt x="366763" y="67678"/>
                  </a:lnTo>
                  <a:lnTo>
                    <a:pt x="373075" y="67678"/>
                  </a:lnTo>
                  <a:lnTo>
                    <a:pt x="380415" y="69049"/>
                  </a:lnTo>
                  <a:lnTo>
                    <a:pt x="384797" y="73139"/>
                  </a:lnTo>
                  <a:lnTo>
                    <a:pt x="386207" y="79933"/>
                  </a:lnTo>
                  <a:lnTo>
                    <a:pt x="384683" y="89408"/>
                  </a:lnTo>
                  <a:lnTo>
                    <a:pt x="380314" y="106349"/>
                  </a:lnTo>
                  <a:lnTo>
                    <a:pt x="377926" y="115112"/>
                  </a:lnTo>
                  <a:lnTo>
                    <a:pt x="377151" y="122351"/>
                  </a:lnTo>
                  <a:lnTo>
                    <a:pt x="378028" y="128206"/>
                  </a:lnTo>
                  <a:lnTo>
                    <a:pt x="418045" y="128206"/>
                  </a:lnTo>
                  <a:lnTo>
                    <a:pt x="416763" y="123926"/>
                  </a:lnTo>
                  <a:lnTo>
                    <a:pt x="416433" y="117805"/>
                  </a:lnTo>
                  <a:lnTo>
                    <a:pt x="417080" y="109867"/>
                  </a:lnTo>
                  <a:lnTo>
                    <a:pt x="418706" y="100152"/>
                  </a:lnTo>
                  <a:lnTo>
                    <a:pt x="421017" y="88315"/>
                  </a:lnTo>
                  <a:lnTo>
                    <a:pt x="421373" y="80251"/>
                  </a:lnTo>
                  <a:lnTo>
                    <a:pt x="419798" y="76174"/>
                  </a:lnTo>
                  <a:lnTo>
                    <a:pt x="418096" y="71983"/>
                  </a:lnTo>
                  <a:lnTo>
                    <a:pt x="413118" y="68224"/>
                  </a:lnTo>
                  <a:lnTo>
                    <a:pt x="411784" y="67678"/>
                  </a:lnTo>
                  <a:lnTo>
                    <a:pt x="404736" y="64782"/>
                  </a:lnTo>
                  <a:lnTo>
                    <a:pt x="417931" y="60350"/>
                  </a:lnTo>
                  <a:lnTo>
                    <a:pt x="422973" y="57200"/>
                  </a:lnTo>
                  <a:lnTo>
                    <a:pt x="428269" y="53898"/>
                  </a:lnTo>
                  <a:lnTo>
                    <a:pt x="435737" y="45440"/>
                  </a:lnTo>
                  <a:lnTo>
                    <a:pt x="440359" y="34975"/>
                  </a:lnTo>
                  <a:lnTo>
                    <a:pt x="441553" y="27863"/>
                  </a:lnTo>
                  <a:close/>
                </a:path>
              </a:pathLst>
            </a:custGeom>
            <a:solidFill>
              <a:srgbClr val="38A1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440307" y="569824"/>
              <a:ext cx="141605" cy="182880"/>
            </a:xfrm>
            <a:custGeom>
              <a:avLst/>
              <a:gdLst/>
              <a:ahLst/>
              <a:cxnLst/>
              <a:rect l="l" t="t" r="r" b="b"/>
              <a:pathLst>
                <a:path w="141604" h="182879">
                  <a:moveTo>
                    <a:pt x="76991" y="0"/>
                  </a:moveTo>
                  <a:lnTo>
                    <a:pt x="41599" y="2796"/>
                  </a:lnTo>
                  <a:lnTo>
                    <a:pt x="25979" y="10085"/>
                  </a:lnTo>
                  <a:lnTo>
                    <a:pt x="26689" y="27587"/>
                  </a:lnTo>
                  <a:lnTo>
                    <a:pt x="40288" y="61023"/>
                  </a:lnTo>
                  <a:lnTo>
                    <a:pt x="46461" y="70980"/>
                  </a:lnTo>
                  <a:lnTo>
                    <a:pt x="15049" y="84405"/>
                  </a:lnTo>
                  <a:lnTo>
                    <a:pt x="720" y="96321"/>
                  </a:lnTo>
                  <a:lnTo>
                    <a:pt x="0" y="113426"/>
                  </a:lnTo>
                  <a:lnTo>
                    <a:pt x="9415" y="142417"/>
                  </a:lnTo>
                  <a:lnTo>
                    <a:pt x="22454" y="171626"/>
                  </a:lnTo>
                  <a:lnTo>
                    <a:pt x="35958" y="182826"/>
                  </a:lnTo>
                  <a:lnTo>
                    <a:pt x="58167" y="177332"/>
                  </a:lnTo>
                  <a:lnTo>
                    <a:pt x="97324" y="156463"/>
                  </a:lnTo>
                  <a:lnTo>
                    <a:pt x="130152" y="156463"/>
                  </a:lnTo>
                  <a:lnTo>
                    <a:pt x="124777" y="147650"/>
                  </a:lnTo>
                  <a:lnTo>
                    <a:pt x="53766" y="147650"/>
                  </a:lnTo>
                  <a:lnTo>
                    <a:pt x="46445" y="143008"/>
                  </a:lnTo>
                  <a:lnTo>
                    <a:pt x="38561" y="130378"/>
                  </a:lnTo>
                  <a:lnTo>
                    <a:pt x="31913" y="117253"/>
                  </a:lnTo>
                  <a:lnTo>
                    <a:pt x="31853" y="108977"/>
                  </a:lnTo>
                  <a:lnTo>
                    <a:pt x="40158" y="102172"/>
                  </a:lnTo>
                  <a:lnTo>
                    <a:pt x="58856" y="93256"/>
                  </a:lnTo>
                  <a:lnTo>
                    <a:pt x="92158" y="93256"/>
                  </a:lnTo>
                  <a:lnTo>
                    <a:pt x="84472" y="80403"/>
                  </a:lnTo>
                  <a:lnTo>
                    <a:pt x="103378" y="75576"/>
                  </a:lnTo>
                  <a:lnTo>
                    <a:pt x="113086" y="69500"/>
                  </a:lnTo>
                  <a:lnTo>
                    <a:pt x="116533" y="58572"/>
                  </a:lnTo>
                  <a:lnTo>
                    <a:pt x="72115" y="58572"/>
                  </a:lnTo>
                  <a:lnTo>
                    <a:pt x="60149" y="42262"/>
                  </a:lnTo>
                  <a:lnTo>
                    <a:pt x="56063" y="33296"/>
                  </a:lnTo>
                  <a:lnTo>
                    <a:pt x="59772" y="28497"/>
                  </a:lnTo>
                  <a:lnTo>
                    <a:pt x="71188" y="24688"/>
                  </a:lnTo>
                  <a:lnTo>
                    <a:pt x="83187" y="22164"/>
                  </a:lnTo>
                  <a:lnTo>
                    <a:pt x="115870" y="22164"/>
                  </a:lnTo>
                  <a:lnTo>
                    <a:pt x="115332" y="15832"/>
                  </a:lnTo>
                  <a:lnTo>
                    <a:pt x="110532" y="4691"/>
                  </a:lnTo>
                  <a:lnTo>
                    <a:pt x="99008" y="586"/>
                  </a:lnTo>
                  <a:lnTo>
                    <a:pt x="76991" y="0"/>
                  </a:lnTo>
                  <a:close/>
                </a:path>
                <a:path w="141604" h="182879">
                  <a:moveTo>
                    <a:pt x="130152" y="156463"/>
                  </a:moveTo>
                  <a:lnTo>
                    <a:pt x="97324" y="156463"/>
                  </a:lnTo>
                  <a:lnTo>
                    <a:pt x="102112" y="166357"/>
                  </a:lnTo>
                  <a:lnTo>
                    <a:pt x="136186" y="166357"/>
                  </a:lnTo>
                  <a:lnTo>
                    <a:pt x="130152" y="156463"/>
                  </a:lnTo>
                  <a:close/>
                </a:path>
                <a:path w="141604" h="182879">
                  <a:moveTo>
                    <a:pt x="92158" y="93256"/>
                  </a:moveTo>
                  <a:lnTo>
                    <a:pt x="58856" y="93256"/>
                  </a:lnTo>
                  <a:lnTo>
                    <a:pt x="83621" y="134518"/>
                  </a:lnTo>
                  <a:lnTo>
                    <a:pt x="64750" y="144690"/>
                  </a:lnTo>
                  <a:lnTo>
                    <a:pt x="53766" y="147650"/>
                  </a:lnTo>
                  <a:lnTo>
                    <a:pt x="124777" y="147650"/>
                  </a:lnTo>
                  <a:lnTo>
                    <a:pt x="117543" y="135788"/>
                  </a:lnTo>
                  <a:lnTo>
                    <a:pt x="125410" y="129141"/>
                  </a:lnTo>
                  <a:lnTo>
                    <a:pt x="130478" y="122043"/>
                  </a:lnTo>
                  <a:lnTo>
                    <a:pt x="134448" y="111429"/>
                  </a:lnTo>
                  <a:lnTo>
                    <a:pt x="103026" y="111429"/>
                  </a:lnTo>
                  <a:lnTo>
                    <a:pt x="92158" y="93256"/>
                  </a:lnTo>
                  <a:close/>
                </a:path>
                <a:path w="141604" h="182879">
                  <a:moveTo>
                    <a:pt x="141012" y="88925"/>
                  </a:moveTo>
                  <a:lnTo>
                    <a:pt x="115396" y="88925"/>
                  </a:lnTo>
                  <a:lnTo>
                    <a:pt x="110217" y="99835"/>
                  </a:lnTo>
                  <a:lnTo>
                    <a:pt x="107202" y="105816"/>
                  </a:lnTo>
                  <a:lnTo>
                    <a:pt x="105161" y="109012"/>
                  </a:lnTo>
                  <a:lnTo>
                    <a:pt x="103026" y="111429"/>
                  </a:lnTo>
                  <a:lnTo>
                    <a:pt x="134448" y="111429"/>
                  </a:lnTo>
                  <a:lnTo>
                    <a:pt x="134945" y="110103"/>
                  </a:lnTo>
                  <a:lnTo>
                    <a:pt x="141012" y="88925"/>
                  </a:lnTo>
                  <a:close/>
                </a:path>
                <a:path w="141604" h="182879">
                  <a:moveTo>
                    <a:pt x="115870" y="22164"/>
                  </a:moveTo>
                  <a:lnTo>
                    <a:pt x="83187" y="22164"/>
                  </a:lnTo>
                  <a:lnTo>
                    <a:pt x="89034" y="22875"/>
                  </a:lnTo>
                  <a:lnTo>
                    <a:pt x="90229" y="27587"/>
                  </a:lnTo>
                  <a:lnTo>
                    <a:pt x="90354" y="28497"/>
                  </a:lnTo>
                  <a:lnTo>
                    <a:pt x="88917" y="39598"/>
                  </a:lnTo>
                  <a:lnTo>
                    <a:pt x="88897" y="44752"/>
                  </a:lnTo>
                  <a:lnTo>
                    <a:pt x="87140" y="48447"/>
                  </a:lnTo>
                  <a:lnTo>
                    <a:pt x="82071" y="52460"/>
                  </a:lnTo>
                  <a:lnTo>
                    <a:pt x="72115" y="58572"/>
                  </a:lnTo>
                  <a:lnTo>
                    <a:pt x="116533" y="58572"/>
                  </a:lnTo>
                  <a:lnTo>
                    <a:pt x="116663" y="58158"/>
                  </a:lnTo>
                  <a:lnTo>
                    <a:pt x="117174" y="37528"/>
                  </a:lnTo>
                  <a:lnTo>
                    <a:pt x="115870" y="22164"/>
                  </a:lnTo>
                  <a:close/>
                </a:path>
              </a:pathLst>
            </a:custGeom>
            <a:solidFill>
              <a:srgbClr val="F18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9765347" y="794158"/>
            <a:ext cx="526415" cy="85725"/>
            <a:chOff x="9765347" y="794158"/>
            <a:chExt cx="526415" cy="85725"/>
          </a:xfrm>
        </p:grpSpPr>
        <p:sp>
          <p:nvSpPr>
            <p:cNvPr id="50" name="object 50"/>
            <p:cNvSpPr/>
            <p:nvPr/>
          </p:nvSpPr>
          <p:spPr>
            <a:xfrm>
              <a:off x="9765347" y="800263"/>
              <a:ext cx="86995" cy="39370"/>
            </a:xfrm>
            <a:custGeom>
              <a:avLst/>
              <a:gdLst/>
              <a:ahLst/>
              <a:cxnLst/>
              <a:rect l="l" t="t" r="r" b="b"/>
              <a:pathLst>
                <a:path w="86995" h="39369">
                  <a:moveTo>
                    <a:pt x="48031" y="0"/>
                  </a:moveTo>
                  <a:lnTo>
                    <a:pt x="0" y="0"/>
                  </a:lnTo>
                  <a:lnTo>
                    <a:pt x="0" y="38658"/>
                  </a:lnTo>
                  <a:lnTo>
                    <a:pt x="48031" y="38658"/>
                  </a:lnTo>
                  <a:lnTo>
                    <a:pt x="48031" y="29781"/>
                  </a:lnTo>
                  <a:lnTo>
                    <a:pt x="14909" y="29781"/>
                  </a:lnTo>
                  <a:lnTo>
                    <a:pt x="14909" y="23152"/>
                  </a:lnTo>
                  <a:lnTo>
                    <a:pt x="48031" y="23152"/>
                  </a:lnTo>
                  <a:lnTo>
                    <a:pt x="48031" y="14846"/>
                  </a:lnTo>
                  <a:lnTo>
                    <a:pt x="14909" y="14846"/>
                  </a:lnTo>
                  <a:lnTo>
                    <a:pt x="14909" y="9016"/>
                  </a:lnTo>
                  <a:lnTo>
                    <a:pt x="48031" y="9016"/>
                  </a:lnTo>
                  <a:lnTo>
                    <a:pt x="48031" y="0"/>
                  </a:lnTo>
                  <a:close/>
                </a:path>
                <a:path w="86995" h="39369">
                  <a:moveTo>
                    <a:pt x="86677" y="0"/>
                  </a:moveTo>
                  <a:lnTo>
                    <a:pt x="73101" y="0"/>
                  </a:lnTo>
                  <a:lnTo>
                    <a:pt x="73101" y="39357"/>
                  </a:lnTo>
                  <a:lnTo>
                    <a:pt x="86677" y="39357"/>
                  </a:lnTo>
                  <a:lnTo>
                    <a:pt x="86677" y="0"/>
                  </a:lnTo>
                  <a:close/>
                </a:path>
              </a:pathLst>
            </a:custGeom>
            <a:solidFill>
              <a:srgbClr val="0041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9875332" y="794158"/>
              <a:ext cx="416388" cy="85483"/>
            </a:xfrm>
            <a:prstGeom prst="rect">
              <a:avLst/>
            </a:prstGeom>
          </p:spPr>
        </p:pic>
      </p:grpSp>
      <p:sp>
        <p:nvSpPr>
          <p:cNvPr id="53" name="object 53"/>
          <p:cNvSpPr/>
          <p:nvPr/>
        </p:nvSpPr>
        <p:spPr>
          <a:xfrm>
            <a:off x="1536700" y="2023512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30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38A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542032" y="2680546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30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48940" y="3007049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30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48940" y="3382243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52388" y="3705225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549165" y="4023996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548940" y="4417579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549165" y="4695825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530936" y="4952169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528265" y="5243196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53169" y="5543182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30936" y="5852796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42032" y="6241224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76" name="object 76"/>
          <p:cNvSpPr txBox="1"/>
          <p:nvPr/>
        </p:nvSpPr>
        <p:spPr>
          <a:xfrm>
            <a:off x="1899044" y="2045027"/>
            <a:ext cx="5194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서울</a:t>
            </a:r>
            <a:r>
              <a:rPr sz="10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본사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883315" y="2022496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서울특별시 종로구 </a:t>
            </a:r>
            <a:r>
              <a:rPr lang="ko-KR" altLang="en-US" sz="1000" spc="-90" dirty="0" err="1">
                <a:solidFill>
                  <a:srgbClr val="595757"/>
                </a:solidFill>
                <a:latin typeface="Malgun Gothic"/>
                <a:cs typeface="Malgun Gothic"/>
              </a:rPr>
              <a:t>북촌로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104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계동빌딩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2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층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B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815077" y="2012571"/>
            <a:ext cx="1917064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4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725-5595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0" dirty="0">
                <a:solidFill>
                  <a:srgbClr val="595757"/>
                </a:solidFill>
                <a:latin typeface="Malgun Gothic"/>
                <a:cs typeface="Malgun Gothic"/>
              </a:rPr>
              <a:t>Fax: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725-2932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675388" y="2696430"/>
            <a:ext cx="107378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베트남</a:t>
            </a:r>
            <a:r>
              <a:rPr sz="10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000" b="1" spc="-65" dirty="0">
                <a:solidFill>
                  <a:srgbClr val="FFFFFF"/>
                </a:solidFill>
                <a:latin typeface="Malgun Gothic"/>
                <a:cs typeface="Malgun Gothic"/>
              </a:rPr>
              <a:t>북부(하노이)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7815077" y="2652363"/>
            <a:ext cx="1917064" cy="35907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0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5" dirty="0">
                <a:solidFill>
                  <a:srgbClr val="595757"/>
                </a:solidFill>
                <a:latin typeface="Malgun Gothic"/>
                <a:cs typeface="Malgun Gothic"/>
              </a:rPr>
              <a:t>84-</a:t>
            </a:r>
            <a:r>
              <a:rPr lang="en-US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81-636-5712</a:t>
            </a:r>
          </a:p>
          <a:p>
            <a:pPr marL="78105">
              <a:lnSpc>
                <a:spcPct val="100000"/>
              </a:lnSpc>
              <a:spcBef>
                <a:spcPts val="200"/>
              </a:spcBef>
            </a:pP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2876965" y="2652363"/>
            <a:ext cx="4896485" cy="34368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5560" rIns="0" bIns="0" rtlCol="0">
            <a:spAutoFit/>
          </a:bodyPr>
          <a:lstStyle/>
          <a:p>
            <a:pPr marL="104139" marR="1458595">
              <a:lnSpc>
                <a:spcPts val="1150"/>
              </a:lnSpc>
              <a:spcBef>
                <a:spcPts val="280"/>
              </a:spcBef>
            </a:pPr>
            <a:r>
              <a:rPr lang="en-US" sz="1000" spc="-5" dirty="0">
                <a:solidFill>
                  <a:srgbClr val="595757"/>
                </a:solidFill>
                <a:latin typeface="Malgun Gothic"/>
                <a:cs typeface="Malgun Gothic"/>
              </a:rPr>
              <a:t>Lo 105 , TT3 , Duong Hoang Trong Mau, Khu Do Thi My Dinh  Song Da, Quan Nam Tu Liem, Ha Noi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1728510" y="3026738"/>
            <a:ext cx="9582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베트남</a:t>
            </a:r>
            <a:r>
              <a:rPr sz="10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000" b="1" spc="-60" dirty="0">
                <a:solidFill>
                  <a:srgbClr val="FFFFFF"/>
                </a:solidFill>
                <a:latin typeface="Malgun Gothic"/>
                <a:cs typeface="Malgun Gothic"/>
              </a:rPr>
              <a:t>중부(다낭)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2889874" y="3036803"/>
            <a:ext cx="4896485" cy="1712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14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lang="vi-VN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181 Lê Quang Đạo, Bắc Mỹ Phú, Ngũ Hành Sơn, Đà Nẵng 550000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815077" y="3028762"/>
            <a:ext cx="1917064" cy="1712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14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35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84-094-308-1471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1775982" y="3407665"/>
            <a:ext cx="842644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베트남</a:t>
            </a:r>
            <a:r>
              <a:rPr sz="1000" b="1" spc="-105" dirty="0">
                <a:solidFill>
                  <a:srgbClr val="FFFFFF"/>
                </a:solidFill>
                <a:latin typeface="Malgun Gothic"/>
                <a:cs typeface="Malgun Gothic"/>
              </a:rPr>
              <a:t> </a:t>
            </a:r>
            <a:r>
              <a:rPr sz="1000" b="1" spc="-55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55" dirty="0" err="1">
                <a:solidFill>
                  <a:srgbClr val="FFFFFF"/>
                </a:solidFill>
                <a:latin typeface="Malgun Gothic"/>
                <a:cs typeface="Malgun Gothic"/>
              </a:rPr>
              <a:t>푸꾸옥</a:t>
            </a:r>
            <a:r>
              <a:rPr sz="1000" b="1" spc="-55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645543" y="3718593"/>
            <a:ext cx="11036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5" dirty="0">
                <a:solidFill>
                  <a:srgbClr val="FFFFFF"/>
                </a:solidFill>
                <a:latin typeface="Malgun Gothic"/>
                <a:cs typeface="Malgun Gothic"/>
              </a:rPr>
              <a:t>베트남(나트랑/달랏)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891505" y="4053783"/>
            <a:ext cx="57975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60" dirty="0">
                <a:solidFill>
                  <a:srgbClr val="FFFFFF"/>
                </a:solidFill>
                <a:latin typeface="Malgun Gothic"/>
                <a:cs typeface="Malgun Gothic"/>
              </a:rPr>
              <a:t>태국(방콕)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7803768" y="4030980"/>
            <a:ext cx="1917064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651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3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5" dirty="0">
                <a:solidFill>
                  <a:srgbClr val="595757"/>
                </a:solidFill>
                <a:latin typeface="Malgun Gothic"/>
                <a:cs typeface="Malgun Gothic"/>
              </a:rPr>
              <a:t>66-87-102-1900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2883315" y="4030980"/>
            <a:ext cx="4896485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6670" rIns="0" bIns="0" rtlCol="0">
            <a:spAutoFit/>
          </a:bodyPr>
          <a:lstStyle/>
          <a:p>
            <a:pPr marL="104139" marR="562610">
              <a:lnSpc>
                <a:spcPts val="1150"/>
              </a:lnSpc>
              <a:spcBef>
                <a:spcPts val="210"/>
              </a:spcBef>
            </a:pP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Shinnawat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Thai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Silk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5" dirty="0">
                <a:solidFill>
                  <a:srgbClr val="595757"/>
                </a:solidFill>
                <a:latin typeface="Malgun Gothic"/>
                <a:cs typeface="Malgun Gothic"/>
              </a:rPr>
              <a:t>Building,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5" dirty="0">
                <a:solidFill>
                  <a:srgbClr val="595757"/>
                </a:solidFill>
                <a:latin typeface="Malgun Gothic"/>
                <a:cs typeface="Malgun Gothic"/>
              </a:rPr>
              <a:t>Room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0" dirty="0">
                <a:solidFill>
                  <a:srgbClr val="595757"/>
                </a:solidFill>
                <a:latin typeface="Malgun Gothic"/>
                <a:cs typeface="Malgun Gothic"/>
              </a:rPr>
              <a:t>3/9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Soi.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Sukhumvit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23,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Sukhumvit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Rd, </a:t>
            </a:r>
            <a:r>
              <a:rPr sz="1000" spc="-3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Klongtoie-Neua,Watthana,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Bangkok.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Thailand.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5" dirty="0">
                <a:solidFill>
                  <a:srgbClr val="595757"/>
                </a:solidFill>
                <a:latin typeface="Malgun Gothic"/>
                <a:cs typeface="Malgun Gothic"/>
              </a:rPr>
              <a:t>10110.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795780" y="4431323"/>
            <a:ext cx="8108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태국(치앙마이)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898456" y="4446501"/>
            <a:ext cx="4896485" cy="173124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905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50"/>
              </a:spcBef>
            </a:pPr>
            <a:r>
              <a:rPr lang="en-US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227/7 Mahidol Soi 1 A.Muang Chiang Mai 50000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917700" y="4695825"/>
            <a:ext cx="48768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싱가포르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889874" y="4707710"/>
            <a:ext cx="4896485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85"/>
              </a:spcBef>
            </a:pPr>
            <a:r>
              <a:rPr sz="1000" spc="45" dirty="0">
                <a:solidFill>
                  <a:srgbClr val="595757"/>
                </a:solidFill>
                <a:latin typeface="Malgun Gothic"/>
                <a:cs typeface="Malgun Gothic"/>
              </a:rPr>
              <a:t>133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20" dirty="0">
                <a:solidFill>
                  <a:srgbClr val="595757"/>
                </a:solidFill>
                <a:latin typeface="Malgun Gothic"/>
                <a:cs typeface="Malgun Gothic"/>
              </a:rPr>
              <a:t>New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Bridge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Rd,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#10-04,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Singapore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5" dirty="0">
                <a:solidFill>
                  <a:srgbClr val="595757"/>
                </a:solidFill>
                <a:latin typeface="Malgun Gothic"/>
                <a:cs typeface="Malgun Gothic"/>
              </a:rPr>
              <a:t>059413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767002" y="4709796"/>
            <a:ext cx="1917064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85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65-6438-5584</a:t>
            </a:r>
            <a:endParaRPr sz="1000">
              <a:latin typeface="Malgun Gothic"/>
              <a:cs typeface="Malgun Gothic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29480" y="4967157"/>
            <a:ext cx="926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70" dirty="0" err="1">
                <a:solidFill>
                  <a:srgbClr val="FFFFFF"/>
                </a:solidFill>
                <a:latin typeface="Malgun Gothic"/>
                <a:cs typeface="Malgun Gothic"/>
              </a:rPr>
              <a:t>캄보디아</a:t>
            </a:r>
            <a:r>
              <a:rPr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70" dirty="0" err="1">
                <a:solidFill>
                  <a:srgbClr val="FFFFFF"/>
                </a:solidFill>
                <a:latin typeface="Malgun Gothic"/>
                <a:cs typeface="Malgun Gothic"/>
              </a:rPr>
              <a:t>씨엠립</a:t>
            </a:r>
            <a:r>
              <a:rPr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898455" y="4969387"/>
            <a:ext cx="4896485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215"/>
              </a:spcBef>
            </a:pPr>
            <a:r>
              <a:rPr sz="1000" spc="-5" dirty="0">
                <a:solidFill>
                  <a:srgbClr val="595757"/>
                </a:solidFill>
                <a:latin typeface="Malgun Gothic"/>
                <a:cs typeface="Malgun Gothic"/>
              </a:rPr>
              <a:t>Canadia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bank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Bundle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4Floor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Sivuthal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20" dirty="0">
                <a:solidFill>
                  <a:srgbClr val="595757"/>
                </a:solidFill>
                <a:latin typeface="Malgun Gothic"/>
                <a:cs typeface="Malgun Gothic"/>
              </a:rPr>
              <a:t>Streed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5" dirty="0">
                <a:solidFill>
                  <a:srgbClr val="595757"/>
                </a:solidFill>
                <a:latin typeface="Malgun Gothic"/>
                <a:cs typeface="Malgun Gothic"/>
              </a:rPr>
              <a:t>1,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Siem-Reap,</a:t>
            </a:r>
            <a:r>
              <a:rPr sz="1000" spc="15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5" dirty="0">
                <a:solidFill>
                  <a:srgbClr val="595757"/>
                </a:solidFill>
                <a:latin typeface="Malgun Gothic"/>
                <a:cs typeface="Malgun Gothic"/>
              </a:rPr>
              <a:t>Kingdom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of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Cambodia.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801580" y="4967556"/>
            <a:ext cx="1917064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730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215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5" dirty="0">
                <a:solidFill>
                  <a:srgbClr val="595757"/>
                </a:solidFill>
                <a:latin typeface="Malgun Gothic"/>
                <a:cs typeface="Malgun Gothic"/>
              </a:rPr>
              <a:t>855-17-619-069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16846" y="5274454"/>
            <a:ext cx="111569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인도네시아</a:t>
            </a:r>
            <a:r>
              <a:rPr lang="en-US" altLang="ko-KR"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자카르타</a:t>
            </a:r>
            <a:r>
              <a:rPr lang="en-US" altLang="ko-KR"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883316" y="5202524"/>
            <a:ext cx="4896485" cy="3315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3495" rIns="0" bIns="0" rtlCol="0">
            <a:spAutoFit/>
          </a:bodyPr>
          <a:lstStyle/>
          <a:p>
            <a:pPr marL="104139" marR="1786255">
              <a:lnSpc>
                <a:spcPts val="1150"/>
              </a:lnSpc>
              <a:spcBef>
                <a:spcPts val="185"/>
              </a:spcBef>
            </a:pP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Saphungmor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Village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,Rue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Lao-Thai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Xaysetta</a:t>
            </a:r>
            <a:r>
              <a:rPr sz="1000" spc="-10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District, </a:t>
            </a:r>
            <a:r>
              <a:rPr sz="1000" spc="-3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Vientiane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20" dirty="0" err="1">
                <a:solidFill>
                  <a:srgbClr val="595757"/>
                </a:solidFill>
                <a:latin typeface="Malgun Gothic"/>
                <a:cs typeface="Malgun Gothic"/>
              </a:rPr>
              <a:t>C</a:t>
            </a:r>
            <a:r>
              <a:rPr sz="1000" spc="5" dirty="0" err="1">
                <a:solidFill>
                  <a:srgbClr val="595757"/>
                </a:solidFill>
                <a:latin typeface="Malgun Gothic"/>
                <a:cs typeface="Malgun Gothic"/>
              </a:rPr>
              <a:t>apital,Lao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sz="1000" spc="-35" dirty="0">
                <a:solidFill>
                  <a:srgbClr val="595757"/>
                </a:solidFill>
                <a:latin typeface="Malgun Gothic"/>
                <a:cs typeface="Malgun Gothic"/>
              </a:rPr>
              <a:t>PDR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628816" y="5561132"/>
            <a:ext cx="11576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러시아</a:t>
            </a:r>
            <a:r>
              <a:rPr lang="en-US" altLang="ko-KR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블라디보스톡</a:t>
            </a:r>
            <a:r>
              <a:rPr lang="en-US" altLang="ko-KR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7793180" y="5223698"/>
            <a:ext cx="1917064" cy="169918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5875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25"/>
              </a:spcBef>
            </a:pP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Tel:</a:t>
            </a:r>
            <a:r>
              <a:rPr lang="en-US" altLang="ko-KR" sz="1000" spc="10" dirty="0">
                <a:solidFill>
                  <a:srgbClr val="595757"/>
                </a:solidFill>
                <a:latin typeface="Malgun Gothic"/>
                <a:cs typeface="Malgun Gothic"/>
              </a:rPr>
              <a:t> 021-2112-6122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549165" y="5874587"/>
            <a:ext cx="115760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몽골</a:t>
            </a:r>
            <a:r>
              <a:rPr lang="en-US" altLang="ko-KR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울란바토르</a:t>
            </a:r>
            <a:r>
              <a:rPr lang="en-US" altLang="ko-KR" sz="1000" b="1" spc="-75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2875562" y="5576892"/>
            <a:ext cx="4896485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60"/>
              </a:spcBef>
            </a:pPr>
            <a:r>
              <a:rPr sz="1000" spc="-20" dirty="0">
                <a:solidFill>
                  <a:srgbClr val="595757"/>
                </a:solidFill>
                <a:latin typeface="Malgun Gothic"/>
                <a:cs typeface="Malgun Gothic"/>
              </a:rPr>
              <a:t>O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f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.1112,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bld.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11,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Aleutska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y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a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str.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5" dirty="0">
                <a:solidFill>
                  <a:srgbClr val="595757"/>
                </a:solidFill>
                <a:latin typeface="Malgun Gothic"/>
                <a:cs typeface="Malgun Gothic"/>
              </a:rPr>
              <a:t>Vladi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v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ostok,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20" dirty="0">
                <a:solidFill>
                  <a:srgbClr val="595757"/>
                </a:solidFill>
                <a:latin typeface="Malgun Gothic"/>
                <a:cs typeface="Malgun Gothic"/>
              </a:rPr>
              <a:t>Russia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7826136" y="5576682"/>
            <a:ext cx="1917064" cy="214629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6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30" dirty="0">
                <a:solidFill>
                  <a:srgbClr val="595757"/>
                </a:solidFill>
                <a:latin typeface="Malgun Gothic"/>
                <a:cs typeface="Malgun Gothic"/>
              </a:rPr>
              <a:t>+7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5" dirty="0">
                <a:solidFill>
                  <a:srgbClr val="595757"/>
                </a:solidFill>
                <a:latin typeface="Malgun Gothic"/>
                <a:cs typeface="Malgun Gothic"/>
              </a:rPr>
              <a:t>950-297-29-89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1711462" y="6252078"/>
            <a:ext cx="926465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이태리</a:t>
            </a:r>
            <a:r>
              <a:rPr lang="en-US" altLang="ko-KR"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(</a:t>
            </a:r>
            <a:r>
              <a:rPr lang="ko-KR" altLang="en-US"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로마</a:t>
            </a:r>
            <a:r>
              <a:rPr lang="en-US" altLang="ko-KR" sz="1000" b="1" spc="-70" dirty="0">
                <a:solidFill>
                  <a:srgbClr val="FFFFFF"/>
                </a:solidFill>
                <a:latin typeface="Malgun Gothic"/>
                <a:cs typeface="Malgun Gothic"/>
              </a:rPr>
              <a:t>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2851663" y="5859660"/>
            <a:ext cx="4896485" cy="3600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5400" rIns="0" bIns="0" rtlCol="0">
            <a:spAutoFit/>
          </a:bodyPr>
          <a:lstStyle/>
          <a:p>
            <a:pPr marL="104139" marR="689610">
              <a:lnSpc>
                <a:spcPts val="1150"/>
              </a:lnSpc>
              <a:spcBef>
                <a:spcPts val="200"/>
              </a:spcBef>
            </a:pPr>
            <a:r>
              <a:rPr sz="1000" spc="40" dirty="0">
                <a:solidFill>
                  <a:srgbClr val="595757"/>
                </a:solidFill>
                <a:latin typeface="Malgun Gothic"/>
                <a:cs typeface="Malgun Gothic"/>
              </a:rPr>
              <a:t>306,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5" dirty="0">
                <a:solidFill>
                  <a:srgbClr val="595757"/>
                </a:solidFill>
                <a:latin typeface="Malgun Gothic"/>
                <a:cs typeface="Malgun Gothic"/>
              </a:rPr>
              <a:t>City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Plaza,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3rd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Floor,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dirty="0">
                <a:solidFill>
                  <a:srgbClr val="595757"/>
                </a:solidFill>
                <a:latin typeface="Malgun Gothic"/>
                <a:cs typeface="Malgun Gothic"/>
              </a:rPr>
              <a:t>Seoul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30" dirty="0">
                <a:solidFill>
                  <a:srgbClr val="595757"/>
                </a:solidFill>
                <a:latin typeface="Malgun Gothic"/>
                <a:cs typeface="Malgun Gothic"/>
              </a:rPr>
              <a:t>Street,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1-r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5" dirty="0">
                <a:solidFill>
                  <a:srgbClr val="595757"/>
                </a:solidFill>
                <a:latin typeface="Malgun Gothic"/>
                <a:cs typeface="Malgun Gothic"/>
              </a:rPr>
              <a:t>khoroo,</a:t>
            </a:r>
            <a:r>
              <a:rPr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Sukhbaatar</a:t>
            </a:r>
            <a:r>
              <a:rPr sz="1000" spc="-9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15" dirty="0">
                <a:solidFill>
                  <a:srgbClr val="595757"/>
                </a:solidFill>
                <a:latin typeface="Malgun Gothic"/>
                <a:cs typeface="Malgun Gothic"/>
              </a:rPr>
              <a:t>District, </a:t>
            </a:r>
            <a:r>
              <a:rPr sz="1000" spc="-33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Ulaan</a:t>
            </a:r>
            <a:r>
              <a:rPr sz="1000" spc="-20" dirty="0">
                <a:solidFill>
                  <a:srgbClr val="595757"/>
                </a:solidFill>
                <a:latin typeface="Malgun Gothic"/>
                <a:cs typeface="Malgun Gothic"/>
              </a:rPr>
              <a:t>b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aata</a:t>
            </a:r>
            <a:r>
              <a:rPr sz="1000" spc="-70" dirty="0">
                <a:solidFill>
                  <a:srgbClr val="595757"/>
                </a:solidFill>
                <a:latin typeface="Malgun Gothic"/>
                <a:cs typeface="Malgun Gothic"/>
              </a:rPr>
              <a:t>r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,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Mongolia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2865287" y="6299069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it-IT" sz="1000" dirty="0">
                <a:solidFill>
                  <a:schemeClr val="tx1">
                    <a:lumMod val="65000"/>
                    <a:lumOff val="35000"/>
                  </a:schemeClr>
                </a:solidFill>
                <a:latin typeface="Malgun Gothic"/>
                <a:cs typeface="Malgun Gothic"/>
              </a:rPr>
              <a:t>Via Gasperina 304, interno 16</a:t>
            </a:r>
            <a:endParaRPr sz="1000" dirty="0">
              <a:solidFill>
                <a:schemeClr val="tx1">
                  <a:lumMod val="65000"/>
                  <a:lumOff val="35000"/>
                </a:schemeClr>
              </a:solidFill>
              <a:latin typeface="Malgun Gothic"/>
              <a:cs typeface="Malgun Gothic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7815077" y="6296025"/>
            <a:ext cx="1917064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4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sz="1000" spc="40" dirty="0">
                <a:solidFill>
                  <a:srgbClr val="595757"/>
                </a:solidFill>
                <a:latin typeface="Malgun Gothic"/>
                <a:cs typeface="Malgun Gothic"/>
              </a:rPr>
              <a:t>+39 351-518-6691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12" name="object 52">
            <a:extLst>
              <a:ext uri="{FF2B5EF4-FFF2-40B4-BE49-F238E27FC236}">
                <a16:creationId xmlns:a16="http://schemas.microsoft.com/office/drawing/2014/main" id="{25AC70A8-E450-4BC9-B5C6-CE0C59C45DA3}"/>
              </a:ext>
            </a:extLst>
          </p:cNvPr>
          <p:cNvSpPr txBox="1">
            <a:spLocks/>
          </p:cNvSpPr>
          <p:nvPr/>
        </p:nvSpPr>
        <p:spPr>
          <a:xfrm>
            <a:off x="1197251" y="1289890"/>
            <a:ext cx="2351187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en-US" altLang="ko-KR" sz="3500" kern="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1600" kern="0" spc="-240" dirty="0">
                <a:solidFill>
                  <a:schemeClr val="tx2">
                    <a:lumMod val="40000"/>
                    <a:lumOff val="60000"/>
                  </a:schemeClr>
                </a:solidFill>
                <a:latin typeface="Verdana"/>
                <a:cs typeface="Verdana"/>
              </a:rPr>
              <a:t>T &amp; M TOUR GLOBAL</a:t>
            </a:r>
            <a:endParaRPr lang="ko-KR" altLang="en-US" sz="3500" kern="0" dirty="0">
              <a:solidFill>
                <a:schemeClr val="tx2">
                  <a:lumMod val="40000"/>
                  <a:lumOff val="60000"/>
                </a:schemeClr>
              </a:solidFill>
              <a:latin typeface="Verdana"/>
              <a:cs typeface="Verdana"/>
            </a:endParaRPr>
          </a:p>
        </p:txBody>
      </p:sp>
      <p:sp>
        <p:nvSpPr>
          <p:cNvPr id="113" name="object 106">
            <a:extLst>
              <a:ext uri="{FF2B5EF4-FFF2-40B4-BE49-F238E27FC236}">
                <a16:creationId xmlns:a16="http://schemas.microsoft.com/office/drawing/2014/main" id="{C76804F1-3D9B-413E-96DA-357D98056612}"/>
              </a:ext>
            </a:extLst>
          </p:cNvPr>
          <p:cNvSpPr txBox="1"/>
          <p:nvPr/>
        </p:nvSpPr>
        <p:spPr>
          <a:xfrm>
            <a:off x="7826136" y="5866903"/>
            <a:ext cx="1917064" cy="353943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032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6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sz="1000" spc="-30" dirty="0">
                <a:solidFill>
                  <a:srgbClr val="595757"/>
                </a:solidFill>
                <a:latin typeface="Malgun Gothic"/>
                <a:cs typeface="Malgun Gothic"/>
              </a:rPr>
              <a:t>+</a:t>
            </a:r>
            <a:r>
              <a:rPr lang="en-US" altLang="ko-KR" sz="1000" spc="-30" dirty="0">
                <a:solidFill>
                  <a:srgbClr val="595757"/>
                </a:solidFill>
                <a:latin typeface="Malgun Gothic"/>
                <a:cs typeface="Malgun Gothic"/>
              </a:rPr>
              <a:t>976-8066-3260</a:t>
            </a:r>
          </a:p>
          <a:p>
            <a:pPr marL="78105">
              <a:lnSpc>
                <a:spcPct val="100000"/>
              </a:lnSpc>
              <a:spcBef>
                <a:spcPts val="160"/>
              </a:spcBef>
            </a:pP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14" name="object 86">
            <a:extLst>
              <a:ext uri="{FF2B5EF4-FFF2-40B4-BE49-F238E27FC236}">
                <a16:creationId xmlns:a16="http://schemas.microsoft.com/office/drawing/2014/main" id="{3DDD24D5-2C6A-4CE4-8BF5-53F715B46D3F}"/>
              </a:ext>
            </a:extLst>
          </p:cNvPr>
          <p:cNvSpPr txBox="1"/>
          <p:nvPr/>
        </p:nvSpPr>
        <p:spPr>
          <a:xfrm>
            <a:off x="7803766" y="3395593"/>
            <a:ext cx="1917064" cy="17697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180"/>
              </a:spcBef>
            </a:pPr>
            <a:r>
              <a:rPr lang="en-US" altLang="ko-KR" sz="1000" spc="10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15" name="object 86">
            <a:extLst>
              <a:ext uri="{FF2B5EF4-FFF2-40B4-BE49-F238E27FC236}">
                <a16:creationId xmlns:a16="http://schemas.microsoft.com/office/drawing/2014/main" id="{E41D7466-1925-4855-936F-F9FC13595835}"/>
              </a:ext>
            </a:extLst>
          </p:cNvPr>
          <p:cNvSpPr txBox="1"/>
          <p:nvPr/>
        </p:nvSpPr>
        <p:spPr>
          <a:xfrm>
            <a:off x="7793180" y="4443989"/>
            <a:ext cx="1917064" cy="17697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80"/>
              </a:spcBef>
            </a:pPr>
            <a:r>
              <a:rPr sz="1000" spc="10" dirty="0">
                <a:solidFill>
                  <a:srgbClr val="595757"/>
                </a:solidFill>
                <a:latin typeface="Malgun Gothic"/>
                <a:cs typeface="Malgun Gothic"/>
              </a:rPr>
              <a:t>Tel:</a:t>
            </a:r>
            <a:r>
              <a:rPr lang="en-US" altLang="ko-KR" sz="1000" spc="10" dirty="0">
                <a:solidFill>
                  <a:srgbClr val="595757"/>
                </a:solidFill>
                <a:latin typeface="Malgun Gothic"/>
                <a:cs typeface="Malgun Gothic"/>
              </a:rPr>
              <a:t> 66-87-102-1900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21" name="object 52">
            <a:extLst>
              <a:ext uri="{FF2B5EF4-FFF2-40B4-BE49-F238E27FC236}">
                <a16:creationId xmlns:a16="http://schemas.microsoft.com/office/drawing/2014/main" id="{25BECC63-CC13-491C-91F4-97EB45B124D6}"/>
              </a:ext>
            </a:extLst>
          </p:cNvPr>
          <p:cNvSpPr txBox="1">
            <a:spLocks/>
          </p:cNvSpPr>
          <p:nvPr/>
        </p:nvSpPr>
        <p:spPr>
          <a:xfrm>
            <a:off x="818553" y="580725"/>
            <a:ext cx="6136148" cy="5514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1800" b="1" i="0">
                <a:solidFill>
                  <a:srgbClr val="595757"/>
                </a:solidFill>
                <a:latin typeface="Malgun Gothic"/>
                <a:ea typeface="+mj-ea"/>
                <a:cs typeface="Malgun Gothic"/>
              </a:defRPr>
            </a:lvl1pPr>
          </a:lstStyle>
          <a:p>
            <a:pPr marL="12700" latinLnBrk="0">
              <a:spcBef>
                <a:spcPts val="100"/>
              </a:spcBef>
            </a:pPr>
            <a:r>
              <a:rPr lang="ko-KR" altLang="en-US" sz="3500" kern="0" spc="-240" dirty="0">
                <a:solidFill>
                  <a:srgbClr val="F18900"/>
                </a:solidFill>
                <a:latin typeface="Verdana"/>
                <a:cs typeface="Verdana"/>
              </a:rPr>
              <a:t>  </a:t>
            </a:r>
            <a:r>
              <a:rPr lang="en-US" altLang="ko-KR" sz="2800" kern="0" spc="-240" dirty="0">
                <a:solidFill>
                  <a:srgbClr val="F18900"/>
                </a:solidFill>
                <a:latin typeface="Verdana"/>
                <a:cs typeface="Verdana"/>
              </a:rPr>
              <a:t>03. </a:t>
            </a:r>
            <a:r>
              <a:rPr lang="ko-KR" altLang="en-US" sz="2800" spc="-315" dirty="0">
                <a:solidFill>
                  <a:srgbClr val="2C4198"/>
                </a:solidFill>
                <a:latin typeface="Verdana"/>
                <a:cs typeface="Verdana"/>
              </a:rPr>
              <a:t>해외지사</a:t>
            </a:r>
            <a:endParaRPr lang="ko-KR" altLang="en-US" sz="3500" kern="0" dirty="0">
              <a:latin typeface="Verdana"/>
              <a:cs typeface="Verdana"/>
            </a:endParaRPr>
          </a:p>
        </p:txBody>
      </p:sp>
      <p:sp>
        <p:nvSpPr>
          <p:cNvPr id="124" name="object 29">
            <a:extLst>
              <a:ext uri="{FF2B5EF4-FFF2-40B4-BE49-F238E27FC236}">
                <a16:creationId xmlns:a16="http://schemas.microsoft.com/office/drawing/2014/main" id="{CCF71876-8E83-42B2-A166-0B39D797CC08}"/>
              </a:ext>
            </a:extLst>
          </p:cNvPr>
          <p:cNvSpPr/>
          <p:nvPr/>
        </p:nvSpPr>
        <p:spPr>
          <a:xfrm>
            <a:off x="3224268" y="681237"/>
            <a:ext cx="1899442" cy="372688"/>
          </a:xfrm>
          <a:custGeom>
            <a:avLst/>
            <a:gdLst/>
            <a:ahLst/>
            <a:cxnLst/>
            <a:rect l="l" t="t" r="r" b="b"/>
            <a:pathLst>
              <a:path w="1620520" h="360045">
                <a:moveTo>
                  <a:pt x="1511998" y="0"/>
                </a:moveTo>
                <a:lnTo>
                  <a:pt x="108000" y="0"/>
                </a:lnTo>
                <a:lnTo>
                  <a:pt x="45562" y="1687"/>
                </a:lnTo>
                <a:lnTo>
                  <a:pt x="13500" y="13500"/>
                </a:lnTo>
                <a:lnTo>
                  <a:pt x="1687" y="45562"/>
                </a:lnTo>
                <a:lnTo>
                  <a:pt x="0" y="108000"/>
                </a:lnTo>
                <a:lnTo>
                  <a:pt x="0" y="252006"/>
                </a:lnTo>
                <a:lnTo>
                  <a:pt x="1687" y="314436"/>
                </a:lnTo>
                <a:lnTo>
                  <a:pt x="13500" y="346495"/>
                </a:lnTo>
                <a:lnTo>
                  <a:pt x="45562" y="358306"/>
                </a:lnTo>
                <a:lnTo>
                  <a:pt x="108000" y="359994"/>
                </a:lnTo>
                <a:lnTo>
                  <a:pt x="1511998" y="359994"/>
                </a:lnTo>
                <a:lnTo>
                  <a:pt x="1574436" y="358306"/>
                </a:lnTo>
                <a:lnTo>
                  <a:pt x="1606499" y="346495"/>
                </a:lnTo>
                <a:lnTo>
                  <a:pt x="1618311" y="314436"/>
                </a:lnTo>
                <a:lnTo>
                  <a:pt x="1619999" y="252006"/>
                </a:lnTo>
                <a:lnTo>
                  <a:pt x="1619999" y="108000"/>
                </a:lnTo>
                <a:lnTo>
                  <a:pt x="1618311" y="45562"/>
                </a:lnTo>
                <a:lnTo>
                  <a:pt x="1606499" y="13500"/>
                </a:lnTo>
                <a:lnTo>
                  <a:pt x="1574436" y="1687"/>
                </a:lnTo>
                <a:lnTo>
                  <a:pt x="1511998" y="0"/>
                </a:lnTo>
                <a:close/>
              </a:path>
            </a:pathLst>
          </a:custGeom>
          <a:solidFill>
            <a:srgbClr val="38A1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34">
            <a:extLst>
              <a:ext uri="{FF2B5EF4-FFF2-40B4-BE49-F238E27FC236}">
                <a16:creationId xmlns:a16="http://schemas.microsoft.com/office/drawing/2014/main" id="{1AA96F25-26D4-430B-8131-D5BE0149E33C}"/>
              </a:ext>
            </a:extLst>
          </p:cNvPr>
          <p:cNvSpPr txBox="1"/>
          <p:nvPr/>
        </p:nvSpPr>
        <p:spPr>
          <a:xfrm>
            <a:off x="3089972" y="738058"/>
            <a:ext cx="2168034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600" b="1" spc="-130" dirty="0" err="1">
                <a:solidFill>
                  <a:schemeClr val="bg1"/>
                </a:solidFill>
                <a:latin typeface="Malgun Gothic"/>
                <a:cs typeface="Malgun Gothic"/>
              </a:rPr>
              <a:t>현지</a:t>
            </a:r>
            <a:r>
              <a:rPr sz="1600" b="1" spc="-145" dirty="0">
                <a:solidFill>
                  <a:schemeClr val="bg1"/>
                </a:solidFill>
                <a:latin typeface="Malgun Gothic"/>
                <a:cs typeface="Malgun Gothic"/>
              </a:rPr>
              <a:t> </a:t>
            </a:r>
            <a:r>
              <a:rPr sz="1600" b="1" spc="-130" dirty="0">
                <a:solidFill>
                  <a:schemeClr val="bg1"/>
                </a:solidFill>
                <a:latin typeface="Malgun Gothic"/>
                <a:cs typeface="Malgun Gothic"/>
              </a:rPr>
              <a:t>직영사무소</a:t>
            </a:r>
            <a:endParaRPr sz="1600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20" name="object 75">
            <a:extLst>
              <a:ext uri="{FF2B5EF4-FFF2-40B4-BE49-F238E27FC236}">
                <a16:creationId xmlns:a16="http://schemas.microsoft.com/office/drawing/2014/main" id="{723B89AD-BEFD-593B-7367-3FD2882DEEF0}"/>
              </a:ext>
            </a:extLst>
          </p:cNvPr>
          <p:cNvSpPr/>
          <p:nvPr/>
        </p:nvSpPr>
        <p:spPr>
          <a:xfrm>
            <a:off x="1539197" y="6483649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899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899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2" name="object 27">
            <a:extLst>
              <a:ext uri="{FF2B5EF4-FFF2-40B4-BE49-F238E27FC236}">
                <a16:creationId xmlns:a16="http://schemas.microsoft.com/office/drawing/2014/main" id="{15F9E744-AFB7-AC79-29D3-A2994649F824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767" y="6474051"/>
            <a:ext cx="202974" cy="202974"/>
          </a:xfrm>
          <a:prstGeom prst="rect">
            <a:avLst/>
          </a:prstGeom>
        </p:spPr>
      </p:pic>
      <p:sp>
        <p:nvSpPr>
          <p:cNvPr id="126" name="object 109">
            <a:extLst>
              <a:ext uri="{FF2B5EF4-FFF2-40B4-BE49-F238E27FC236}">
                <a16:creationId xmlns:a16="http://schemas.microsoft.com/office/drawing/2014/main" id="{73E4EF08-2B44-BAE3-D8A0-1CE76DC9EE26}"/>
              </a:ext>
            </a:extLst>
          </p:cNvPr>
          <p:cNvSpPr txBox="1"/>
          <p:nvPr/>
        </p:nvSpPr>
        <p:spPr>
          <a:xfrm>
            <a:off x="1637857" y="6504643"/>
            <a:ext cx="1054619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dirty="0">
                <a:solidFill>
                  <a:schemeClr val="bg1"/>
                </a:solidFill>
                <a:latin typeface="Malgun Gothic"/>
                <a:cs typeface="Malgun Gothic"/>
              </a:rPr>
              <a:t>파리</a:t>
            </a:r>
            <a:endParaRPr sz="10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cxnSp>
        <p:nvCxnSpPr>
          <p:cNvPr id="128" name="직선 연결선 127">
            <a:extLst>
              <a:ext uri="{FF2B5EF4-FFF2-40B4-BE49-F238E27FC236}">
                <a16:creationId xmlns:a16="http://schemas.microsoft.com/office/drawing/2014/main" id="{03F55687-9826-BB99-A554-FFB280DCA957}"/>
              </a:ext>
            </a:extLst>
          </p:cNvPr>
          <p:cNvCxnSpPr>
            <a:cxnSpLocks/>
            <a:stCxn id="122" idx="3"/>
          </p:cNvCxnSpPr>
          <p:nvPr/>
        </p:nvCxnSpPr>
        <p:spPr>
          <a:xfrm>
            <a:off x="1422741" y="6575538"/>
            <a:ext cx="114291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3" name="object 75">
            <a:extLst>
              <a:ext uri="{FF2B5EF4-FFF2-40B4-BE49-F238E27FC236}">
                <a16:creationId xmlns:a16="http://schemas.microsoft.com/office/drawing/2014/main" id="{05709ADF-D2F8-71AC-15A9-49B6E7B5898D}"/>
              </a:ext>
            </a:extLst>
          </p:cNvPr>
          <p:cNvSpPr/>
          <p:nvPr/>
        </p:nvSpPr>
        <p:spPr>
          <a:xfrm>
            <a:off x="1530936" y="6732377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899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899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5" name="object 27">
            <a:extLst>
              <a:ext uri="{FF2B5EF4-FFF2-40B4-BE49-F238E27FC236}">
                <a16:creationId xmlns:a16="http://schemas.microsoft.com/office/drawing/2014/main" id="{1C396928-81D4-C016-9402-817E81DC347C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4428" y="6724272"/>
            <a:ext cx="202974" cy="202974"/>
          </a:xfrm>
          <a:prstGeom prst="rect">
            <a:avLst/>
          </a:prstGeom>
        </p:spPr>
      </p:pic>
      <p:cxnSp>
        <p:nvCxnSpPr>
          <p:cNvPr id="136" name="직선 연결선 135">
            <a:extLst>
              <a:ext uri="{FF2B5EF4-FFF2-40B4-BE49-F238E27FC236}">
                <a16:creationId xmlns:a16="http://schemas.microsoft.com/office/drawing/2014/main" id="{F604BDD2-1A62-ED90-9184-BEEBCBE91A6E}"/>
              </a:ext>
            </a:extLst>
          </p:cNvPr>
          <p:cNvCxnSpPr>
            <a:cxnSpLocks/>
          </p:cNvCxnSpPr>
          <p:nvPr/>
        </p:nvCxnSpPr>
        <p:spPr>
          <a:xfrm>
            <a:off x="1423754" y="6829425"/>
            <a:ext cx="107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7" name="object 86">
            <a:extLst>
              <a:ext uri="{FF2B5EF4-FFF2-40B4-BE49-F238E27FC236}">
                <a16:creationId xmlns:a16="http://schemas.microsoft.com/office/drawing/2014/main" id="{3416C69C-09CF-325C-5284-DACF2FE10823}"/>
              </a:ext>
            </a:extLst>
          </p:cNvPr>
          <p:cNvSpPr txBox="1"/>
          <p:nvPr/>
        </p:nvSpPr>
        <p:spPr>
          <a:xfrm>
            <a:off x="7801580" y="3705225"/>
            <a:ext cx="1917064" cy="17697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2286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80"/>
              </a:spcBef>
            </a:pPr>
            <a:r>
              <a:rPr lang="en-US" sz="1000" spc="10" dirty="0">
                <a:solidFill>
                  <a:srgbClr val="595757"/>
                </a:solidFill>
                <a:latin typeface="Malgun Gothic"/>
                <a:cs typeface="Malgun Gothic"/>
              </a:rPr>
              <a:t>Tel: 84-904-364-100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63" name="object 110">
            <a:extLst>
              <a:ext uri="{FF2B5EF4-FFF2-40B4-BE49-F238E27FC236}">
                <a16:creationId xmlns:a16="http://schemas.microsoft.com/office/drawing/2014/main" id="{4D657B64-D6CE-41A8-BC02-B4AF7A4CC8FF}"/>
              </a:ext>
            </a:extLst>
          </p:cNvPr>
          <p:cNvSpPr txBox="1"/>
          <p:nvPr/>
        </p:nvSpPr>
        <p:spPr>
          <a:xfrm>
            <a:off x="2858937" y="6543133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fr-FR" altLang="ko-KR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90 rue de la Victoire 75009 Paris</a:t>
            </a:r>
            <a:endParaRPr lang="fr-FR" altLang="ko-KR" sz="1000" dirty="0">
              <a:latin typeface="Malgun Gothic"/>
              <a:cs typeface="Malgun Gothic"/>
            </a:endParaRPr>
          </a:p>
        </p:txBody>
      </p:sp>
      <p:sp>
        <p:nvSpPr>
          <p:cNvPr id="67" name="object 111">
            <a:extLst>
              <a:ext uri="{FF2B5EF4-FFF2-40B4-BE49-F238E27FC236}">
                <a16:creationId xmlns:a16="http://schemas.microsoft.com/office/drawing/2014/main" id="{1DE684B5-34EE-9FF4-08E9-2CEBB7C2860D}"/>
              </a:ext>
            </a:extLst>
          </p:cNvPr>
          <p:cNvSpPr txBox="1"/>
          <p:nvPr/>
        </p:nvSpPr>
        <p:spPr>
          <a:xfrm>
            <a:off x="7802802" y="6539459"/>
            <a:ext cx="1917064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 algn="ctr">
              <a:lnSpc>
                <a:spcPct val="100000"/>
              </a:lnSpc>
              <a:spcBef>
                <a:spcPts val="140"/>
              </a:spcBef>
            </a:pPr>
            <a:r>
              <a:rPr lang="en-US" altLang="ko-KR"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-</a:t>
            </a:r>
            <a:endParaRPr lang="en-US" altLang="ko-KR" sz="1000" dirty="0">
              <a:latin typeface="Malgun Gothic"/>
              <a:cs typeface="Malgun Gothic"/>
            </a:endParaRPr>
          </a:p>
        </p:txBody>
      </p:sp>
      <p:sp>
        <p:nvSpPr>
          <p:cNvPr id="68" name="object 110">
            <a:extLst>
              <a:ext uri="{FF2B5EF4-FFF2-40B4-BE49-F238E27FC236}">
                <a16:creationId xmlns:a16="http://schemas.microsoft.com/office/drawing/2014/main" id="{63FD9C93-A679-E81E-06BF-74EE5FFAC7DE}"/>
              </a:ext>
            </a:extLst>
          </p:cNvPr>
          <p:cNvSpPr txBox="1"/>
          <p:nvPr/>
        </p:nvSpPr>
        <p:spPr>
          <a:xfrm>
            <a:off x="2865286" y="6775164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en-US" altLang="ko-KR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Merab Kostava St. 47 Tbilisi, Georgia #31</a:t>
            </a:r>
            <a:endParaRPr lang="en-US" altLang="ko-KR" sz="1000" dirty="0">
              <a:latin typeface="Malgun Gothic"/>
              <a:cs typeface="Malgun Gothic"/>
            </a:endParaRPr>
          </a:p>
        </p:txBody>
      </p:sp>
      <p:sp>
        <p:nvSpPr>
          <p:cNvPr id="70" name="object 111">
            <a:extLst>
              <a:ext uri="{FF2B5EF4-FFF2-40B4-BE49-F238E27FC236}">
                <a16:creationId xmlns:a16="http://schemas.microsoft.com/office/drawing/2014/main" id="{1588D573-FEC5-FEA3-7E53-10FEFA9B7B1C}"/>
              </a:ext>
            </a:extLst>
          </p:cNvPr>
          <p:cNvSpPr txBox="1"/>
          <p:nvPr/>
        </p:nvSpPr>
        <p:spPr>
          <a:xfrm>
            <a:off x="7801580" y="6755879"/>
            <a:ext cx="1917064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40"/>
              </a:spcBef>
            </a:pPr>
            <a:r>
              <a:rPr lang="en-US" altLang="ko-KR"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lang="en-US" altLang="ko-KR"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lang="en-US" altLang="ko-KR"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000" spc="40" dirty="0">
                <a:solidFill>
                  <a:srgbClr val="595757"/>
                </a:solidFill>
                <a:latin typeface="Malgun Gothic"/>
                <a:cs typeface="Malgun Gothic"/>
              </a:rPr>
              <a:t>+995 598-086-455</a:t>
            </a:r>
            <a:endParaRPr lang="en-US" altLang="ko-KR" sz="1000" dirty="0">
              <a:latin typeface="Malgun Gothic"/>
              <a:cs typeface="Malgun Gothic"/>
            </a:endParaRPr>
          </a:p>
        </p:txBody>
      </p:sp>
      <p:sp>
        <p:nvSpPr>
          <p:cNvPr id="74" name="object 109">
            <a:extLst>
              <a:ext uri="{FF2B5EF4-FFF2-40B4-BE49-F238E27FC236}">
                <a16:creationId xmlns:a16="http://schemas.microsoft.com/office/drawing/2014/main" id="{57C2A62B-7E04-A766-487B-9AD75CD88460}"/>
              </a:ext>
            </a:extLst>
          </p:cNvPr>
          <p:cNvSpPr txBox="1"/>
          <p:nvPr/>
        </p:nvSpPr>
        <p:spPr>
          <a:xfrm>
            <a:off x="1737877" y="6744268"/>
            <a:ext cx="8736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dirty="0">
                <a:solidFill>
                  <a:schemeClr val="bg1"/>
                </a:solidFill>
                <a:latin typeface="Malgun Gothic"/>
                <a:cs typeface="Malgun Gothic"/>
              </a:rPr>
              <a:t>조지아</a:t>
            </a:r>
            <a:endParaRPr sz="10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pic>
        <p:nvPicPr>
          <p:cNvPr id="75" name="object 27">
            <a:extLst>
              <a:ext uri="{FF2B5EF4-FFF2-40B4-BE49-F238E27FC236}">
                <a16:creationId xmlns:a16="http://schemas.microsoft.com/office/drawing/2014/main" id="{3B263B4A-4DF4-6BE4-EAAB-CBF2E904A3F7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767" y="6970839"/>
            <a:ext cx="202974" cy="202974"/>
          </a:xfrm>
          <a:prstGeom prst="rect">
            <a:avLst/>
          </a:prstGeom>
        </p:spPr>
      </p:pic>
      <p:cxnSp>
        <p:nvCxnSpPr>
          <p:cNvPr id="88" name="직선 연결선 87">
            <a:extLst>
              <a:ext uri="{FF2B5EF4-FFF2-40B4-BE49-F238E27FC236}">
                <a16:creationId xmlns:a16="http://schemas.microsoft.com/office/drawing/2014/main" id="{DEEAA327-E436-2B01-9794-3210125F141D}"/>
              </a:ext>
            </a:extLst>
          </p:cNvPr>
          <p:cNvCxnSpPr>
            <a:cxnSpLocks/>
          </p:cNvCxnSpPr>
          <p:nvPr/>
        </p:nvCxnSpPr>
        <p:spPr>
          <a:xfrm>
            <a:off x="1422741" y="7058025"/>
            <a:ext cx="12642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9" name="object 75">
            <a:extLst>
              <a:ext uri="{FF2B5EF4-FFF2-40B4-BE49-F238E27FC236}">
                <a16:creationId xmlns:a16="http://schemas.microsoft.com/office/drawing/2014/main" id="{A0450966-ABBD-4EB2-8485-305361931175}"/>
              </a:ext>
            </a:extLst>
          </p:cNvPr>
          <p:cNvSpPr/>
          <p:nvPr/>
        </p:nvSpPr>
        <p:spPr>
          <a:xfrm>
            <a:off x="1534953" y="6995796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899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899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1" name="object 109">
            <a:extLst>
              <a:ext uri="{FF2B5EF4-FFF2-40B4-BE49-F238E27FC236}">
                <a16:creationId xmlns:a16="http://schemas.microsoft.com/office/drawing/2014/main" id="{23481F44-5DDC-16FD-B26B-565C7235AA11}"/>
              </a:ext>
            </a:extLst>
          </p:cNvPr>
          <p:cNvSpPr txBox="1"/>
          <p:nvPr/>
        </p:nvSpPr>
        <p:spPr>
          <a:xfrm>
            <a:off x="1737877" y="7027719"/>
            <a:ext cx="8736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dirty="0">
                <a:solidFill>
                  <a:schemeClr val="bg1"/>
                </a:solidFill>
                <a:latin typeface="Malgun Gothic"/>
                <a:cs typeface="Malgun Gothic"/>
              </a:rPr>
              <a:t>아제르바이잔</a:t>
            </a:r>
            <a:endParaRPr sz="10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42" name="object 111">
            <a:extLst>
              <a:ext uri="{FF2B5EF4-FFF2-40B4-BE49-F238E27FC236}">
                <a16:creationId xmlns:a16="http://schemas.microsoft.com/office/drawing/2014/main" id="{90855737-CD55-BFAE-0EB0-702E1FA18F87}"/>
              </a:ext>
            </a:extLst>
          </p:cNvPr>
          <p:cNvSpPr txBox="1"/>
          <p:nvPr/>
        </p:nvSpPr>
        <p:spPr>
          <a:xfrm>
            <a:off x="7801435" y="7005692"/>
            <a:ext cx="1917064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>
              <a:spcBef>
                <a:spcPts val="140"/>
              </a:spcBef>
            </a:pPr>
            <a:r>
              <a:rPr lang="en-US" altLang="ko-KR"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lang="en-US" altLang="ko-KR"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lang="en-US" altLang="ko-KR"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altLang="ko-KR" sz="1000" spc="40" dirty="0">
                <a:solidFill>
                  <a:srgbClr val="595757"/>
                </a:solidFill>
                <a:latin typeface="Malgun Gothic"/>
                <a:cs typeface="Malgun Gothic"/>
              </a:rPr>
              <a:t>+99888130475</a:t>
            </a:r>
            <a:endParaRPr lang="en-US" altLang="ko-KR" sz="1000" dirty="0">
              <a:latin typeface="Malgun Gothic"/>
              <a:cs typeface="Malgun Gothic"/>
            </a:endParaRPr>
          </a:p>
        </p:txBody>
      </p:sp>
      <p:sp>
        <p:nvSpPr>
          <p:cNvPr id="15" name="object 83">
            <a:extLst>
              <a:ext uri="{FF2B5EF4-FFF2-40B4-BE49-F238E27FC236}">
                <a16:creationId xmlns:a16="http://schemas.microsoft.com/office/drawing/2014/main" id="{564EFE45-1071-79DC-CCFF-71497029BCF6}"/>
              </a:ext>
            </a:extLst>
          </p:cNvPr>
          <p:cNvSpPr txBox="1"/>
          <p:nvPr/>
        </p:nvSpPr>
        <p:spPr>
          <a:xfrm>
            <a:off x="2883316" y="3733422"/>
            <a:ext cx="4896485" cy="1712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14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lang="en-US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Tang 7- Toa Nha VCN Phuoc Hai, So 2 To Huu, Nha Trang, Khanh Hoa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25" name="object 83">
            <a:extLst>
              <a:ext uri="{FF2B5EF4-FFF2-40B4-BE49-F238E27FC236}">
                <a16:creationId xmlns:a16="http://schemas.microsoft.com/office/drawing/2014/main" id="{463ECD08-BFC2-45F6-A89B-9D01E1C08101}"/>
              </a:ext>
            </a:extLst>
          </p:cNvPr>
          <p:cNvSpPr txBox="1"/>
          <p:nvPr/>
        </p:nvSpPr>
        <p:spPr>
          <a:xfrm>
            <a:off x="2883316" y="3393595"/>
            <a:ext cx="4896485" cy="171201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145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35"/>
              </a:spcBef>
            </a:pPr>
            <a:r>
              <a:rPr lang="vi-VN" sz="1000" spc="35" dirty="0">
                <a:solidFill>
                  <a:srgbClr val="595757"/>
                </a:solidFill>
                <a:latin typeface="Malgun Gothic"/>
                <a:cs typeface="Malgun Gothic"/>
              </a:rPr>
              <a:t>4XMM+R7M, Đường Bào, Phú Quốc, Kiên Giang (Phoenix villa)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26" name="object 110">
            <a:extLst>
              <a:ext uri="{FF2B5EF4-FFF2-40B4-BE49-F238E27FC236}">
                <a16:creationId xmlns:a16="http://schemas.microsoft.com/office/drawing/2014/main" id="{DFD1F1E2-4AA0-1F58-5C69-6B6022EFC5C9}"/>
              </a:ext>
            </a:extLst>
          </p:cNvPr>
          <p:cNvSpPr txBox="1"/>
          <p:nvPr/>
        </p:nvSpPr>
        <p:spPr>
          <a:xfrm>
            <a:off x="2865287" y="7008941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en-US" altLang="ko-KR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55 Rashid Behbudov St, Baku 1022 #9 #24</a:t>
            </a:r>
            <a:endParaRPr lang="en-US" altLang="ko-KR" sz="1000" dirty="0">
              <a:latin typeface="Malgun Gothic"/>
              <a:cs typeface="Malgun Gothic"/>
            </a:endParaRPr>
          </a:p>
        </p:txBody>
      </p:sp>
      <p:cxnSp>
        <p:nvCxnSpPr>
          <p:cNvPr id="109" name="직선 연결선 108">
            <a:extLst>
              <a:ext uri="{FF2B5EF4-FFF2-40B4-BE49-F238E27FC236}">
                <a16:creationId xmlns:a16="http://schemas.microsoft.com/office/drawing/2014/main" id="{4C28A9AD-7804-4790-26E9-7D01EE5DB388}"/>
              </a:ext>
            </a:extLst>
          </p:cNvPr>
          <p:cNvCxnSpPr/>
          <p:nvPr/>
        </p:nvCxnSpPr>
        <p:spPr>
          <a:xfrm>
            <a:off x="1447688" y="3484079"/>
            <a:ext cx="1012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object 6">
            <a:extLst>
              <a:ext uri="{FF2B5EF4-FFF2-40B4-BE49-F238E27FC236}">
                <a16:creationId xmlns:a16="http://schemas.microsoft.com/office/drawing/2014/main" id="{C7CC21EF-7C61-4DF1-7A19-45658CF389F1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767" y="2345915"/>
            <a:ext cx="202974" cy="202974"/>
          </a:xfrm>
          <a:prstGeom prst="rect">
            <a:avLst/>
          </a:prstGeom>
        </p:spPr>
      </p:pic>
      <p:sp>
        <p:nvSpPr>
          <p:cNvPr id="118" name="object 53">
            <a:extLst>
              <a:ext uri="{FF2B5EF4-FFF2-40B4-BE49-F238E27FC236}">
                <a16:creationId xmlns:a16="http://schemas.microsoft.com/office/drawing/2014/main" id="{B20728AF-7BAD-DB1F-0F22-AE6FFE268284}"/>
              </a:ext>
            </a:extLst>
          </p:cNvPr>
          <p:cNvSpPr/>
          <p:nvPr/>
        </p:nvSpPr>
        <p:spPr>
          <a:xfrm>
            <a:off x="1542032" y="2346853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30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900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900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76">
            <a:extLst>
              <a:ext uri="{FF2B5EF4-FFF2-40B4-BE49-F238E27FC236}">
                <a16:creationId xmlns:a16="http://schemas.microsoft.com/office/drawing/2014/main" id="{169C25D0-592E-4406-C89F-2C9AECE31F6B}"/>
              </a:ext>
            </a:extLst>
          </p:cNvPr>
          <p:cNvSpPr txBox="1"/>
          <p:nvPr/>
        </p:nvSpPr>
        <p:spPr>
          <a:xfrm>
            <a:off x="1899044" y="2369362"/>
            <a:ext cx="519430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spc="-90" dirty="0">
                <a:solidFill>
                  <a:srgbClr val="FFFFFF"/>
                </a:solidFill>
                <a:latin typeface="Malgun Gothic"/>
                <a:cs typeface="Malgun Gothic"/>
              </a:rPr>
              <a:t>대구 지사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34" name="object 77">
            <a:extLst>
              <a:ext uri="{FF2B5EF4-FFF2-40B4-BE49-F238E27FC236}">
                <a16:creationId xmlns:a16="http://schemas.microsoft.com/office/drawing/2014/main" id="{DB65F4CD-9717-C5F2-A27B-DE1B1C60E893}"/>
              </a:ext>
            </a:extLst>
          </p:cNvPr>
          <p:cNvSpPr txBox="1"/>
          <p:nvPr/>
        </p:nvSpPr>
        <p:spPr>
          <a:xfrm>
            <a:off x="2875561" y="2360002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lnSpc>
                <a:spcPct val="100000"/>
              </a:lnSpc>
              <a:spcBef>
                <a:spcPts val="140"/>
              </a:spcBef>
            </a:pP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대구광역시 중구 국채보상로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673 (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종각빌딩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2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층 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B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호</a:t>
            </a:r>
            <a:r>
              <a:rPr lang="en-US" altLang="ko-KR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)</a:t>
            </a:r>
            <a:r>
              <a:rPr lang="ko-KR" altLang="en-US" sz="1000" spc="-9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37" name="object 78">
            <a:extLst>
              <a:ext uri="{FF2B5EF4-FFF2-40B4-BE49-F238E27FC236}">
                <a16:creationId xmlns:a16="http://schemas.microsoft.com/office/drawing/2014/main" id="{2E9B0328-E095-810C-2659-38DFD4B9243F}"/>
              </a:ext>
            </a:extLst>
          </p:cNvPr>
          <p:cNvSpPr txBox="1"/>
          <p:nvPr/>
        </p:nvSpPr>
        <p:spPr>
          <a:xfrm>
            <a:off x="7826136" y="2340132"/>
            <a:ext cx="1917064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78105">
              <a:lnSpc>
                <a:spcPct val="100000"/>
              </a:lnSpc>
              <a:spcBef>
                <a:spcPts val="140"/>
              </a:spcBef>
            </a:pPr>
            <a:r>
              <a:rPr sz="1000" spc="-25" dirty="0">
                <a:solidFill>
                  <a:srgbClr val="595757"/>
                </a:solidFill>
                <a:latin typeface="Malgun Gothic"/>
                <a:cs typeface="Malgun Gothic"/>
              </a:rPr>
              <a:t>T</a:t>
            </a:r>
            <a:r>
              <a:rPr sz="1000" spc="25" dirty="0">
                <a:solidFill>
                  <a:srgbClr val="595757"/>
                </a:solidFill>
                <a:latin typeface="Malgun Gothic"/>
                <a:cs typeface="Malgun Gothic"/>
              </a:rPr>
              <a:t>el:</a:t>
            </a:r>
            <a:r>
              <a:rPr sz="1000" spc="-105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en-US" sz="1000" spc="40" dirty="0">
                <a:solidFill>
                  <a:srgbClr val="595757"/>
                </a:solidFill>
                <a:latin typeface="Malgun Gothic"/>
                <a:cs typeface="Malgun Gothic"/>
              </a:rPr>
              <a:t>053-255-5595</a:t>
            </a:r>
            <a:endParaRPr sz="1000" dirty="0">
              <a:latin typeface="Malgun Gothic"/>
              <a:cs typeface="Malgun Gothic"/>
            </a:endParaRPr>
          </a:p>
        </p:txBody>
      </p:sp>
      <p:sp>
        <p:nvSpPr>
          <p:cNvPr id="139" name="object 4">
            <a:extLst>
              <a:ext uri="{FF2B5EF4-FFF2-40B4-BE49-F238E27FC236}">
                <a16:creationId xmlns:a16="http://schemas.microsoft.com/office/drawing/2014/main" id="{68CFC3FA-5A55-B975-CD4B-2D1C2FFC601E}"/>
              </a:ext>
            </a:extLst>
          </p:cNvPr>
          <p:cNvSpPr/>
          <p:nvPr/>
        </p:nvSpPr>
        <p:spPr>
          <a:xfrm flipV="1">
            <a:off x="1417402" y="2400204"/>
            <a:ext cx="131538" cy="45719"/>
          </a:xfrm>
          <a:custGeom>
            <a:avLst/>
            <a:gdLst/>
            <a:ahLst/>
            <a:cxnLst/>
            <a:rect l="l" t="t" r="r" b="b"/>
            <a:pathLst>
              <a:path w="279400">
                <a:moveTo>
                  <a:pt x="0" y="0"/>
                </a:moveTo>
                <a:lnTo>
                  <a:pt x="279006" y="0"/>
                </a:lnTo>
              </a:path>
            </a:pathLst>
          </a:custGeom>
          <a:ln w="6350">
            <a:solidFill>
              <a:srgbClr val="59575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6" name="object 27">
            <a:extLst>
              <a:ext uri="{FF2B5EF4-FFF2-40B4-BE49-F238E27FC236}">
                <a16:creationId xmlns:a16="http://schemas.microsoft.com/office/drawing/2014/main" id="{0D9E0483-848A-C9D4-7440-44874525F802}"/>
              </a:ext>
            </a:extLst>
          </p:cNvPr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30517" y="7242723"/>
            <a:ext cx="202974" cy="202974"/>
          </a:xfrm>
          <a:prstGeom prst="rect">
            <a:avLst/>
          </a:prstGeom>
        </p:spPr>
      </p:pic>
      <p:sp>
        <p:nvSpPr>
          <p:cNvPr id="148" name="object 75">
            <a:extLst>
              <a:ext uri="{FF2B5EF4-FFF2-40B4-BE49-F238E27FC236}">
                <a16:creationId xmlns:a16="http://schemas.microsoft.com/office/drawing/2014/main" id="{0151AD33-DFCB-840B-D4F0-B78CB9CCFF38}"/>
              </a:ext>
            </a:extLst>
          </p:cNvPr>
          <p:cNvSpPr/>
          <p:nvPr/>
        </p:nvSpPr>
        <p:spPr>
          <a:xfrm>
            <a:off x="1534953" y="7272654"/>
            <a:ext cx="1292860" cy="214629"/>
          </a:xfrm>
          <a:custGeom>
            <a:avLst/>
            <a:gdLst/>
            <a:ahLst/>
            <a:cxnLst/>
            <a:rect l="l" t="t" r="r" b="b"/>
            <a:pathLst>
              <a:path w="1292860" h="214629">
                <a:moveTo>
                  <a:pt x="1203502" y="0"/>
                </a:moveTo>
                <a:lnTo>
                  <a:pt x="88900" y="0"/>
                </a:lnTo>
                <a:lnTo>
                  <a:pt x="37504" y="1389"/>
                </a:lnTo>
                <a:lnTo>
                  <a:pt x="11112" y="11112"/>
                </a:lnTo>
                <a:lnTo>
                  <a:pt x="1389" y="37504"/>
                </a:lnTo>
                <a:lnTo>
                  <a:pt x="0" y="88899"/>
                </a:lnTo>
                <a:lnTo>
                  <a:pt x="0" y="125298"/>
                </a:lnTo>
                <a:lnTo>
                  <a:pt x="1389" y="176693"/>
                </a:lnTo>
                <a:lnTo>
                  <a:pt x="11112" y="203085"/>
                </a:lnTo>
                <a:lnTo>
                  <a:pt x="37504" y="212809"/>
                </a:lnTo>
                <a:lnTo>
                  <a:pt x="88900" y="214198"/>
                </a:lnTo>
                <a:lnTo>
                  <a:pt x="1203502" y="214198"/>
                </a:lnTo>
                <a:lnTo>
                  <a:pt x="1254898" y="212809"/>
                </a:lnTo>
                <a:lnTo>
                  <a:pt x="1281290" y="203085"/>
                </a:lnTo>
                <a:lnTo>
                  <a:pt x="1291013" y="176693"/>
                </a:lnTo>
                <a:lnTo>
                  <a:pt x="1292402" y="125298"/>
                </a:lnTo>
                <a:lnTo>
                  <a:pt x="1292402" y="88899"/>
                </a:lnTo>
                <a:lnTo>
                  <a:pt x="1291013" y="37504"/>
                </a:lnTo>
                <a:lnTo>
                  <a:pt x="1281290" y="11112"/>
                </a:lnTo>
                <a:lnTo>
                  <a:pt x="1254898" y="1389"/>
                </a:lnTo>
                <a:lnTo>
                  <a:pt x="1203502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9" name="object 109">
            <a:extLst>
              <a:ext uri="{FF2B5EF4-FFF2-40B4-BE49-F238E27FC236}">
                <a16:creationId xmlns:a16="http://schemas.microsoft.com/office/drawing/2014/main" id="{8850CF99-4C59-7F4F-597B-75447315952B}"/>
              </a:ext>
            </a:extLst>
          </p:cNvPr>
          <p:cNvSpPr txBox="1"/>
          <p:nvPr/>
        </p:nvSpPr>
        <p:spPr>
          <a:xfrm>
            <a:off x="1737877" y="7296612"/>
            <a:ext cx="873636" cy="1667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ko-KR" altLang="en-US" sz="1000" b="1" dirty="0">
                <a:solidFill>
                  <a:schemeClr val="bg1"/>
                </a:solidFill>
                <a:latin typeface="Malgun Gothic"/>
                <a:cs typeface="Malgun Gothic"/>
              </a:rPr>
              <a:t>타쉬켄트</a:t>
            </a:r>
            <a:endParaRPr sz="1000" b="1" dirty="0">
              <a:solidFill>
                <a:schemeClr val="bg1"/>
              </a:solidFill>
              <a:latin typeface="Malgun Gothic"/>
              <a:cs typeface="Malgun Gothic"/>
            </a:endParaRPr>
          </a:p>
        </p:txBody>
      </p:sp>
      <p:sp>
        <p:nvSpPr>
          <p:cNvPr id="150" name="object 110">
            <a:extLst>
              <a:ext uri="{FF2B5EF4-FFF2-40B4-BE49-F238E27FC236}">
                <a16:creationId xmlns:a16="http://schemas.microsoft.com/office/drawing/2014/main" id="{FF8F9786-9806-0D25-D957-6B66AE8AD46B}"/>
              </a:ext>
            </a:extLst>
          </p:cNvPr>
          <p:cNvSpPr txBox="1"/>
          <p:nvPr/>
        </p:nvSpPr>
        <p:spPr>
          <a:xfrm>
            <a:off x="2883315" y="7285715"/>
            <a:ext cx="4896485" cy="17184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17780" rIns="0" bIns="0" rtlCol="0">
            <a:spAutoFit/>
          </a:bodyPr>
          <a:lstStyle/>
          <a:p>
            <a:pPr marL="104139">
              <a:spcBef>
                <a:spcPts val="140"/>
              </a:spcBef>
            </a:pPr>
            <a:r>
              <a:rPr lang="fr-FR" altLang="ko-US" sz="1000" spc="-10" dirty="0" err="1">
                <a:solidFill>
                  <a:srgbClr val="595757"/>
                </a:solidFill>
                <a:latin typeface="Malgun Gothic"/>
                <a:cs typeface="Malgun Gothic"/>
              </a:rPr>
              <a:t>Tashkent</a:t>
            </a:r>
            <a:r>
              <a:rPr lang="fr-FR" altLang="ko-US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, </a:t>
            </a:r>
            <a:r>
              <a:rPr lang="fr-FR" altLang="ko-US" sz="1000" spc="-10" dirty="0" err="1">
                <a:solidFill>
                  <a:srgbClr val="595757"/>
                </a:solidFill>
                <a:latin typeface="Malgun Gothic"/>
                <a:cs typeface="Malgun Gothic"/>
              </a:rPr>
              <a:t>Yashnabad</a:t>
            </a:r>
            <a:r>
              <a:rPr lang="fr-FR" altLang="ko-US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 </a:t>
            </a:r>
            <a:r>
              <a:rPr lang="fr-FR" altLang="ko-US" sz="1000" spc="-10" dirty="0" err="1">
                <a:solidFill>
                  <a:srgbClr val="595757"/>
                </a:solidFill>
                <a:latin typeface="Malgun Gothic"/>
                <a:cs typeface="Malgun Gothic"/>
              </a:rPr>
              <a:t>Mumtoz</a:t>
            </a:r>
            <a:r>
              <a:rPr lang="fr-FR" altLang="ko-US" sz="1000" spc="-10" dirty="0">
                <a:solidFill>
                  <a:srgbClr val="595757"/>
                </a:solidFill>
                <a:latin typeface="Malgun Gothic"/>
                <a:cs typeface="Malgun Gothic"/>
              </a:rPr>
              <a:t> 100a</a:t>
            </a:r>
            <a:endParaRPr lang="fr-FR" altLang="ko-US" sz="1000" dirty="0">
              <a:latin typeface="Malgun Gothic"/>
              <a:cs typeface="Malgun Gothic"/>
            </a:endParaRPr>
          </a:p>
        </p:txBody>
      </p:sp>
      <p:cxnSp>
        <p:nvCxnSpPr>
          <p:cNvPr id="152" name="직선 연결선 151">
            <a:extLst>
              <a:ext uri="{FF2B5EF4-FFF2-40B4-BE49-F238E27FC236}">
                <a16:creationId xmlns:a16="http://schemas.microsoft.com/office/drawing/2014/main" id="{0BBA17DD-D1FA-B11E-B397-A0D6EAA2585B}"/>
              </a:ext>
            </a:extLst>
          </p:cNvPr>
          <p:cNvCxnSpPr>
            <a:cxnSpLocks/>
          </p:cNvCxnSpPr>
          <p:nvPr/>
        </p:nvCxnSpPr>
        <p:spPr>
          <a:xfrm>
            <a:off x="1427771" y="7362825"/>
            <a:ext cx="10718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05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4099</TotalTime>
  <Words>2977</Words>
  <Application>Microsoft Macintosh PowerPoint</Application>
  <PresentationFormat>사용자 지정</PresentationFormat>
  <Paragraphs>616</Paragraphs>
  <Slides>29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29</vt:i4>
      </vt:variant>
    </vt:vector>
  </HeadingPairs>
  <TitlesOfParts>
    <vt:vector size="44" baseType="lpstr">
      <vt:lpstr>나눔고딕 ExtraBold</vt:lpstr>
      <vt:lpstr>노랑풍선 OTF Light</vt:lpstr>
      <vt:lpstr>휴먼엑스포</vt:lpstr>
      <vt:lpstr>HY견고딕</vt:lpstr>
      <vt:lpstr>HY헤드라인M</vt:lpstr>
      <vt:lpstr>맑은 고딕</vt:lpstr>
      <vt:lpstr>맑은 고딕</vt:lpstr>
      <vt:lpstr>Arial</vt:lpstr>
      <vt:lpstr>Calibri</vt:lpstr>
      <vt:lpstr>Georgia</vt:lpstr>
      <vt:lpstr>Microsoft Sans Serif</vt:lpstr>
      <vt:lpstr>Tahoma</vt:lpstr>
      <vt:lpstr>Times New Roman</vt:lpstr>
      <vt:lpstr>Verdana</vt:lpstr>
      <vt:lpstr>Office Theme</vt:lpstr>
      <vt:lpstr>PowerPoint 프레젠테이션</vt:lpstr>
      <vt:lpstr>T &amp; M TOUR</vt:lpstr>
      <vt:lpstr>  OUR VISION</vt:lpstr>
      <vt:lpstr> BUSINESS MODEL</vt:lpstr>
      <vt:lpstr> 01. 인사말</vt:lpstr>
      <vt:lpstr>  02. 연혁</vt:lpstr>
      <vt:lpstr>PowerPoint 프레젠테이션</vt:lpstr>
      <vt:lpstr>  03. 아웃바운드 사업부</vt:lpstr>
      <vt:lpstr>PowerPoint 프레젠테이션</vt:lpstr>
      <vt:lpstr>04. T&amp;M 핵심 경쟁력</vt:lpstr>
      <vt:lpstr>04-I. 원가 경쟁력</vt:lpstr>
      <vt:lpstr>04-II. 업계 경쟁력</vt:lpstr>
      <vt:lpstr>04-III. 지상비 절감 방안</vt:lpstr>
      <vt:lpstr>04-IV. 컴플레인 축소 방안</vt:lpstr>
      <vt:lpstr>04-IIV. 2025 현지 차량 확보 현황</vt:lpstr>
      <vt:lpstr>05. 실적 현황 / 송출 인원</vt:lpstr>
      <vt:lpstr>05. 실적 현황 / 송출 인원</vt:lpstr>
      <vt:lpstr>PowerPoint 프레젠테이션</vt:lpstr>
      <vt:lpstr>PowerPoint 프레젠테이션</vt:lpstr>
      <vt:lpstr>01. 대한민국 여행시장</vt:lpstr>
      <vt:lpstr>02. 달라지는 패키지 &amp; FIT</vt:lpstr>
      <vt:lpstr>03. 포스트 코로나 시대를 대비하는 자세</vt:lpstr>
      <vt:lpstr>04.  안전한 여행을 위한 대처방안</vt:lpstr>
      <vt:lpstr>05.  T &amp; M  성장전략</vt:lpstr>
      <vt:lpstr>PowerPoint 프레젠테이션</vt:lpstr>
      <vt:lpstr>PowerPoint 프레젠테이션</vt:lpstr>
      <vt:lpstr>별첨</vt:lpstr>
      <vt:lpstr>   찾아오시는 길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Eon Kyun Kim</cp:lastModifiedBy>
  <cp:revision>424</cp:revision>
  <dcterms:created xsi:type="dcterms:W3CDTF">2023-07-04T01:50:29Z</dcterms:created>
  <dcterms:modified xsi:type="dcterms:W3CDTF">2025-01-12T14:32:05Z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2023-07-03T00:00:00Z</vt:filetime>
  </property>
  <property fmtid="{D5CDD505-2E9C-101B-9397-08002B2CF9AE}" pid="3" name="Creator">
    <vt:lpwstr>Adobe InDesign CS6 (Windows)</vt:lpwstr>
  </property>
  <property fmtid="{D5CDD505-2E9C-101B-9397-08002B2CF9AE}" pid="4" name="LastSaved">
    <vt:filetime>2023-07-04T00:00:00Z</vt:filetime>
  </property>
</Properties>
</file>