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44.jpg" ContentType="image/jpeg"/>
  <Override PartName="/ppt/media/image45.jpg" ContentType="image/jpeg"/>
  <Override PartName="/ppt/media/image47.jpg" ContentType="image/jpeg"/>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media/image75.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1" r:id="rId4"/>
    <p:sldId id="258" r:id="rId5"/>
    <p:sldId id="259" r:id="rId6"/>
    <p:sldId id="288" r:id="rId7"/>
    <p:sldId id="285" r:id="rId8"/>
    <p:sldId id="293" r:id="rId9"/>
    <p:sldId id="270" r:id="rId10"/>
    <p:sldId id="294" r:id="rId11"/>
    <p:sldId id="262" r:id="rId12"/>
    <p:sldId id="264" r:id="rId13"/>
    <p:sldId id="265" r:id="rId14"/>
    <p:sldId id="278" r:id="rId15"/>
    <p:sldId id="286" r:id="rId16"/>
    <p:sldId id="289" r:id="rId17"/>
    <p:sldId id="287" r:id="rId18"/>
    <p:sldId id="284" r:id="rId19"/>
    <p:sldId id="274" r:id="rId20"/>
    <p:sldId id="266" r:id="rId21"/>
    <p:sldId id="276" r:id="rId22"/>
    <p:sldId id="277" r:id="rId23"/>
    <p:sldId id="279" r:id="rId24"/>
    <p:sldId id="261" r:id="rId25"/>
    <p:sldId id="280" r:id="rId26"/>
    <p:sldId id="283" r:id="rId27"/>
    <p:sldId id="269" r:id="rId28"/>
    <p:sldId id="272" r:id="rId29"/>
  </p:sldIdLst>
  <p:sldSz cx="10693400" cy="7562850"/>
  <p:notesSz cx="10693400" cy="756285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2"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8" autoAdjust="0"/>
    <p:restoredTop sz="95345" autoAdjust="0"/>
  </p:normalViewPr>
  <p:slideViewPr>
    <p:cSldViewPr>
      <p:cViewPr varScale="1">
        <p:scale>
          <a:sx n="113" d="100"/>
          <a:sy n="113" d="100"/>
        </p:scale>
        <p:origin x="1576"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862" b="0" i="0" u="none" strike="noStrike" kern="1200" spc="0" baseline="0">
                <a:solidFill>
                  <a:schemeClr val="tx1">
                    <a:lumMod val="65000"/>
                    <a:lumOff val="35000"/>
                  </a:schemeClr>
                </a:solidFill>
                <a:latin typeface="+mn-lt"/>
                <a:ea typeface="+mn-ea"/>
                <a:cs typeface="+mn-cs"/>
              </a:defRPr>
            </a:pPr>
            <a:r>
              <a:rPr lang="en-US" altLang="ko-KR" sz="1600" b="1" dirty="0"/>
              <a:t>Outbound Travel Purposes</a:t>
            </a:r>
            <a:endParaRPr lang="en-US" altLang="ko-KR" sz="1600" b="1" baseline="0" dirty="0"/>
          </a:p>
          <a:p>
            <a:pPr algn="r">
              <a:defRPr/>
            </a:pPr>
            <a:r>
              <a:rPr lang="en-US" altLang="ko-KR" sz="1100" dirty="0"/>
              <a:t>Credit:</a:t>
            </a:r>
            <a:r>
              <a:rPr lang="en-US" altLang="ko-KR" sz="1100" baseline="0" dirty="0"/>
              <a:t> 2023, KATA</a:t>
            </a:r>
            <a:endParaRPr lang="ko-KR" altLang="en-US" sz="1100" dirty="0"/>
          </a:p>
        </c:rich>
      </c:tx>
      <c:layout>
        <c:manualLayout>
          <c:xMode val="edge"/>
          <c:yMode val="edge"/>
          <c:x val="0.15873756223362487"/>
          <c:y val="2.4595920021040163E-2"/>
        </c:manualLayout>
      </c:layout>
      <c:overlay val="0"/>
      <c:spPr>
        <a:noFill/>
        <a:ln>
          <a:noFill/>
        </a:ln>
        <a:effectLst/>
      </c:spPr>
      <c:txPr>
        <a:bodyPr rot="0" spcFirstLastPara="1" vertOverflow="ellipsis" vert="horz" wrap="square" anchor="ctr" anchorCtr="1"/>
        <a:lstStyle/>
        <a:p>
          <a:pPr algn="r">
            <a:defRPr sz="1862" b="0" i="0" u="none" strike="noStrike" kern="1200" spc="0" baseline="0">
              <a:solidFill>
                <a:schemeClr val="tx1">
                  <a:lumMod val="65000"/>
                  <a:lumOff val="35000"/>
                </a:schemeClr>
              </a:solidFill>
              <a:latin typeface="+mn-lt"/>
              <a:ea typeface="+mn-ea"/>
              <a:cs typeface="+mn-cs"/>
            </a:defRPr>
          </a:pPr>
          <a:endParaRPr lang="en-US" altLang="ko-K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065894336360987E-2"/>
          <c:y val="0.24199945075567575"/>
          <c:w val="0.90544413674117985"/>
          <c:h val="0.558950997567909"/>
        </c:manualLayout>
      </c:layout>
      <c:pie3DChart>
        <c:varyColors val="1"/>
        <c:ser>
          <c:idx val="0"/>
          <c:order val="0"/>
          <c:tx>
            <c:strRef>
              <c:f>Sheet1!$B$1</c:f>
              <c:strCache>
                <c:ptCount val="1"/>
                <c:pt idx="0">
                  <c:v>시장 점유율</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AB5-474F-8F4B-54DB398B7B0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AB5-474F-8F4B-54DB398B7B0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AB5-474F-8F4B-54DB398B7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AB5-474F-8F4B-54DB398B7B0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AB5-474F-8F4B-54DB398B7B04}"/>
              </c:ext>
            </c:extLst>
          </c:dPt>
          <c:cat>
            <c:strRef>
              <c:f>Sheet1!$A$2:$A$6</c:f>
              <c:strCache>
                <c:ptCount val="5"/>
                <c:pt idx="0">
                  <c:v>Travel</c:v>
                </c:pt>
                <c:pt idx="1">
                  <c:v>Family</c:v>
                </c:pt>
                <c:pt idx="2">
                  <c:v>Medical</c:v>
                </c:pt>
                <c:pt idx="3">
                  <c:v>Education</c:v>
                </c:pt>
                <c:pt idx="4">
                  <c:v>Business</c:v>
                </c:pt>
              </c:strCache>
            </c:strRef>
          </c:cat>
          <c:val>
            <c:numRef>
              <c:f>Sheet1!$B$2:$B$6</c:f>
              <c:numCache>
                <c:formatCode>General</c:formatCode>
                <c:ptCount val="5"/>
                <c:pt idx="0">
                  <c:v>90</c:v>
                </c:pt>
                <c:pt idx="1">
                  <c:v>10</c:v>
                </c:pt>
                <c:pt idx="2">
                  <c:v>20</c:v>
                </c:pt>
                <c:pt idx="3">
                  <c:v>30</c:v>
                </c:pt>
                <c:pt idx="4">
                  <c:v>30</c:v>
                </c:pt>
              </c:numCache>
            </c:numRef>
          </c:val>
          <c:extLst>
            <c:ext xmlns:c16="http://schemas.microsoft.com/office/drawing/2014/chart" uri="{C3380CC4-5D6E-409C-BE32-E72D297353CC}">
              <c16:uniqueId val="{0000000A-7AB5-474F-8F4B-54DB398B7B04}"/>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8203881755611023E-2"/>
          <c:y val="0.79392647330529265"/>
          <c:w val="0.95017468559602791"/>
          <c:h val="0.20607352669470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11173065755873E-2"/>
          <c:y val="1.9325500979044286E-2"/>
          <c:w val="0.91662973968194117"/>
          <c:h val="0.89040786328052179"/>
        </c:manualLayout>
      </c:layout>
      <c:barChart>
        <c:barDir val="col"/>
        <c:grouping val="clustered"/>
        <c:varyColors val="0"/>
        <c:ser>
          <c:idx val="0"/>
          <c:order val="0"/>
          <c:tx>
            <c:strRef>
              <c:f>Sheet1!$B$1</c:f>
              <c:strCache>
                <c:ptCount val="1"/>
                <c:pt idx="0">
                  <c:v>Sales(KRW)</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260</c:v>
                </c:pt>
                <c:pt idx="1">
                  <c:v>342</c:v>
                </c:pt>
                <c:pt idx="2">
                  <c:v>455</c:v>
                </c:pt>
                <c:pt idx="3">
                  <c:v>465</c:v>
                </c:pt>
                <c:pt idx="4">
                  <c:v>387</c:v>
                </c:pt>
                <c:pt idx="7">
                  <c:v>220</c:v>
                </c:pt>
                <c:pt idx="8">
                  <c:v>250</c:v>
                </c:pt>
                <c:pt idx="9">
                  <c:v>340</c:v>
                </c:pt>
              </c:numCache>
            </c:numRef>
          </c:val>
          <c:extLst>
            <c:ext xmlns:c16="http://schemas.microsoft.com/office/drawing/2014/chart" uri="{C3380CC4-5D6E-409C-BE32-E72D297353CC}">
              <c16:uniqueId val="{00000000-FDA9-DA44-BB7B-02B4026FF46C}"/>
            </c:ext>
          </c:extLst>
        </c:ser>
        <c:ser>
          <c:idx val="1"/>
          <c:order val="1"/>
          <c:tx>
            <c:strRef>
              <c:f>Sheet1!$C$1</c:f>
              <c:strCache>
                <c:ptCount val="1"/>
                <c:pt idx="0">
                  <c:v>X</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Sheet1!$C$2:$C$11</c:f>
              <c:numCache>
                <c:formatCode>General</c:formatCode>
                <c:ptCount val="10"/>
              </c:numCache>
            </c:numRef>
          </c:val>
          <c:extLst>
            <c:ext xmlns:c16="http://schemas.microsoft.com/office/drawing/2014/chart" uri="{C3380CC4-5D6E-409C-BE32-E72D297353CC}">
              <c16:uniqueId val="{00000001-FDA9-DA44-BB7B-02B4026FF46C}"/>
            </c:ext>
          </c:extLst>
        </c:ser>
        <c:dLbls>
          <c:showLegendKey val="0"/>
          <c:showVal val="0"/>
          <c:showCatName val="0"/>
          <c:showSerName val="0"/>
          <c:showPercent val="0"/>
          <c:showBubbleSize val="0"/>
        </c:dLbls>
        <c:gapWidth val="219"/>
        <c:overlap val="-27"/>
        <c:axId val="375070160"/>
        <c:axId val="375072456"/>
      </c:barChart>
      <c:lineChart>
        <c:grouping val="stacked"/>
        <c:varyColors val="0"/>
        <c:ser>
          <c:idx val="2"/>
          <c:order val="2"/>
          <c:tx>
            <c:strRef>
              <c:f>Sheet1!$D$1</c:f>
              <c:strCache>
                <c:ptCount val="1"/>
                <c:pt idx="0">
                  <c:v>PAX</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Sheet1!$D$2:$D$11</c:f>
              <c:numCache>
                <c:formatCode>General</c:formatCode>
                <c:ptCount val="10"/>
                <c:pt idx="0">
                  <c:v>500</c:v>
                </c:pt>
                <c:pt idx="1">
                  <c:v>525</c:v>
                </c:pt>
                <c:pt idx="2">
                  <c:v>688</c:v>
                </c:pt>
                <c:pt idx="3">
                  <c:v>690</c:v>
                </c:pt>
                <c:pt idx="4">
                  <c:v>750</c:v>
                </c:pt>
                <c:pt idx="7">
                  <c:v>400</c:v>
                </c:pt>
                <c:pt idx="8">
                  <c:v>800</c:v>
                </c:pt>
                <c:pt idx="9">
                  <c:v>1000</c:v>
                </c:pt>
              </c:numCache>
            </c:numRef>
          </c:val>
          <c:smooth val="0"/>
          <c:extLst>
            <c:ext xmlns:c16="http://schemas.microsoft.com/office/drawing/2014/chart" uri="{C3380CC4-5D6E-409C-BE32-E72D297353CC}">
              <c16:uniqueId val="{00000002-FDA9-DA44-BB7B-02B4026FF46C}"/>
            </c:ext>
          </c:extLst>
        </c:ser>
        <c:dLbls>
          <c:showLegendKey val="0"/>
          <c:showVal val="0"/>
          <c:showCatName val="0"/>
          <c:showSerName val="0"/>
          <c:showPercent val="0"/>
          <c:showBubbleSize val="0"/>
        </c:dLbls>
        <c:marker val="1"/>
        <c:smooth val="0"/>
        <c:axId val="375070160"/>
        <c:axId val="375072456"/>
      </c:lineChart>
      <c:catAx>
        <c:axId val="375070160"/>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375072456"/>
        <c:crosses val="autoZero"/>
        <c:auto val="1"/>
        <c:lblAlgn val="ctr"/>
        <c:lblOffset val="100"/>
        <c:noMultiLvlLbl val="0"/>
      </c:catAx>
      <c:valAx>
        <c:axId val="375072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375070160"/>
        <c:crosses val="autoZero"/>
        <c:crossBetween val="between"/>
      </c:valAx>
      <c:spPr>
        <a:noFill/>
        <a:ln>
          <a:noFill/>
        </a:ln>
        <a:effectLst/>
      </c:spPr>
    </c:plotArea>
    <c:legend>
      <c:legendPos val="r"/>
      <c:legendEntry>
        <c:idx val="1"/>
        <c:delete val="1"/>
      </c:legendEntry>
      <c:layout>
        <c:manualLayout>
          <c:xMode val="edge"/>
          <c:yMode val="edge"/>
          <c:x val="5.9575106775843718E-2"/>
          <c:y val="1.4336957880264968E-2"/>
          <c:w val="0.16838002433757626"/>
          <c:h val="0.1159519643377911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07383823652595E-2"/>
          <c:y val="2.1971003624546931E-2"/>
          <c:w val="0.91662973968194117"/>
          <c:h val="0.89040786328052179"/>
        </c:manualLayout>
      </c:layout>
      <c:barChart>
        <c:barDir val="col"/>
        <c:grouping val="clustered"/>
        <c:varyColors val="0"/>
        <c:ser>
          <c:idx val="0"/>
          <c:order val="0"/>
          <c:tx>
            <c:strRef>
              <c:f>Sheet1!$B$1</c:f>
              <c:strCache>
                <c:ptCount val="1"/>
                <c:pt idx="0">
                  <c:v>Sales(KRW)</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220</c:v>
                </c:pt>
                <c:pt idx="1">
                  <c:v>465</c:v>
                </c:pt>
                <c:pt idx="2">
                  <c:v>455</c:v>
                </c:pt>
                <c:pt idx="3">
                  <c:v>445</c:v>
                </c:pt>
                <c:pt idx="4">
                  <c:v>430</c:v>
                </c:pt>
                <c:pt idx="7">
                  <c:v>200</c:v>
                </c:pt>
                <c:pt idx="8">
                  <c:v>250</c:v>
                </c:pt>
                <c:pt idx="9">
                  <c:v>280</c:v>
                </c:pt>
              </c:numCache>
            </c:numRef>
          </c:val>
          <c:extLst>
            <c:ext xmlns:c16="http://schemas.microsoft.com/office/drawing/2014/chart" uri="{C3380CC4-5D6E-409C-BE32-E72D297353CC}">
              <c16:uniqueId val="{00000000-87DE-294A-BF7F-EA0103977618}"/>
            </c:ext>
          </c:extLst>
        </c:ser>
        <c:ser>
          <c:idx val="1"/>
          <c:order val="1"/>
          <c:tx>
            <c:strRef>
              <c:f>Sheet1!$C$1</c:f>
              <c:strCache>
                <c:ptCount val="1"/>
                <c:pt idx="0">
                  <c:v>X</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Sheet1!$C$2:$C$11</c:f>
              <c:numCache>
                <c:formatCode>General</c:formatCode>
                <c:ptCount val="10"/>
              </c:numCache>
            </c:numRef>
          </c:val>
          <c:extLst>
            <c:ext xmlns:c16="http://schemas.microsoft.com/office/drawing/2014/chart" uri="{C3380CC4-5D6E-409C-BE32-E72D297353CC}">
              <c16:uniqueId val="{00000001-87DE-294A-BF7F-EA0103977618}"/>
            </c:ext>
          </c:extLst>
        </c:ser>
        <c:dLbls>
          <c:showLegendKey val="0"/>
          <c:showVal val="0"/>
          <c:showCatName val="0"/>
          <c:showSerName val="0"/>
          <c:showPercent val="0"/>
          <c:showBubbleSize val="0"/>
        </c:dLbls>
        <c:gapWidth val="219"/>
        <c:overlap val="-27"/>
        <c:axId val="375070160"/>
        <c:axId val="375072456"/>
      </c:barChart>
      <c:lineChart>
        <c:grouping val="stacked"/>
        <c:varyColors val="0"/>
        <c:ser>
          <c:idx val="2"/>
          <c:order val="2"/>
          <c:tx>
            <c:strRef>
              <c:f>Sheet1!$D$1</c:f>
              <c:strCache>
                <c:ptCount val="1"/>
                <c:pt idx="0">
                  <c:v>PAX</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Sheet1!$D$2:$D$11</c:f>
              <c:numCache>
                <c:formatCode>General</c:formatCode>
                <c:ptCount val="10"/>
                <c:pt idx="0">
                  <c:v>550</c:v>
                </c:pt>
                <c:pt idx="1">
                  <c:v>750</c:v>
                </c:pt>
                <c:pt idx="2">
                  <c:v>740</c:v>
                </c:pt>
                <c:pt idx="3">
                  <c:v>700</c:v>
                </c:pt>
                <c:pt idx="4">
                  <c:v>690</c:v>
                </c:pt>
                <c:pt idx="7">
                  <c:v>500</c:v>
                </c:pt>
                <c:pt idx="8">
                  <c:v>600</c:v>
                </c:pt>
                <c:pt idx="9">
                  <c:v>800</c:v>
                </c:pt>
              </c:numCache>
            </c:numRef>
          </c:val>
          <c:smooth val="0"/>
          <c:extLst>
            <c:ext xmlns:c16="http://schemas.microsoft.com/office/drawing/2014/chart" uri="{C3380CC4-5D6E-409C-BE32-E72D297353CC}">
              <c16:uniqueId val="{00000002-87DE-294A-BF7F-EA0103977618}"/>
            </c:ext>
          </c:extLst>
        </c:ser>
        <c:dLbls>
          <c:showLegendKey val="0"/>
          <c:showVal val="0"/>
          <c:showCatName val="0"/>
          <c:showSerName val="0"/>
          <c:showPercent val="0"/>
          <c:showBubbleSize val="0"/>
        </c:dLbls>
        <c:marker val="1"/>
        <c:smooth val="0"/>
        <c:axId val="375070160"/>
        <c:axId val="375072456"/>
      </c:lineChart>
      <c:catAx>
        <c:axId val="375070160"/>
        <c:scaling>
          <c:orientation val="minMax"/>
        </c:scaling>
        <c:delete val="1"/>
        <c:axPos val="b"/>
        <c:numFmt formatCode="General" sourceLinked="1"/>
        <c:majorTickMark val="out"/>
        <c:minorTickMark val="none"/>
        <c:tickLblPos val="nextTo"/>
        <c:crossAx val="375072456"/>
        <c:crosses val="autoZero"/>
        <c:auto val="1"/>
        <c:lblAlgn val="ctr"/>
        <c:lblOffset val="100"/>
        <c:noMultiLvlLbl val="0"/>
      </c:catAx>
      <c:valAx>
        <c:axId val="3750724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75070160"/>
        <c:crosses val="autoZero"/>
        <c:crossBetween val="between"/>
      </c:valAx>
      <c:spPr>
        <a:noFill/>
        <a:ln w="25400">
          <a:noFill/>
        </a:ln>
        <a:effectLst/>
      </c:spPr>
    </c:plotArea>
    <c:legend>
      <c:legendPos val="r"/>
      <c:legendEntry>
        <c:idx val="1"/>
        <c:delete val="1"/>
      </c:legendEntry>
      <c:layout>
        <c:manualLayout>
          <c:xMode val="edge"/>
          <c:yMode val="edge"/>
          <c:x val="0.62065425879898584"/>
          <c:y val="1.6982460525767611E-2"/>
          <c:w val="0.19680802873761402"/>
          <c:h val="9.47879431737699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862" b="0" i="0" u="none" strike="noStrike" kern="1200" spc="0" baseline="0">
                <a:solidFill>
                  <a:schemeClr val="tx1">
                    <a:lumMod val="65000"/>
                    <a:lumOff val="35000"/>
                  </a:schemeClr>
                </a:solidFill>
                <a:latin typeface="+mn-lt"/>
                <a:ea typeface="+mn-ea"/>
                <a:cs typeface="+mn-cs"/>
              </a:defRPr>
            </a:pPr>
            <a:r>
              <a:rPr lang="en-US" altLang="ko-KR" sz="1800" dirty="0"/>
              <a:t>FIT TRAVEL PREFERENCE</a:t>
            </a:r>
            <a:endParaRPr lang="en-US" altLang="ko-KR" sz="1800" baseline="0" dirty="0"/>
          </a:p>
          <a:p>
            <a:pPr algn="r">
              <a:defRPr/>
            </a:pPr>
            <a:r>
              <a:rPr lang="en-US" altLang="ko-KR" sz="1100" dirty="0"/>
              <a:t>Credit:</a:t>
            </a:r>
            <a:r>
              <a:rPr lang="en-US" altLang="ko-KR" sz="1100" baseline="0" dirty="0"/>
              <a:t> 2023, KATA</a:t>
            </a:r>
            <a:endParaRPr lang="ko-KR" altLang="en-US" sz="1100" dirty="0"/>
          </a:p>
        </c:rich>
      </c:tx>
      <c:layout>
        <c:manualLayout>
          <c:xMode val="edge"/>
          <c:yMode val="edge"/>
          <c:x val="0.28620390704069354"/>
          <c:y val="2.5204098034190738E-2"/>
        </c:manualLayout>
      </c:layout>
      <c:overlay val="0"/>
      <c:spPr>
        <a:noFill/>
        <a:ln>
          <a:noFill/>
        </a:ln>
        <a:effectLst/>
      </c:spPr>
      <c:txPr>
        <a:bodyPr rot="0" spcFirstLastPara="1" vertOverflow="ellipsis" vert="horz" wrap="square" anchor="ctr" anchorCtr="1"/>
        <a:lstStyle/>
        <a:p>
          <a:pPr algn="r">
            <a:defRPr sz="1862" b="0" i="0" u="none" strike="noStrike" kern="1200" spc="0" baseline="0">
              <a:solidFill>
                <a:schemeClr val="tx1">
                  <a:lumMod val="65000"/>
                  <a:lumOff val="35000"/>
                </a:schemeClr>
              </a:solidFill>
              <a:latin typeface="+mn-lt"/>
              <a:ea typeface="+mn-ea"/>
              <a:cs typeface="+mn-cs"/>
            </a:defRPr>
          </a:pPr>
          <a:endParaRPr lang="en-US" altLang="ko-K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065894336360987E-2"/>
          <c:y val="0.24199945075567575"/>
          <c:w val="0.90544413674117985"/>
          <c:h val="0.558950997567909"/>
        </c:manualLayout>
      </c:layout>
      <c:pie3DChart>
        <c:varyColors val="1"/>
        <c:ser>
          <c:idx val="0"/>
          <c:order val="0"/>
          <c:tx>
            <c:strRef>
              <c:f>Sheet1!$B$1</c:f>
              <c:strCache>
                <c:ptCount val="1"/>
                <c:pt idx="0">
                  <c:v>시장 점유율</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DD9-450A-9BA9-C37279B03FA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DD9-450A-9BA9-C37279B03FA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DD9-450A-9BA9-C37279B03FA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DD9-450A-9BA9-C37279B03FA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DD9-450A-9BA9-C37279B03FA7}"/>
              </c:ext>
            </c:extLst>
          </c:dPt>
          <c:cat>
            <c:strRef>
              <c:f>Sheet1!$A$2:$A$6</c:f>
              <c:strCache>
                <c:ptCount val="5"/>
                <c:pt idx="0">
                  <c:v>Age 20</c:v>
                </c:pt>
                <c:pt idx="1">
                  <c:v>Age 30</c:v>
                </c:pt>
                <c:pt idx="2">
                  <c:v>Age 40</c:v>
                </c:pt>
                <c:pt idx="3">
                  <c:v>Age 50</c:v>
                </c:pt>
                <c:pt idx="4">
                  <c:v>Age 60</c:v>
                </c:pt>
              </c:strCache>
            </c:strRef>
          </c:cat>
          <c:val>
            <c:numRef>
              <c:f>Sheet1!$B$2:$B$6</c:f>
              <c:numCache>
                <c:formatCode>General</c:formatCode>
                <c:ptCount val="5"/>
                <c:pt idx="0">
                  <c:v>80</c:v>
                </c:pt>
                <c:pt idx="1">
                  <c:v>30</c:v>
                </c:pt>
                <c:pt idx="2">
                  <c:v>30</c:v>
                </c:pt>
                <c:pt idx="3">
                  <c:v>20</c:v>
                </c:pt>
                <c:pt idx="4">
                  <c:v>20</c:v>
                </c:pt>
              </c:numCache>
            </c:numRef>
          </c:val>
          <c:extLst>
            <c:ext xmlns:c16="http://schemas.microsoft.com/office/drawing/2014/chart" uri="{C3380CC4-5D6E-409C-BE32-E72D297353CC}">
              <c16:uniqueId val="{0000000A-9DD9-450A-9BA9-C37279B03FA7}"/>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8203881755611023E-2"/>
          <c:y val="0.79392647330529265"/>
          <c:w val="0.95017468559602791"/>
          <c:h val="0.20607352669470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862" b="0" i="0" u="none" strike="noStrike" kern="1200" spc="0" baseline="0">
                <a:solidFill>
                  <a:schemeClr val="tx1">
                    <a:lumMod val="65000"/>
                    <a:lumOff val="35000"/>
                  </a:schemeClr>
                </a:solidFill>
                <a:latin typeface="+mn-lt"/>
                <a:ea typeface="+mn-ea"/>
                <a:cs typeface="+mn-cs"/>
              </a:defRPr>
            </a:pPr>
            <a:r>
              <a:rPr lang="en-US" altLang="ko-KR" b="1" dirty="0">
                <a:latin typeface="나눔고딕 ExtraBold" panose="020D0904000000000000" pitchFamily="50" charset="-127"/>
                <a:ea typeface="나눔고딕 ExtraBold" panose="020D0904000000000000" pitchFamily="50" charset="-127"/>
              </a:rPr>
              <a:t>2022</a:t>
            </a:r>
            <a:r>
              <a:rPr lang="en-US" altLang="ko-KR" b="1" baseline="0" dirty="0">
                <a:latin typeface="나눔고딕 ExtraBold" panose="020D0904000000000000" pitchFamily="50" charset="-127"/>
                <a:ea typeface="나눔고딕 ExtraBold" panose="020D0904000000000000" pitchFamily="50" charset="-127"/>
              </a:rPr>
              <a:t>-2023 Outbound Travelers</a:t>
            </a:r>
          </a:p>
          <a:p>
            <a:pPr algn="r">
              <a:defRPr/>
            </a:pPr>
            <a:r>
              <a:rPr lang="en-US" altLang="ko-KR" sz="1050" dirty="0"/>
              <a:t>*Credit: Ministry of Foreign</a:t>
            </a:r>
            <a:r>
              <a:rPr lang="en-US" altLang="ko-KR" sz="1050" baseline="0" dirty="0"/>
              <a:t> Affairs</a:t>
            </a:r>
            <a:endParaRPr lang="ko-KR" altLang="en-US" sz="1050" dirty="0"/>
          </a:p>
        </c:rich>
      </c:tx>
      <c:layout>
        <c:manualLayout>
          <c:xMode val="edge"/>
          <c:yMode val="edge"/>
          <c:x val="0.17116049259728461"/>
          <c:y val="2.3300656807679967E-3"/>
        </c:manualLayout>
      </c:layout>
      <c:overlay val="0"/>
      <c:spPr>
        <a:noFill/>
        <a:ln>
          <a:noFill/>
        </a:ln>
        <a:effectLst/>
      </c:spPr>
      <c:txPr>
        <a:bodyPr rot="0" spcFirstLastPara="1" vertOverflow="ellipsis" vert="horz" wrap="square" anchor="ctr" anchorCtr="1"/>
        <a:lstStyle/>
        <a:p>
          <a:pPr algn="r">
            <a:defRPr sz="1862" b="0" i="0" u="none" strike="noStrike" kern="1200" spc="0" baseline="0">
              <a:solidFill>
                <a:schemeClr val="tx1">
                  <a:lumMod val="65000"/>
                  <a:lumOff val="35000"/>
                </a:schemeClr>
              </a:solidFill>
              <a:latin typeface="+mn-lt"/>
              <a:ea typeface="+mn-ea"/>
              <a:cs typeface="+mn-cs"/>
            </a:defRPr>
          </a:pPr>
          <a:endParaRPr lang="ko-KR"/>
        </a:p>
      </c:txPr>
    </c:title>
    <c:autoTitleDeleted val="0"/>
    <c:plotArea>
      <c:layout>
        <c:manualLayout>
          <c:layoutTarget val="inner"/>
          <c:xMode val="edge"/>
          <c:yMode val="edge"/>
          <c:x val="6.5148977856641158E-2"/>
          <c:y val="0.21495120988177088"/>
          <c:w val="0.93028481421289233"/>
          <c:h val="0.70960892745099446"/>
        </c:manualLayout>
      </c:layout>
      <c:lineChart>
        <c:grouping val="stacked"/>
        <c:varyColors val="0"/>
        <c:ser>
          <c:idx val="0"/>
          <c:order val="0"/>
          <c:tx>
            <c:strRef>
              <c:f>Sheet1!$B$1</c:f>
              <c:strCache>
                <c:ptCount val="1"/>
                <c:pt idx="0">
                  <c:v>International Departures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Jan-22</c:v>
                </c:pt>
                <c:pt idx="1">
                  <c:v>FEB</c:v>
                </c:pt>
                <c:pt idx="2">
                  <c:v>MAR</c:v>
                </c:pt>
                <c:pt idx="3">
                  <c:v>APR</c:v>
                </c:pt>
                <c:pt idx="4">
                  <c:v>JUN</c:v>
                </c:pt>
                <c:pt idx="5">
                  <c:v>JUL</c:v>
                </c:pt>
                <c:pt idx="6">
                  <c:v>AUG</c:v>
                </c:pt>
                <c:pt idx="7">
                  <c:v>SEP</c:v>
                </c:pt>
                <c:pt idx="8">
                  <c:v>OCT</c:v>
                </c:pt>
                <c:pt idx="9">
                  <c:v>NOV</c:v>
                </c:pt>
                <c:pt idx="10">
                  <c:v>DEC</c:v>
                </c:pt>
                <c:pt idx="11">
                  <c:v>JAN</c:v>
                </c:pt>
              </c:strCache>
            </c:strRef>
          </c:cat>
          <c:val>
            <c:numRef>
              <c:f>Sheet1!$B$2:$B$13</c:f>
              <c:numCache>
                <c:formatCode>General</c:formatCode>
                <c:ptCount val="12"/>
                <c:pt idx="0">
                  <c:v>11</c:v>
                </c:pt>
                <c:pt idx="1">
                  <c:v>8</c:v>
                </c:pt>
                <c:pt idx="2">
                  <c:v>10.7</c:v>
                </c:pt>
                <c:pt idx="3">
                  <c:v>17.600000000000001</c:v>
                </c:pt>
                <c:pt idx="4">
                  <c:v>27.3</c:v>
                </c:pt>
                <c:pt idx="5">
                  <c:v>36.799999999999997</c:v>
                </c:pt>
                <c:pt idx="6">
                  <c:v>61.6</c:v>
                </c:pt>
                <c:pt idx="7">
                  <c:v>63.9</c:v>
                </c:pt>
                <c:pt idx="8">
                  <c:v>70.5</c:v>
                </c:pt>
                <c:pt idx="9">
                  <c:v>96.4</c:v>
                </c:pt>
                <c:pt idx="10">
                  <c:v>130.30000000000001</c:v>
                </c:pt>
                <c:pt idx="11">
                  <c:v>168.4</c:v>
                </c:pt>
              </c:numCache>
            </c:numRef>
          </c:val>
          <c:smooth val="0"/>
          <c:extLst>
            <c:ext xmlns:c16="http://schemas.microsoft.com/office/drawing/2014/chart" uri="{C3380CC4-5D6E-409C-BE32-E72D297353CC}">
              <c16:uniqueId val="{00000000-DC99-4901-8ADC-6442EAAABE5E}"/>
            </c:ext>
          </c:extLst>
        </c:ser>
        <c:dLbls>
          <c:showLegendKey val="0"/>
          <c:showVal val="0"/>
          <c:showCatName val="0"/>
          <c:showSerName val="0"/>
          <c:showPercent val="0"/>
          <c:showBubbleSize val="0"/>
        </c:dLbls>
        <c:marker val="1"/>
        <c:smooth val="0"/>
        <c:axId val="622737496"/>
        <c:axId val="622745696"/>
      </c:lineChart>
      <c:valAx>
        <c:axId val="62274569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622737496"/>
        <c:crosses val="max"/>
        <c:crossBetween val="between"/>
      </c:valAx>
      <c:catAx>
        <c:axId val="6227374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6227456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0.05051</cdr:x>
      <cdr:y>0.46974</cdr:y>
    </cdr:from>
    <cdr:to>
      <cdr:x>0.18949</cdr:x>
      <cdr:y>0.53026</cdr:y>
    </cdr:to>
    <cdr:sp macro="" textlink="">
      <cdr:nvSpPr>
        <cdr:cNvPr id="2" name="TextBox 1">
          <a:extLst xmlns:a="http://schemas.openxmlformats.org/drawingml/2006/main">
            <a:ext uri="{FF2B5EF4-FFF2-40B4-BE49-F238E27FC236}">
              <a16:creationId xmlns:a16="http://schemas.microsoft.com/office/drawing/2014/main" id="{1420B005-7D3E-4E19-ADF8-F6EAB2DED128}"/>
            </a:ext>
          </a:extLst>
        </cdr:cNvPr>
        <cdr:cNvSpPr txBox="1"/>
      </cdr:nvSpPr>
      <cdr:spPr>
        <a:xfrm xmlns:a="http://schemas.openxmlformats.org/drawingml/2006/main">
          <a:off x="428720" y="2255010"/>
          <a:ext cx="1179677" cy="2905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100,668</a:t>
          </a:r>
          <a:endParaRPr lang="ko-KR" altLang="en-US" sz="1200" dirty="0"/>
        </a:p>
      </cdr:txBody>
    </cdr:sp>
  </cdr:relSizeAnchor>
  <cdr:relSizeAnchor xmlns:cdr="http://schemas.openxmlformats.org/drawingml/2006/chartDrawing">
    <cdr:from>
      <cdr:x>0.24079</cdr:x>
      <cdr:y>0.34634</cdr:y>
    </cdr:from>
    <cdr:to>
      <cdr:x>0.38756</cdr:x>
      <cdr:y>0.39969</cdr:y>
    </cdr:to>
    <cdr:sp macro="" textlink="">
      <cdr:nvSpPr>
        <cdr:cNvPr id="4" name="TextBox 3">
          <a:extLst xmlns:a="http://schemas.openxmlformats.org/drawingml/2006/main">
            <a:ext uri="{FF2B5EF4-FFF2-40B4-BE49-F238E27FC236}">
              <a16:creationId xmlns:a16="http://schemas.microsoft.com/office/drawing/2014/main" id="{50694A7E-552F-43FA-B3E3-24D489F7DAF9}"/>
            </a:ext>
          </a:extLst>
        </cdr:cNvPr>
        <cdr:cNvSpPr txBox="1"/>
      </cdr:nvSpPr>
      <cdr:spPr>
        <a:xfrm xmlns:a="http://schemas.openxmlformats.org/drawingml/2006/main">
          <a:off x="2043830" y="1662660"/>
          <a:ext cx="1245799" cy="256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215,853</a:t>
          </a:r>
          <a:endParaRPr lang="ko-KR" altLang="en-US" sz="1200" dirty="0"/>
        </a:p>
      </cdr:txBody>
    </cdr:sp>
  </cdr:relSizeAnchor>
  <cdr:relSizeAnchor xmlns:cdr="http://schemas.openxmlformats.org/drawingml/2006/chartDrawing">
    <cdr:from>
      <cdr:x>0.36416</cdr:x>
      <cdr:y>0.3146</cdr:y>
    </cdr:from>
    <cdr:to>
      <cdr:x>0.50386</cdr:x>
      <cdr:y>0.39167</cdr:y>
    </cdr:to>
    <cdr:sp macro="" textlink="">
      <cdr:nvSpPr>
        <cdr:cNvPr id="5" name="TextBox 4">
          <a:extLst xmlns:a="http://schemas.openxmlformats.org/drawingml/2006/main">
            <a:ext uri="{FF2B5EF4-FFF2-40B4-BE49-F238E27FC236}">
              <a16:creationId xmlns:a16="http://schemas.microsoft.com/office/drawing/2014/main" id="{09357BA7-E272-46EC-B6A9-D243A5DAA88B}"/>
            </a:ext>
          </a:extLst>
        </cdr:cNvPr>
        <cdr:cNvSpPr txBox="1"/>
      </cdr:nvSpPr>
      <cdr:spPr>
        <a:xfrm xmlns:a="http://schemas.openxmlformats.org/drawingml/2006/main">
          <a:off x="3091031" y="1510260"/>
          <a:ext cx="1185789" cy="3699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267,218</a:t>
          </a:r>
          <a:endParaRPr lang="ko-KR" altLang="en-US" sz="1200" dirty="0"/>
        </a:p>
      </cdr:txBody>
    </cdr:sp>
  </cdr:relSizeAnchor>
  <cdr:relSizeAnchor xmlns:cdr="http://schemas.openxmlformats.org/drawingml/2006/chartDrawing">
    <cdr:from>
      <cdr:x>0.13538</cdr:x>
      <cdr:y>0.4302</cdr:y>
    </cdr:from>
    <cdr:to>
      <cdr:x>0.2926</cdr:x>
      <cdr:y>0.5</cdr:y>
    </cdr:to>
    <cdr:sp macro="" textlink="">
      <cdr:nvSpPr>
        <cdr:cNvPr id="6" name="TextBox 5">
          <a:extLst xmlns:a="http://schemas.openxmlformats.org/drawingml/2006/main">
            <a:ext uri="{FF2B5EF4-FFF2-40B4-BE49-F238E27FC236}">
              <a16:creationId xmlns:a16="http://schemas.microsoft.com/office/drawing/2014/main" id="{606FE697-E2A6-4BF5-89BE-F687333BFB9A}"/>
            </a:ext>
          </a:extLst>
        </cdr:cNvPr>
        <cdr:cNvSpPr txBox="1"/>
      </cdr:nvSpPr>
      <cdr:spPr>
        <a:xfrm xmlns:a="http://schemas.openxmlformats.org/drawingml/2006/main">
          <a:off x="1149080" y="2065218"/>
          <a:ext cx="1334500" cy="335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153,558</a:t>
          </a:r>
          <a:endParaRPr lang="ko-KR" altLang="en-US" sz="1200" dirty="0"/>
        </a:p>
      </cdr:txBody>
    </cdr:sp>
  </cdr:relSizeAnchor>
  <cdr:relSizeAnchor xmlns:cdr="http://schemas.openxmlformats.org/drawingml/2006/chartDrawing">
    <cdr:from>
      <cdr:x>0.66096</cdr:x>
      <cdr:y>0.61619</cdr:y>
    </cdr:from>
    <cdr:to>
      <cdr:x>0.8266</cdr:x>
      <cdr:y>0.68597</cdr:y>
    </cdr:to>
    <cdr:sp macro="" textlink="">
      <cdr:nvSpPr>
        <cdr:cNvPr id="7" name="TextBox 6">
          <a:extLst xmlns:a="http://schemas.openxmlformats.org/drawingml/2006/main">
            <a:ext uri="{FF2B5EF4-FFF2-40B4-BE49-F238E27FC236}">
              <a16:creationId xmlns:a16="http://schemas.microsoft.com/office/drawing/2014/main" id="{AAF57493-8817-43F9-938B-A2A1AEB728DD}"/>
            </a:ext>
          </a:extLst>
        </cdr:cNvPr>
        <cdr:cNvSpPr txBox="1"/>
      </cdr:nvSpPr>
      <cdr:spPr>
        <a:xfrm xmlns:a="http://schemas.openxmlformats.org/drawingml/2006/main">
          <a:off x="5610320" y="2958060"/>
          <a:ext cx="1405970" cy="3349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21,559</a:t>
          </a:r>
          <a:endParaRPr lang="ko-KR" altLang="en-US" sz="1200" dirty="0"/>
        </a:p>
      </cdr:txBody>
    </cdr:sp>
  </cdr:relSizeAnchor>
  <cdr:relSizeAnchor xmlns:cdr="http://schemas.openxmlformats.org/drawingml/2006/chartDrawing">
    <cdr:from>
      <cdr:x>0.05949</cdr:x>
      <cdr:y>0.64793</cdr:y>
    </cdr:from>
    <cdr:to>
      <cdr:x>0.145</cdr:x>
      <cdr:y>0.69603</cdr:y>
    </cdr:to>
    <cdr:sp macro="" textlink="">
      <cdr:nvSpPr>
        <cdr:cNvPr id="9" name="TextBox 8">
          <a:extLst xmlns:a="http://schemas.openxmlformats.org/drawingml/2006/main">
            <a:ext uri="{FF2B5EF4-FFF2-40B4-BE49-F238E27FC236}">
              <a16:creationId xmlns:a16="http://schemas.microsoft.com/office/drawing/2014/main" id="{E773F90A-1621-4915-804D-77FE92BCCC96}"/>
            </a:ext>
          </a:extLst>
        </cdr:cNvPr>
        <cdr:cNvSpPr txBox="1"/>
      </cdr:nvSpPr>
      <cdr:spPr>
        <a:xfrm xmlns:a="http://schemas.openxmlformats.org/drawingml/2006/main">
          <a:off x="504920" y="3110460"/>
          <a:ext cx="725818"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2500M</a:t>
          </a:r>
          <a:endParaRPr lang="ko-KR" altLang="en-US" sz="1200" dirty="0"/>
        </a:p>
      </cdr:txBody>
    </cdr:sp>
  </cdr:relSizeAnchor>
  <cdr:relSizeAnchor xmlns:cdr="http://schemas.openxmlformats.org/drawingml/2006/chartDrawing">
    <cdr:from>
      <cdr:x>0.14926</cdr:x>
      <cdr:y>0.58444</cdr:y>
    </cdr:from>
    <cdr:to>
      <cdr:x>0.23477</cdr:x>
      <cdr:y>0.63254</cdr:y>
    </cdr:to>
    <cdr:sp macro="" textlink="">
      <cdr:nvSpPr>
        <cdr:cNvPr id="11" name="TextBox 10">
          <a:extLst xmlns:a="http://schemas.openxmlformats.org/drawingml/2006/main">
            <a:ext uri="{FF2B5EF4-FFF2-40B4-BE49-F238E27FC236}">
              <a16:creationId xmlns:a16="http://schemas.microsoft.com/office/drawing/2014/main" id="{0EA9D0DC-3DA9-4AD7-92D2-042237B2949B}"/>
            </a:ext>
          </a:extLst>
        </cdr:cNvPr>
        <cdr:cNvSpPr txBox="1"/>
      </cdr:nvSpPr>
      <cdr:spPr>
        <a:xfrm xmlns:a="http://schemas.openxmlformats.org/drawingml/2006/main">
          <a:off x="1266920" y="2805660"/>
          <a:ext cx="725819" cy="2309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3420M</a:t>
          </a:r>
          <a:endParaRPr lang="ko-KR" altLang="en-US" sz="1200" dirty="0"/>
        </a:p>
      </cdr:txBody>
    </cdr:sp>
  </cdr:relSizeAnchor>
  <cdr:relSizeAnchor xmlns:cdr="http://schemas.openxmlformats.org/drawingml/2006/chartDrawing">
    <cdr:from>
      <cdr:x>0.22963</cdr:x>
      <cdr:y>0.5</cdr:y>
    </cdr:from>
    <cdr:to>
      <cdr:x>0.31514</cdr:x>
      <cdr:y>0.5481</cdr:y>
    </cdr:to>
    <cdr:sp macro="" textlink="">
      <cdr:nvSpPr>
        <cdr:cNvPr id="12" name="TextBox 11">
          <a:extLst xmlns:a="http://schemas.openxmlformats.org/drawingml/2006/main">
            <a:ext uri="{FF2B5EF4-FFF2-40B4-BE49-F238E27FC236}">
              <a16:creationId xmlns:a16="http://schemas.microsoft.com/office/drawing/2014/main" id="{FE5FA881-0695-4344-9A74-67EF9E5EDB12}"/>
            </a:ext>
          </a:extLst>
        </cdr:cNvPr>
        <cdr:cNvSpPr txBox="1"/>
      </cdr:nvSpPr>
      <cdr:spPr>
        <a:xfrm xmlns:a="http://schemas.openxmlformats.org/drawingml/2006/main">
          <a:off x="1949115" y="2400300"/>
          <a:ext cx="725818"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4550M</a:t>
          </a:r>
          <a:endParaRPr lang="ko-KR" altLang="en-US" sz="1200" dirty="0"/>
        </a:p>
      </cdr:txBody>
    </cdr:sp>
  </cdr:relSizeAnchor>
  <cdr:relSizeAnchor xmlns:cdr="http://schemas.openxmlformats.org/drawingml/2006/chartDrawing">
    <cdr:from>
      <cdr:x>0.41385</cdr:x>
      <cdr:y>0.55269</cdr:y>
    </cdr:from>
    <cdr:to>
      <cdr:x>0.49937</cdr:x>
      <cdr:y>0.60079</cdr:y>
    </cdr:to>
    <cdr:sp macro="" textlink="">
      <cdr:nvSpPr>
        <cdr:cNvPr id="13" name="TextBox 12">
          <a:extLst xmlns:a="http://schemas.openxmlformats.org/drawingml/2006/main">
            <a:ext uri="{FF2B5EF4-FFF2-40B4-BE49-F238E27FC236}">
              <a16:creationId xmlns:a16="http://schemas.microsoft.com/office/drawing/2014/main" id="{108852CE-5C4D-408A-B784-1749A0DA195C}"/>
            </a:ext>
          </a:extLst>
        </cdr:cNvPr>
        <cdr:cNvSpPr txBox="1"/>
      </cdr:nvSpPr>
      <cdr:spPr>
        <a:xfrm xmlns:a="http://schemas.openxmlformats.org/drawingml/2006/main">
          <a:off x="3512817" y="2653260"/>
          <a:ext cx="725903" cy="2309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3870M</a:t>
          </a:r>
          <a:endParaRPr lang="ko-KR" altLang="en-US" sz="1200" dirty="0"/>
        </a:p>
      </cdr:txBody>
    </cdr:sp>
  </cdr:relSizeAnchor>
  <cdr:relSizeAnchor xmlns:cdr="http://schemas.openxmlformats.org/drawingml/2006/chartDrawing">
    <cdr:from>
      <cdr:x>0.3288</cdr:x>
      <cdr:y>0.5</cdr:y>
    </cdr:from>
    <cdr:to>
      <cdr:x>0.41432</cdr:x>
      <cdr:y>0.5481</cdr:y>
    </cdr:to>
    <cdr:sp macro="" textlink="">
      <cdr:nvSpPr>
        <cdr:cNvPr id="15" name="TextBox 14">
          <a:extLst xmlns:a="http://schemas.openxmlformats.org/drawingml/2006/main">
            <a:ext uri="{FF2B5EF4-FFF2-40B4-BE49-F238E27FC236}">
              <a16:creationId xmlns:a16="http://schemas.microsoft.com/office/drawing/2014/main" id="{F84C33B7-3846-434D-AF31-EFC6787DC510}"/>
            </a:ext>
          </a:extLst>
        </cdr:cNvPr>
        <cdr:cNvSpPr txBox="1"/>
      </cdr:nvSpPr>
      <cdr:spPr>
        <a:xfrm xmlns:a="http://schemas.openxmlformats.org/drawingml/2006/main">
          <a:off x="2790920" y="2400300"/>
          <a:ext cx="725903"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4650M</a:t>
          </a:r>
          <a:endParaRPr lang="ko-KR" altLang="en-US" sz="1200" dirty="0"/>
        </a:p>
      </cdr:txBody>
    </cdr:sp>
  </cdr:relSizeAnchor>
  <cdr:relSizeAnchor xmlns:cdr="http://schemas.openxmlformats.org/drawingml/2006/chartDrawing">
    <cdr:from>
      <cdr:x>0.70075</cdr:x>
      <cdr:y>0.69555</cdr:y>
    </cdr:from>
    <cdr:to>
      <cdr:x>0.78626</cdr:x>
      <cdr:y>0.74365</cdr:y>
    </cdr:to>
    <cdr:sp macro="" textlink="">
      <cdr:nvSpPr>
        <cdr:cNvPr id="16" name="TextBox 15">
          <a:extLst xmlns:a="http://schemas.openxmlformats.org/drawingml/2006/main">
            <a:ext uri="{FF2B5EF4-FFF2-40B4-BE49-F238E27FC236}">
              <a16:creationId xmlns:a16="http://schemas.microsoft.com/office/drawing/2014/main" id="{4034044E-AE86-4A2A-8DC6-5394D7A230D0}"/>
            </a:ext>
          </a:extLst>
        </cdr:cNvPr>
        <cdr:cNvSpPr txBox="1"/>
      </cdr:nvSpPr>
      <cdr:spPr>
        <a:xfrm xmlns:a="http://schemas.openxmlformats.org/drawingml/2006/main">
          <a:off x="5948034" y="3339060"/>
          <a:ext cx="725819"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350M</a:t>
          </a:r>
          <a:endParaRPr lang="ko-KR" altLang="en-US" sz="1200" dirty="0"/>
        </a:p>
      </cdr:txBody>
    </cdr:sp>
  </cdr:relSizeAnchor>
  <cdr:relSizeAnchor xmlns:cdr="http://schemas.openxmlformats.org/drawingml/2006/chartDrawing">
    <cdr:from>
      <cdr:x>0.56221</cdr:x>
      <cdr:y>0.82253</cdr:y>
    </cdr:from>
    <cdr:to>
      <cdr:x>0.67166</cdr:x>
      <cdr:y>0.87063</cdr:y>
    </cdr:to>
    <cdr:sp macro="" textlink="">
      <cdr:nvSpPr>
        <cdr:cNvPr id="17" name="TextBox 16">
          <a:extLst xmlns:a="http://schemas.openxmlformats.org/drawingml/2006/main">
            <a:ext uri="{FF2B5EF4-FFF2-40B4-BE49-F238E27FC236}">
              <a16:creationId xmlns:a16="http://schemas.microsoft.com/office/drawing/2014/main" id="{A17A2881-AC99-4927-8541-62CD031C658F}"/>
            </a:ext>
          </a:extLst>
        </cdr:cNvPr>
        <cdr:cNvSpPr txBox="1"/>
      </cdr:nvSpPr>
      <cdr:spPr>
        <a:xfrm xmlns:a="http://schemas.openxmlformats.org/drawingml/2006/main">
          <a:off x="4772120" y="3948660"/>
          <a:ext cx="929023"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o-KR" altLang="en-US" b="1" dirty="0"/>
            <a:t>  </a:t>
          </a:r>
          <a:r>
            <a:rPr lang="en-US" altLang="ko-KR" b="1" dirty="0"/>
            <a:t>NO DATA</a:t>
          </a:r>
        </a:p>
        <a:p xmlns:a="http://schemas.openxmlformats.org/drawingml/2006/main">
          <a:r>
            <a:rPr lang="en-US" altLang="ko-KR" sz="1100" b="1" dirty="0"/>
            <a:t>(</a:t>
          </a:r>
          <a:r>
            <a:rPr lang="en-US" altLang="ko-KR" b="1" dirty="0"/>
            <a:t>COVID-19)</a:t>
          </a:r>
          <a:endParaRPr lang="ko-KR" altLang="en-US" sz="1100" dirty="0"/>
        </a:p>
      </cdr:txBody>
    </cdr:sp>
  </cdr:relSizeAnchor>
  <cdr:relSizeAnchor xmlns:cdr="http://schemas.openxmlformats.org/drawingml/2006/chartDrawing">
    <cdr:from>
      <cdr:x>0.78664</cdr:x>
      <cdr:y>0.67026</cdr:y>
    </cdr:from>
    <cdr:to>
      <cdr:x>0.87215</cdr:x>
      <cdr:y>0.71836</cdr:y>
    </cdr:to>
    <cdr:sp macro="" textlink="">
      <cdr:nvSpPr>
        <cdr:cNvPr id="3" name="TextBox 1">
          <a:extLst xmlns:a="http://schemas.openxmlformats.org/drawingml/2006/main">
            <a:ext uri="{FF2B5EF4-FFF2-40B4-BE49-F238E27FC236}">
              <a16:creationId xmlns:a16="http://schemas.microsoft.com/office/drawing/2014/main" id="{8F6966C6-DF94-97D1-ADFE-5A5353620194}"/>
            </a:ext>
          </a:extLst>
        </cdr:cNvPr>
        <cdr:cNvSpPr txBox="1"/>
      </cdr:nvSpPr>
      <cdr:spPr>
        <a:xfrm xmlns:a="http://schemas.openxmlformats.org/drawingml/2006/main">
          <a:off x="6677120" y="3217652"/>
          <a:ext cx="725818" cy="2309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ko-KR" sz="1400" b="1" dirty="0"/>
            <a:t>2300M</a:t>
          </a:r>
          <a:endParaRPr lang="ko-KR" altLang="en-US" sz="1200" dirty="0"/>
        </a:p>
      </cdr:txBody>
    </cdr:sp>
  </cdr:relSizeAnchor>
  <cdr:relSizeAnchor xmlns:cdr="http://schemas.openxmlformats.org/drawingml/2006/chartDrawing">
    <cdr:from>
      <cdr:x>0.76869</cdr:x>
      <cdr:y>0.41451</cdr:y>
    </cdr:from>
    <cdr:to>
      <cdr:x>0.93433</cdr:x>
      <cdr:y>0.48429</cdr:y>
    </cdr:to>
    <cdr:sp macro="" textlink="">
      <cdr:nvSpPr>
        <cdr:cNvPr id="10" name="TextBox 1">
          <a:extLst xmlns:a="http://schemas.openxmlformats.org/drawingml/2006/main">
            <a:ext uri="{FF2B5EF4-FFF2-40B4-BE49-F238E27FC236}">
              <a16:creationId xmlns:a16="http://schemas.microsoft.com/office/drawing/2014/main" id="{32ECEED0-B6C1-58D1-0DBB-59B5F7C9E8E8}"/>
            </a:ext>
          </a:extLst>
        </cdr:cNvPr>
        <cdr:cNvSpPr txBox="1"/>
      </cdr:nvSpPr>
      <cdr:spPr>
        <a:xfrm xmlns:a="http://schemas.openxmlformats.org/drawingml/2006/main">
          <a:off x="6524720" y="1989915"/>
          <a:ext cx="1405970" cy="3349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ko-KR" sz="1400" b="1" dirty="0"/>
            <a:t>120,000</a:t>
          </a:r>
          <a:endParaRPr lang="ko-KR" altLang="en-US" sz="1200" dirty="0"/>
        </a:p>
      </cdr:txBody>
    </cdr:sp>
  </cdr:relSizeAnchor>
  <cdr:relSizeAnchor xmlns:cdr="http://schemas.openxmlformats.org/drawingml/2006/chartDrawing">
    <cdr:from>
      <cdr:x>0.85441</cdr:x>
      <cdr:y>0.16851</cdr:y>
    </cdr:from>
    <cdr:to>
      <cdr:x>0.98697</cdr:x>
      <cdr:y>0.23719</cdr:y>
    </cdr:to>
    <cdr:sp macro="" textlink="">
      <cdr:nvSpPr>
        <cdr:cNvPr id="8" name="TextBox 1">
          <a:extLst xmlns:a="http://schemas.openxmlformats.org/drawingml/2006/main">
            <a:ext uri="{FF2B5EF4-FFF2-40B4-BE49-F238E27FC236}">
              <a16:creationId xmlns:a16="http://schemas.microsoft.com/office/drawing/2014/main" id="{0BA54AF7-2B6F-C989-75F5-705911A6BF4D}"/>
            </a:ext>
          </a:extLst>
        </cdr:cNvPr>
        <cdr:cNvSpPr txBox="1"/>
      </cdr:nvSpPr>
      <cdr:spPr>
        <a:xfrm xmlns:a="http://schemas.openxmlformats.org/drawingml/2006/main">
          <a:off x="7252324" y="808966"/>
          <a:ext cx="1125184" cy="329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ko-KR" sz="1400" b="1" dirty="0"/>
            <a:t>170,000~</a:t>
          </a:r>
        </a:p>
        <a:p xmlns:a="http://schemas.openxmlformats.org/drawingml/2006/main">
          <a:pPr algn="ctr"/>
          <a:r>
            <a:rPr lang="en-US" altLang="ko-KR" sz="1400" dirty="0"/>
            <a:t>(Approx.)</a:t>
          </a:r>
          <a:endParaRPr lang="ko-KR" altLang="en-US" sz="1200" dirty="0"/>
        </a:p>
      </cdr:txBody>
    </cdr:sp>
  </cdr:relSizeAnchor>
  <cdr:relSizeAnchor xmlns:cdr="http://schemas.openxmlformats.org/drawingml/2006/chartDrawing">
    <cdr:from>
      <cdr:x>0.86814</cdr:x>
      <cdr:y>0.60031</cdr:y>
    </cdr:from>
    <cdr:to>
      <cdr:x>0.95792</cdr:x>
      <cdr:y>0.65381</cdr:y>
    </cdr:to>
    <cdr:sp macro="" textlink="">
      <cdr:nvSpPr>
        <cdr:cNvPr id="14" name="TextBox 1">
          <a:extLst xmlns:a="http://schemas.openxmlformats.org/drawingml/2006/main">
            <a:ext uri="{FF2B5EF4-FFF2-40B4-BE49-F238E27FC236}">
              <a16:creationId xmlns:a16="http://schemas.microsoft.com/office/drawing/2014/main" id="{56A9A311-D2EE-3DAA-5210-515BFFD78C48}"/>
            </a:ext>
          </a:extLst>
        </cdr:cNvPr>
        <cdr:cNvSpPr txBox="1"/>
      </cdr:nvSpPr>
      <cdr:spPr>
        <a:xfrm xmlns:a="http://schemas.openxmlformats.org/drawingml/2006/main">
          <a:off x="7368909" y="2881860"/>
          <a:ext cx="762041" cy="2568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ko-KR" sz="1400" b="1" dirty="0"/>
            <a:t>3000M</a:t>
          </a:r>
          <a:endParaRPr lang="ko-KR" alt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0.03255</cdr:x>
      <cdr:y>0.30865</cdr:y>
    </cdr:from>
    <cdr:to>
      <cdr:x>0.19413</cdr:x>
      <cdr:y>0.38802</cdr:y>
    </cdr:to>
    <cdr:sp macro="" textlink="">
      <cdr:nvSpPr>
        <cdr:cNvPr id="2" name="TextBox 1">
          <a:extLst xmlns:a="http://schemas.openxmlformats.org/drawingml/2006/main">
            <a:ext uri="{FF2B5EF4-FFF2-40B4-BE49-F238E27FC236}">
              <a16:creationId xmlns:a16="http://schemas.microsoft.com/office/drawing/2014/main" id="{1420B005-7D3E-4E19-ADF8-F6EAB2DED128}"/>
            </a:ext>
          </a:extLst>
        </cdr:cNvPr>
        <cdr:cNvSpPr txBox="1"/>
      </cdr:nvSpPr>
      <cdr:spPr>
        <a:xfrm xmlns:a="http://schemas.openxmlformats.org/drawingml/2006/main">
          <a:off x="276320" y="1481685"/>
          <a:ext cx="1371508"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600" b="1" dirty="0"/>
            <a:t>15,800</a:t>
          </a:r>
          <a:endParaRPr lang="ko-KR" altLang="en-US" sz="1400" dirty="0"/>
        </a:p>
      </cdr:txBody>
    </cdr:sp>
  </cdr:relSizeAnchor>
  <cdr:relSizeAnchor xmlns:cdr="http://schemas.openxmlformats.org/drawingml/2006/chartDrawing">
    <cdr:from>
      <cdr:x>0.76869</cdr:x>
      <cdr:y>0.30094</cdr:y>
    </cdr:from>
    <cdr:to>
      <cdr:x>0.88539</cdr:x>
      <cdr:y>0.42959</cdr:y>
    </cdr:to>
    <cdr:sp macro="" textlink="">
      <cdr:nvSpPr>
        <cdr:cNvPr id="8" name="TextBox 7">
          <a:extLst xmlns:a="http://schemas.openxmlformats.org/drawingml/2006/main">
            <a:ext uri="{FF2B5EF4-FFF2-40B4-BE49-F238E27FC236}">
              <a16:creationId xmlns:a16="http://schemas.microsoft.com/office/drawing/2014/main" id="{1730316F-CCA1-4A3C-B799-8003A528A137}"/>
            </a:ext>
          </a:extLst>
        </cdr:cNvPr>
        <cdr:cNvSpPr txBox="1"/>
      </cdr:nvSpPr>
      <cdr:spPr>
        <a:xfrm xmlns:a="http://schemas.openxmlformats.org/drawingml/2006/main">
          <a:off x="6524720" y="1444688"/>
          <a:ext cx="990563" cy="6175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ko-KR" sz="1400" b="1" dirty="0"/>
            <a:t>14,000</a:t>
          </a:r>
        </a:p>
      </cdr:txBody>
    </cdr:sp>
  </cdr:relSizeAnchor>
  <cdr:relSizeAnchor xmlns:cdr="http://schemas.openxmlformats.org/drawingml/2006/chartDrawing">
    <cdr:from>
      <cdr:x>0.05949</cdr:x>
      <cdr:y>0.63206</cdr:y>
    </cdr:from>
    <cdr:to>
      <cdr:x>0.145</cdr:x>
      <cdr:y>0.68016</cdr:y>
    </cdr:to>
    <cdr:sp macro="" textlink="">
      <cdr:nvSpPr>
        <cdr:cNvPr id="9" name="TextBox 8">
          <a:extLst xmlns:a="http://schemas.openxmlformats.org/drawingml/2006/main">
            <a:ext uri="{FF2B5EF4-FFF2-40B4-BE49-F238E27FC236}">
              <a16:creationId xmlns:a16="http://schemas.microsoft.com/office/drawing/2014/main" id="{E773F90A-1621-4915-804D-77FE92BCCC96}"/>
            </a:ext>
          </a:extLst>
        </cdr:cNvPr>
        <cdr:cNvSpPr txBox="1"/>
      </cdr:nvSpPr>
      <cdr:spPr>
        <a:xfrm xmlns:a="http://schemas.openxmlformats.org/drawingml/2006/main">
          <a:off x="504920" y="3034260"/>
          <a:ext cx="725818"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350M</a:t>
          </a:r>
          <a:endParaRPr lang="ko-KR" altLang="en-US" sz="1200" dirty="0"/>
        </a:p>
      </cdr:txBody>
    </cdr:sp>
  </cdr:relSizeAnchor>
  <cdr:relSizeAnchor xmlns:cdr="http://schemas.openxmlformats.org/drawingml/2006/chartDrawing">
    <cdr:from>
      <cdr:x>0.14926</cdr:x>
      <cdr:y>0.37809</cdr:y>
    </cdr:from>
    <cdr:to>
      <cdr:x>0.23477</cdr:x>
      <cdr:y>0.42619</cdr:y>
    </cdr:to>
    <cdr:sp macro="" textlink="">
      <cdr:nvSpPr>
        <cdr:cNvPr id="11" name="TextBox 10">
          <a:extLst xmlns:a="http://schemas.openxmlformats.org/drawingml/2006/main">
            <a:ext uri="{FF2B5EF4-FFF2-40B4-BE49-F238E27FC236}">
              <a16:creationId xmlns:a16="http://schemas.microsoft.com/office/drawing/2014/main" id="{0EA9D0DC-3DA9-4AD7-92D2-042237B2949B}"/>
            </a:ext>
          </a:extLst>
        </cdr:cNvPr>
        <cdr:cNvSpPr txBox="1"/>
      </cdr:nvSpPr>
      <cdr:spPr>
        <a:xfrm xmlns:a="http://schemas.openxmlformats.org/drawingml/2006/main">
          <a:off x="1266920" y="1815060"/>
          <a:ext cx="725818"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840M</a:t>
          </a:r>
          <a:endParaRPr lang="ko-KR" altLang="en-US" sz="1200" dirty="0"/>
        </a:p>
      </cdr:txBody>
    </cdr:sp>
  </cdr:relSizeAnchor>
  <cdr:relSizeAnchor xmlns:cdr="http://schemas.openxmlformats.org/drawingml/2006/chartDrawing">
    <cdr:from>
      <cdr:x>0.57119</cdr:x>
      <cdr:y>0.82253</cdr:y>
    </cdr:from>
    <cdr:to>
      <cdr:x>0.68064</cdr:x>
      <cdr:y>0.87063</cdr:y>
    </cdr:to>
    <cdr:sp macro="" textlink="">
      <cdr:nvSpPr>
        <cdr:cNvPr id="17" name="TextBox 16">
          <a:extLst xmlns:a="http://schemas.openxmlformats.org/drawingml/2006/main">
            <a:ext uri="{FF2B5EF4-FFF2-40B4-BE49-F238E27FC236}">
              <a16:creationId xmlns:a16="http://schemas.microsoft.com/office/drawing/2014/main" id="{A17A2881-AC99-4927-8541-62CD031C658F}"/>
            </a:ext>
          </a:extLst>
        </cdr:cNvPr>
        <cdr:cNvSpPr txBox="1"/>
      </cdr:nvSpPr>
      <cdr:spPr>
        <a:xfrm xmlns:a="http://schemas.openxmlformats.org/drawingml/2006/main">
          <a:off x="4848320" y="3948660"/>
          <a:ext cx="929023"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b="1" dirty="0"/>
            <a:t>NO DATA</a:t>
          </a:r>
          <a:endParaRPr lang="ko-KR" altLang="en-US" sz="1100" dirty="0"/>
        </a:p>
      </cdr:txBody>
    </cdr:sp>
  </cdr:relSizeAnchor>
  <cdr:relSizeAnchor xmlns:cdr="http://schemas.openxmlformats.org/drawingml/2006/chartDrawing">
    <cdr:from>
      <cdr:x>0.24984</cdr:x>
      <cdr:y>0.39396</cdr:y>
    </cdr:from>
    <cdr:to>
      <cdr:x>0.33535</cdr:x>
      <cdr:y>0.44206</cdr:y>
    </cdr:to>
    <cdr:sp macro="" textlink="">
      <cdr:nvSpPr>
        <cdr:cNvPr id="18" name="TextBox 17">
          <a:extLst xmlns:a="http://schemas.openxmlformats.org/drawingml/2006/main">
            <a:ext uri="{FF2B5EF4-FFF2-40B4-BE49-F238E27FC236}">
              <a16:creationId xmlns:a16="http://schemas.microsoft.com/office/drawing/2014/main" id="{57630197-025E-443B-BA5D-DDFF42ECE976}"/>
            </a:ext>
          </a:extLst>
        </cdr:cNvPr>
        <cdr:cNvSpPr txBox="1"/>
      </cdr:nvSpPr>
      <cdr:spPr>
        <a:xfrm xmlns:a="http://schemas.openxmlformats.org/drawingml/2006/main">
          <a:off x="2120671" y="1891260"/>
          <a:ext cx="725818"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710M</a:t>
          </a:r>
          <a:endParaRPr lang="ko-KR" altLang="en-US" sz="1200" dirty="0"/>
        </a:p>
      </cdr:txBody>
    </cdr:sp>
  </cdr:relSizeAnchor>
  <cdr:relSizeAnchor xmlns:cdr="http://schemas.openxmlformats.org/drawingml/2006/chartDrawing">
    <cdr:from>
      <cdr:x>0.33778</cdr:x>
      <cdr:y>0.39396</cdr:y>
    </cdr:from>
    <cdr:to>
      <cdr:x>0.42329</cdr:x>
      <cdr:y>0.44206</cdr:y>
    </cdr:to>
    <cdr:sp macro="" textlink="">
      <cdr:nvSpPr>
        <cdr:cNvPr id="20" name="TextBox 19">
          <a:extLst xmlns:a="http://schemas.openxmlformats.org/drawingml/2006/main">
            <a:ext uri="{FF2B5EF4-FFF2-40B4-BE49-F238E27FC236}">
              <a16:creationId xmlns:a16="http://schemas.microsoft.com/office/drawing/2014/main" id="{9F7C22F3-9E4F-4970-9CD5-10873ECE296F}"/>
            </a:ext>
          </a:extLst>
        </cdr:cNvPr>
        <cdr:cNvSpPr txBox="1"/>
      </cdr:nvSpPr>
      <cdr:spPr>
        <a:xfrm xmlns:a="http://schemas.openxmlformats.org/drawingml/2006/main">
          <a:off x="2867120" y="1891260"/>
          <a:ext cx="725818"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700M</a:t>
          </a:r>
          <a:endParaRPr lang="ko-KR" altLang="en-US" sz="1200" dirty="0"/>
        </a:p>
      </cdr:txBody>
    </cdr:sp>
  </cdr:relSizeAnchor>
  <cdr:relSizeAnchor xmlns:cdr="http://schemas.openxmlformats.org/drawingml/2006/chartDrawing">
    <cdr:from>
      <cdr:x>0.42755</cdr:x>
      <cdr:y>0.40984</cdr:y>
    </cdr:from>
    <cdr:to>
      <cdr:x>0.51306</cdr:x>
      <cdr:y>0.45794</cdr:y>
    </cdr:to>
    <cdr:sp macro="" textlink="">
      <cdr:nvSpPr>
        <cdr:cNvPr id="21" name="TextBox 20">
          <a:extLst xmlns:a="http://schemas.openxmlformats.org/drawingml/2006/main">
            <a:ext uri="{FF2B5EF4-FFF2-40B4-BE49-F238E27FC236}">
              <a16:creationId xmlns:a16="http://schemas.microsoft.com/office/drawing/2014/main" id="{EF6C1D06-F920-45F9-840A-8A7EF35F18D1}"/>
            </a:ext>
          </a:extLst>
        </cdr:cNvPr>
        <cdr:cNvSpPr txBox="1"/>
      </cdr:nvSpPr>
      <cdr:spPr>
        <a:xfrm xmlns:a="http://schemas.openxmlformats.org/drawingml/2006/main">
          <a:off x="3629120" y="1967460"/>
          <a:ext cx="725818"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690M</a:t>
          </a:r>
          <a:endParaRPr lang="ko-KR" altLang="en-US" sz="1200" dirty="0"/>
        </a:p>
      </cdr:txBody>
    </cdr:sp>
  </cdr:relSizeAnchor>
  <cdr:relSizeAnchor xmlns:cdr="http://schemas.openxmlformats.org/drawingml/2006/chartDrawing">
    <cdr:from>
      <cdr:x>0.70075</cdr:x>
      <cdr:y>0.6638</cdr:y>
    </cdr:from>
    <cdr:to>
      <cdr:x>0.78626</cdr:x>
      <cdr:y>0.7119</cdr:y>
    </cdr:to>
    <cdr:sp macro="" textlink="">
      <cdr:nvSpPr>
        <cdr:cNvPr id="22" name="TextBox 21">
          <a:extLst xmlns:a="http://schemas.openxmlformats.org/drawingml/2006/main">
            <a:ext uri="{FF2B5EF4-FFF2-40B4-BE49-F238E27FC236}">
              <a16:creationId xmlns:a16="http://schemas.microsoft.com/office/drawing/2014/main" id="{19F11019-FDB8-4E2F-A0CB-5963C7CCBAAC}"/>
            </a:ext>
          </a:extLst>
        </cdr:cNvPr>
        <cdr:cNvSpPr txBox="1"/>
      </cdr:nvSpPr>
      <cdr:spPr>
        <a:xfrm xmlns:a="http://schemas.openxmlformats.org/drawingml/2006/main">
          <a:off x="5948034" y="3186660"/>
          <a:ext cx="725818"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130M</a:t>
          </a:r>
          <a:endParaRPr lang="ko-KR" altLang="en-US" sz="1200" dirty="0"/>
        </a:p>
      </cdr:txBody>
    </cdr:sp>
  </cdr:relSizeAnchor>
  <cdr:relSizeAnchor xmlns:cdr="http://schemas.openxmlformats.org/drawingml/2006/chartDrawing">
    <cdr:from>
      <cdr:x>0.79838</cdr:x>
      <cdr:y>0.60031</cdr:y>
    </cdr:from>
    <cdr:to>
      <cdr:x>0.90604</cdr:x>
      <cdr:y>0.64792</cdr:y>
    </cdr:to>
    <cdr:sp macro="" textlink="">
      <cdr:nvSpPr>
        <cdr:cNvPr id="23" name="TextBox 22">
          <a:extLst xmlns:a="http://schemas.openxmlformats.org/drawingml/2006/main">
            <a:ext uri="{FF2B5EF4-FFF2-40B4-BE49-F238E27FC236}">
              <a16:creationId xmlns:a16="http://schemas.microsoft.com/office/drawing/2014/main" id="{410D8532-9A0D-49BA-B927-5F6A7373AB45}"/>
            </a:ext>
          </a:extLst>
        </cdr:cNvPr>
        <cdr:cNvSpPr txBox="1"/>
      </cdr:nvSpPr>
      <cdr:spPr>
        <a:xfrm xmlns:a="http://schemas.openxmlformats.org/drawingml/2006/main">
          <a:off x="6776766" y="2881860"/>
          <a:ext cx="913829" cy="228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400" b="1" dirty="0"/>
            <a:t>470M</a:t>
          </a:r>
          <a:endParaRPr lang="ko-KR" altLang="en-US" sz="1200" dirty="0"/>
        </a:p>
      </cdr:txBody>
    </cdr:sp>
  </cdr:relSizeAnchor>
  <cdr:relSizeAnchor xmlns:cdr="http://schemas.openxmlformats.org/drawingml/2006/chartDrawing">
    <cdr:from>
      <cdr:x>0.15029</cdr:x>
      <cdr:y>0.09238</cdr:y>
    </cdr:from>
    <cdr:to>
      <cdr:x>0.27238</cdr:x>
      <cdr:y>0.17175</cdr:y>
    </cdr:to>
    <cdr:sp macro="" textlink="">
      <cdr:nvSpPr>
        <cdr:cNvPr id="24" name="TextBox 23">
          <a:extLst xmlns:a="http://schemas.openxmlformats.org/drawingml/2006/main">
            <a:ext uri="{FF2B5EF4-FFF2-40B4-BE49-F238E27FC236}">
              <a16:creationId xmlns:a16="http://schemas.microsoft.com/office/drawing/2014/main" id="{47A4340B-25CF-4B0C-BAB0-9BD8F1681820}"/>
            </a:ext>
          </a:extLst>
        </cdr:cNvPr>
        <cdr:cNvSpPr txBox="1"/>
      </cdr:nvSpPr>
      <cdr:spPr>
        <a:xfrm xmlns:a="http://schemas.openxmlformats.org/drawingml/2006/main">
          <a:off x="1275711" y="443460"/>
          <a:ext cx="1036313" cy="381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600" b="1" dirty="0"/>
            <a:t>35,200</a:t>
          </a:r>
          <a:endParaRPr lang="ko-KR" altLang="en-US" sz="1400" dirty="0"/>
        </a:p>
      </cdr:txBody>
    </cdr:sp>
  </cdr:relSizeAnchor>
  <cdr:relSizeAnchor xmlns:cdr="http://schemas.openxmlformats.org/drawingml/2006/chartDrawing">
    <cdr:from>
      <cdr:x>0.24801</cdr:x>
      <cdr:y>0.10825</cdr:y>
    </cdr:from>
    <cdr:to>
      <cdr:x>0.38115</cdr:x>
      <cdr:y>0.18762</cdr:y>
    </cdr:to>
    <cdr:sp macro="" textlink="">
      <cdr:nvSpPr>
        <cdr:cNvPr id="25" name="TextBox 24">
          <a:extLst xmlns:a="http://schemas.openxmlformats.org/drawingml/2006/main">
            <a:ext uri="{FF2B5EF4-FFF2-40B4-BE49-F238E27FC236}">
              <a16:creationId xmlns:a16="http://schemas.microsoft.com/office/drawing/2014/main" id="{BAE57DD5-1D1F-4E8E-A47C-D946FD125D85}"/>
            </a:ext>
          </a:extLst>
        </cdr:cNvPr>
        <cdr:cNvSpPr txBox="1"/>
      </cdr:nvSpPr>
      <cdr:spPr>
        <a:xfrm xmlns:a="http://schemas.openxmlformats.org/drawingml/2006/main">
          <a:off x="2105120" y="519660"/>
          <a:ext cx="1130107"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600" b="1" dirty="0"/>
            <a:t>32,369</a:t>
          </a:r>
          <a:endParaRPr lang="ko-KR" altLang="en-US" sz="1400" dirty="0"/>
        </a:p>
      </cdr:txBody>
    </cdr:sp>
  </cdr:relSizeAnchor>
  <cdr:relSizeAnchor xmlns:cdr="http://schemas.openxmlformats.org/drawingml/2006/chartDrawing">
    <cdr:from>
      <cdr:x>0.35045</cdr:x>
      <cdr:y>0.14</cdr:y>
    </cdr:from>
    <cdr:to>
      <cdr:x>0.47613</cdr:x>
      <cdr:y>0.21936</cdr:y>
    </cdr:to>
    <cdr:sp macro="" textlink="">
      <cdr:nvSpPr>
        <cdr:cNvPr id="26" name="TextBox 25">
          <a:extLst xmlns:a="http://schemas.openxmlformats.org/drawingml/2006/main">
            <a:ext uri="{FF2B5EF4-FFF2-40B4-BE49-F238E27FC236}">
              <a16:creationId xmlns:a16="http://schemas.microsoft.com/office/drawing/2014/main" id="{47D9E0F8-87B6-4077-9422-9E09AC47617B}"/>
            </a:ext>
          </a:extLst>
        </cdr:cNvPr>
        <cdr:cNvSpPr txBox="1"/>
      </cdr:nvSpPr>
      <cdr:spPr>
        <a:xfrm xmlns:a="http://schemas.openxmlformats.org/drawingml/2006/main">
          <a:off x="2974687" y="672060"/>
          <a:ext cx="1066786"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600" b="1" dirty="0"/>
            <a:t>30,840</a:t>
          </a:r>
          <a:endParaRPr lang="ko-KR" altLang="en-US" sz="1400" dirty="0"/>
        </a:p>
      </cdr:txBody>
    </cdr:sp>
  </cdr:relSizeAnchor>
  <cdr:relSizeAnchor xmlns:cdr="http://schemas.openxmlformats.org/drawingml/2006/chartDrawing">
    <cdr:from>
      <cdr:x>0.43653</cdr:x>
      <cdr:y>0.15587</cdr:y>
    </cdr:from>
    <cdr:to>
      <cdr:x>0.56221</cdr:x>
      <cdr:y>0.23524</cdr:y>
    </cdr:to>
    <cdr:sp macro="" textlink="">
      <cdr:nvSpPr>
        <cdr:cNvPr id="27" name="TextBox 26">
          <a:extLst xmlns:a="http://schemas.openxmlformats.org/drawingml/2006/main">
            <a:ext uri="{FF2B5EF4-FFF2-40B4-BE49-F238E27FC236}">
              <a16:creationId xmlns:a16="http://schemas.microsoft.com/office/drawing/2014/main" id="{3B214720-93AC-443D-A54F-7ACB52919C1A}"/>
            </a:ext>
          </a:extLst>
        </cdr:cNvPr>
        <cdr:cNvSpPr txBox="1"/>
      </cdr:nvSpPr>
      <cdr:spPr>
        <a:xfrm xmlns:a="http://schemas.openxmlformats.org/drawingml/2006/main">
          <a:off x="3705327" y="748260"/>
          <a:ext cx="1066786" cy="381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600" b="1" dirty="0"/>
            <a:t>28,880</a:t>
          </a:r>
          <a:endParaRPr lang="ko-KR" altLang="en-US" sz="1400" dirty="0"/>
        </a:p>
      </cdr:txBody>
    </cdr:sp>
  </cdr:relSizeAnchor>
  <cdr:relSizeAnchor xmlns:cdr="http://schemas.openxmlformats.org/drawingml/2006/chartDrawing">
    <cdr:from>
      <cdr:x>0.69726</cdr:x>
      <cdr:y>0.58444</cdr:y>
    </cdr:from>
    <cdr:to>
      <cdr:x>0.80499</cdr:x>
      <cdr:y>0.66381</cdr:y>
    </cdr:to>
    <cdr:sp macro="" textlink="">
      <cdr:nvSpPr>
        <cdr:cNvPr id="28" name="TextBox 27">
          <a:extLst xmlns:a="http://schemas.openxmlformats.org/drawingml/2006/main">
            <a:ext uri="{FF2B5EF4-FFF2-40B4-BE49-F238E27FC236}">
              <a16:creationId xmlns:a16="http://schemas.microsoft.com/office/drawing/2014/main" id="{A878F2F3-A675-4B75-8506-D970A145484F}"/>
            </a:ext>
          </a:extLst>
        </cdr:cNvPr>
        <cdr:cNvSpPr txBox="1"/>
      </cdr:nvSpPr>
      <cdr:spPr>
        <a:xfrm xmlns:a="http://schemas.openxmlformats.org/drawingml/2006/main">
          <a:off x="5918401" y="2805660"/>
          <a:ext cx="914424"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ko-KR" sz="1600" b="1" dirty="0"/>
            <a:t>2,708</a:t>
          </a:r>
          <a:endParaRPr lang="ko-KR" altLang="en-US" sz="1400" dirty="0"/>
        </a:p>
      </cdr:txBody>
    </cdr:sp>
  </cdr:relSizeAnchor>
  <cdr:relSizeAnchor xmlns:cdr="http://schemas.openxmlformats.org/drawingml/2006/chartDrawing">
    <cdr:from>
      <cdr:x>0.06846</cdr:x>
      <cdr:y>0.94439</cdr:y>
    </cdr:from>
    <cdr:to>
      <cdr:x>0.18517</cdr:x>
      <cdr:y>0.99889</cdr:y>
    </cdr:to>
    <cdr:sp macro="" textlink="">
      <cdr:nvSpPr>
        <cdr:cNvPr id="3" name="TextBox 23">
          <a:extLst xmlns:a="http://schemas.openxmlformats.org/drawingml/2006/main">
            <a:ext uri="{FF2B5EF4-FFF2-40B4-BE49-F238E27FC236}">
              <a16:creationId xmlns:a16="http://schemas.microsoft.com/office/drawing/2014/main" id="{EDBFEB74-02A6-4C1B-9D21-68C1E2B28F58}"/>
            </a:ext>
          </a:extLst>
        </cdr:cNvPr>
        <cdr:cNvSpPr txBox="1"/>
      </cdr:nvSpPr>
      <cdr:spPr>
        <a:xfrm xmlns:a="http://schemas.openxmlformats.org/drawingml/2006/main">
          <a:off x="581120" y="4533662"/>
          <a:ext cx="990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sz="1100" dirty="0"/>
            <a:t>2015</a:t>
          </a:r>
          <a:endParaRPr lang="ko-KR" altLang="en-US" sz="1100" dirty="0"/>
        </a:p>
      </cdr:txBody>
    </cdr:sp>
  </cdr:relSizeAnchor>
  <cdr:relSizeAnchor xmlns:cdr="http://schemas.openxmlformats.org/drawingml/2006/chartDrawing">
    <cdr:from>
      <cdr:x>0.15568</cdr:x>
      <cdr:y>0.9455</cdr:y>
    </cdr:from>
    <cdr:to>
      <cdr:x>0.27238</cdr:x>
      <cdr:y>1</cdr:y>
    </cdr:to>
    <cdr:sp macro="" textlink="">
      <cdr:nvSpPr>
        <cdr:cNvPr id="4" name="TextBox 24">
          <a:extLst xmlns:a="http://schemas.openxmlformats.org/drawingml/2006/main">
            <a:ext uri="{FF2B5EF4-FFF2-40B4-BE49-F238E27FC236}">
              <a16:creationId xmlns:a16="http://schemas.microsoft.com/office/drawing/2014/main" id="{38A24E89-B36A-46BA-BB25-9EE88D200050}"/>
            </a:ext>
          </a:extLst>
        </cdr:cNvPr>
        <cdr:cNvSpPr txBox="1"/>
      </cdr:nvSpPr>
      <cdr:spPr>
        <a:xfrm xmlns:a="http://schemas.openxmlformats.org/drawingml/2006/main">
          <a:off x="1321424" y="4538990"/>
          <a:ext cx="990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sz="1100" dirty="0"/>
            <a:t>2016</a:t>
          </a:r>
          <a:endParaRPr lang="ko-KR" altLang="en-US" sz="1100" dirty="0"/>
        </a:p>
      </cdr:txBody>
    </cdr:sp>
  </cdr:relSizeAnchor>
  <cdr:relSizeAnchor xmlns:cdr="http://schemas.openxmlformats.org/drawingml/2006/chartDrawing">
    <cdr:from>
      <cdr:x>0.24801</cdr:x>
      <cdr:y>0.9455</cdr:y>
    </cdr:from>
    <cdr:to>
      <cdr:x>0.36471</cdr:x>
      <cdr:y>1</cdr:y>
    </cdr:to>
    <cdr:sp macro="" textlink="">
      <cdr:nvSpPr>
        <cdr:cNvPr id="5" name="TextBox 25">
          <a:extLst xmlns:a="http://schemas.openxmlformats.org/drawingml/2006/main">
            <a:ext uri="{FF2B5EF4-FFF2-40B4-BE49-F238E27FC236}">
              <a16:creationId xmlns:a16="http://schemas.microsoft.com/office/drawing/2014/main" id="{3A744900-817E-413F-AE22-12CE24655627}"/>
            </a:ext>
          </a:extLst>
        </cdr:cNvPr>
        <cdr:cNvSpPr txBox="1"/>
      </cdr:nvSpPr>
      <cdr:spPr>
        <a:xfrm xmlns:a="http://schemas.openxmlformats.org/drawingml/2006/main">
          <a:off x="2105120" y="4538990"/>
          <a:ext cx="990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sz="1100" dirty="0"/>
            <a:t>2017</a:t>
          </a:r>
          <a:endParaRPr lang="ko-KR" altLang="en-US" sz="1100" dirty="0"/>
        </a:p>
      </cdr:txBody>
    </cdr:sp>
  </cdr:relSizeAnchor>
  <cdr:relSizeAnchor xmlns:cdr="http://schemas.openxmlformats.org/drawingml/2006/chartDrawing">
    <cdr:from>
      <cdr:x>0.35095</cdr:x>
      <cdr:y>0.9455</cdr:y>
    </cdr:from>
    <cdr:to>
      <cdr:x>0.46766</cdr:x>
      <cdr:y>1</cdr:y>
    </cdr:to>
    <cdr:sp macro="" textlink="">
      <cdr:nvSpPr>
        <cdr:cNvPr id="6" name="TextBox 26">
          <a:extLst xmlns:a="http://schemas.openxmlformats.org/drawingml/2006/main">
            <a:ext uri="{FF2B5EF4-FFF2-40B4-BE49-F238E27FC236}">
              <a16:creationId xmlns:a16="http://schemas.microsoft.com/office/drawing/2014/main" id="{9BEB1167-4780-4D66-B848-23390ABC1A36}"/>
            </a:ext>
          </a:extLst>
        </cdr:cNvPr>
        <cdr:cNvSpPr txBox="1"/>
      </cdr:nvSpPr>
      <cdr:spPr>
        <a:xfrm xmlns:a="http://schemas.openxmlformats.org/drawingml/2006/main">
          <a:off x="2978920" y="4538990"/>
          <a:ext cx="990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sz="1100" dirty="0"/>
            <a:t>2018</a:t>
          </a:r>
          <a:endParaRPr lang="ko-KR" altLang="en-US" sz="1100" dirty="0"/>
        </a:p>
      </cdr:txBody>
    </cdr:sp>
  </cdr:relSizeAnchor>
  <cdr:relSizeAnchor xmlns:cdr="http://schemas.openxmlformats.org/drawingml/2006/chartDrawing">
    <cdr:from>
      <cdr:x>0.44102</cdr:x>
      <cdr:y>0.9455</cdr:y>
    </cdr:from>
    <cdr:to>
      <cdr:x>0.55772</cdr:x>
      <cdr:y>1</cdr:y>
    </cdr:to>
    <cdr:sp macro="" textlink="">
      <cdr:nvSpPr>
        <cdr:cNvPr id="7" name="TextBox 27">
          <a:extLst xmlns:a="http://schemas.openxmlformats.org/drawingml/2006/main">
            <a:ext uri="{FF2B5EF4-FFF2-40B4-BE49-F238E27FC236}">
              <a16:creationId xmlns:a16="http://schemas.microsoft.com/office/drawing/2014/main" id="{A9948C26-5746-4032-8CBC-9ADABEFC0AE4}"/>
            </a:ext>
          </a:extLst>
        </cdr:cNvPr>
        <cdr:cNvSpPr txBox="1"/>
      </cdr:nvSpPr>
      <cdr:spPr>
        <a:xfrm xmlns:a="http://schemas.openxmlformats.org/drawingml/2006/main">
          <a:off x="3743420" y="4538990"/>
          <a:ext cx="990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sz="1100" dirty="0"/>
            <a:t>2019</a:t>
          </a:r>
          <a:endParaRPr lang="ko-KR" altLang="en-US" sz="1100" dirty="0"/>
        </a:p>
      </cdr:txBody>
    </cdr:sp>
  </cdr:relSizeAnchor>
  <cdr:relSizeAnchor xmlns:cdr="http://schemas.openxmlformats.org/drawingml/2006/chartDrawing">
    <cdr:from>
      <cdr:x>0.58405</cdr:x>
      <cdr:y>0.9455</cdr:y>
    </cdr:from>
    <cdr:to>
      <cdr:x>0.70075</cdr:x>
      <cdr:y>1</cdr:y>
    </cdr:to>
    <cdr:sp macro="" textlink="">
      <cdr:nvSpPr>
        <cdr:cNvPr id="10" name="TextBox 28">
          <a:extLst xmlns:a="http://schemas.openxmlformats.org/drawingml/2006/main">
            <a:ext uri="{FF2B5EF4-FFF2-40B4-BE49-F238E27FC236}">
              <a16:creationId xmlns:a16="http://schemas.microsoft.com/office/drawing/2014/main" id="{C91C564F-AF15-438A-9BDB-2F6DF607D0BD}"/>
            </a:ext>
          </a:extLst>
        </cdr:cNvPr>
        <cdr:cNvSpPr txBox="1"/>
      </cdr:nvSpPr>
      <cdr:spPr>
        <a:xfrm xmlns:a="http://schemas.openxmlformats.org/drawingml/2006/main">
          <a:off x="4957472" y="4538967"/>
          <a:ext cx="990562" cy="2616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sz="1100" dirty="0"/>
            <a:t>2020</a:t>
          </a:r>
          <a:endParaRPr lang="ko-KR" altLang="en-US" sz="1100" dirty="0"/>
        </a:p>
      </cdr:txBody>
    </cdr:sp>
  </cdr:relSizeAnchor>
  <cdr:relSizeAnchor xmlns:cdr="http://schemas.openxmlformats.org/drawingml/2006/chartDrawing">
    <cdr:from>
      <cdr:x>0.70075</cdr:x>
      <cdr:y>0.9455</cdr:y>
    </cdr:from>
    <cdr:to>
      <cdr:x>0.81745</cdr:x>
      <cdr:y>1</cdr:y>
    </cdr:to>
    <cdr:sp macro="" textlink="">
      <cdr:nvSpPr>
        <cdr:cNvPr id="12" name="TextBox 29">
          <a:extLst xmlns:a="http://schemas.openxmlformats.org/drawingml/2006/main">
            <a:ext uri="{FF2B5EF4-FFF2-40B4-BE49-F238E27FC236}">
              <a16:creationId xmlns:a16="http://schemas.microsoft.com/office/drawing/2014/main" id="{5492B947-0E3D-4027-AEEC-BFCDEF25D8CA}"/>
            </a:ext>
          </a:extLst>
        </cdr:cNvPr>
        <cdr:cNvSpPr txBox="1"/>
      </cdr:nvSpPr>
      <cdr:spPr>
        <a:xfrm xmlns:a="http://schemas.openxmlformats.org/drawingml/2006/main">
          <a:off x="5948034" y="4538990"/>
          <a:ext cx="990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sz="1100" dirty="0"/>
            <a:t>2021</a:t>
          </a:r>
          <a:endParaRPr lang="ko-KR" altLang="en-US" sz="1100" dirty="0"/>
        </a:p>
      </cdr:txBody>
    </cdr:sp>
  </cdr:relSizeAnchor>
  <cdr:relSizeAnchor xmlns:cdr="http://schemas.openxmlformats.org/drawingml/2006/chartDrawing">
    <cdr:from>
      <cdr:x>0.78934</cdr:x>
      <cdr:y>0.9455</cdr:y>
    </cdr:from>
    <cdr:to>
      <cdr:x>0.90604</cdr:x>
      <cdr:y>1</cdr:y>
    </cdr:to>
    <cdr:sp macro="" textlink="">
      <cdr:nvSpPr>
        <cdr:cNvPr id="13" name="TextBox 30">
          <a:extLst xmlns:a="http://schemas.openxmlformats.org/drawingml/2006/main">
            <a:ext uri="{FF2B5EF4-FFF2-40B4-BE49-F238E27FC236}">
              <a16:creationId xmlns:a16="http://schemas.microsoft.com/office/drawing/2014/main" id="{009CA171-21F5-43E8-B40F-AFB2F488374F}"/>
            </a:ext>
          </a:extLst>
        </cdr:cNvPr>
        <cdr:cNvSpPr txBox="1"/>
      </cdr:nvSpPr>
      <cdr:spPr>
        <a:xfrm xmlns:a="http://schemas.openxmlformats.org/drawingml/2006/main">
          <a:off x="6699995" y="4538990"/>
          <a:ext cx="990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sz="1100" dirty="0"/>
            <a:t>2022</a:t>
          </a:r>
          <a:endParaRPr lang="ko-KR" altLang="en-US" sz="1100" dirty="0"/>
        </a:p>
      </cdr:txBody>
    </cdr:sp>
  </cdr:relSizeAnchor>
  <cdr:relSizeAnchor xmlns:cdr="http://schemas.openxmlformats.org/drawingml/2006/chartDrawing">
    <cdr:from>
      <cdr:x>0.8833</cdr:x>
      <cdr:y>0.9455</cdr:y>
    </cdr:from>
    <cdr:to>
      <cdr:x>1</cdr:x>
      <cdr:y>1</cdr:y>
    </cdr:to>
    <cdr:sp macro="" textlink="">
      <cdr:nvSpPr>
        <cdr:cNvPr id="14" name="TextBox 31">
          <a:extLst xmlns:a="http://schemas.openxmlformats.org/drawingml/2006/main">
            <a:ext uri="{FF2B5EF4-FFF2-40B4-BE49-F238E27FC236}">
              <a16:creationId xmlns:a16="http://schemas.microsoft.com/office/drawing/2014/main" id="{FF9C9043-DDE3-4AC8-A4C1-7019B05CB145}"/>
            </a:ext>
          </a:extLst>
        </cdr:cNvPr>
        <cdr:cNvSpPr txBox="1"/>
      </cdr:nvSpPr>
      <cdr:spPr>
        <a:xfrm xmlns:a="http://schemas.openxmlformats.org/drawingml/2006/main">
          <a:off x="8694711" y="6776129"/>
          <a:ext cx="9906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altLang="ko-KR" sz="1100" dirty="0"/>
            <a:t>2023</a:t>
          </a:r>
          <a:endParaRPr lang="ko-KR" altLang="en-US" sz="1100" dirty="0"/>
        </a:p>
      </cdr:txBody>
    </cdr:sp>
  </cdr:relSizeAnchor>
  <cdr:relSizeAnchor xmlns:cdr="http://schemas.openxmlformats.org/drawingml/2006/chartDrawing">
    <cdr:from>
      <cdr:x>0.87569</cdr:x>
      <cdr:y>0.56857</cdr:y>
    </cdr:from>
    <cdr:to>
      <cdr:x>0.98335</cdr:x>
      <cdr:y>0.61618</cdr:y>
    </cdr:to>
    <cdr:sp macro="" textlink="">
      <cdr:nvSpPr>
        <cdr:cNvPr id="16" name="TextBox 1">
          <a:extLst xmlns:a="http://schemas.openxmlformats.org/drawingml/2006/main">
            <a:ext uri="{FF2B5EF4-FFF2-40B4-BE49-F238E27FC236}">
              <a16:creationId xmlns:a16="http://schemas.microsoft.com/office/drawing/2014/main" id="{F27877AD-ACD0-096E-50D1-FD041835C47C}"/>
            </a:ext>
          </a:extLst>
        </cdr:cNvPr>
        <cdr:cNvSpPr txBox="1"/>
      </cdr:nvSpPr>
      <cdr:spPr>
        <a:xfrm xmlns:a="http://schemas.openxmlformats.org/drawingml/2006/main">
          <a:off x="7432949" y="2729460"/>
          <a:ext cx="913829" cy="2285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ko-KR" sz="1400" b="1" dirty="0"/>
            <a:t>500M</a:t>
          </a:r>
          <a:endParaRPr lang="ko-KR" altLang="en-US" sz="1200" dirty="0"/>
        </a:p>
      </cdr:txBody>
    </cdr:sp>
  </cdr:relSizeAnchor>
  <cdr:relSizeAnchor xmlns:cdr="http://schemas.openxmlformats.org/drawingml/2006/chartDrawing">
    <cdr:from>
      <cdr:x>0.86483</cdr:x>
      <cdr:y>0.21886</cdr:y>
    </cdr:from>
    <cdr:to>
      <cdr:x>0.98153</cdr:x>
      <cdr:y>0.34751</cdr:y>
    </cdr:to>
    <cdr:sp macro="" textlink="">
      <cdr:nvSpPr>
        <cdr:cNvPr id="19" name="TextBox 1">
          <a:extLst xmlns:a="http://schemas.openxmlformats.org/drawingml/2006/main">
            <a:ext uri="{FF2B5EF4-FFF2-40B4-BE49-F238E27FC236}">
              <a16:creationId xmlns:a16="http://schemas.microsoft.com/office/drawing/2014/main" id="{DC3EEC7F-D38F-F876-6800-97FBCD985752}"/>
            </a:ext>
          </a:extLst>
        </cdr:cNvPr>
        <cdr:cNvSpPr txBox="1"/>
      </cdr:nvSpPr>
      <cdr:spPr>
        <a:xfrm xmlns:a="http://schemas.openxmlformats.org/drawingml/2006/main">
          <a:off x="7340812" y="1050672"/>
          <a:ext cx="990562" cy="6175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ko-KR" sz="1400" b="1" dirty="0"/>
            <a:t>17,000</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595757"/>
                </a:solidFill>
                <a:latin typeface="Malgun Gothic"/>
                <a:cs typeface="Malgun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595757"/>
                </a:solidFill>
                <a:latin typeface="Malgun Gothic"/>
                <a:cs typeface="Malgun Gothic"/>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595757"/>
                </a:solidFill>
                <a:latin typeface="Malgun Gothic"/>
                <a:cs typeface="Malgun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175" y="12"/>
            <a:ext cx="10688828" cy="755999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 y="1619999"/>
            <a:ext cx="10692130" cy="5940425"/>
          </a:xfrm>
          <a:custGeom>
            <a:avLst/>
            <a:gdLst/>
            <a:ahLst/>
            <a:cxnLst/>
            <a:rect l="l" t="t" r="r" b="b"/>
            <a:pathLst>
              <a:path w="10692130" h="5940425">
                <a:moveTo>
                  <a:pt x="10151999" y="0"/>
                </a:moveTo>
                <a:lnTo>
                  <a:pt x="540003" y="0"/>
                </a:lnTo>
                <a:lnTo>
                  <a:pt x="227814" y="8437"/>
                </a:lnTo>
                <a:lnTo>
                  <a:pt x="67500" y="67500"/>
                </a:lnTo>
                <a:lnTo>
                  <a:pt x="8437" y="227814"/>
                </a:lnTo>
                <a:lnTo>
                  <a:pt x="0" y="540003"/>
                </a:lnTo>
                <a:lnTo>
                  <a:pt x="0" y="5940005"/>
                </a:lnTo>
                <a:lnTo>
                  <a:pt x="10692003" y="5940005"/>
                </a:lnTo>
                <a:lnTo>
                  <a:pt x="10692003" y="540003"/>
                </a:lnTo>
                <a:lnTo>
                  <a:pt x="10683565" y="227814"/>
                </a:lnTo>
                <a:lnTo>
                  <a:pt x="10624502" y="67500"/>
                </a:lnTo>
                <a:lnTo>
                  <a:pt x="10464188" y="8437"/>
                </a:lnTo>
                <a:lnTo>
                  <a:pt x="10151999" y="0"/>
                </a:lnTo>
                <a:close/>
              </a:path>
            </a:pathLst>
          </a:custGeom>
          <a:solidFill>
            <a:srgbClr val="F5F5F6"/>
          </a:solidFill>
        </p:spPr>
        <p:txBody>
          <a:bodyPr wrap="square" lIns="0" tIns="0" rIns="0" bIns="0" rtlCol="0"/>
          <a:lstStyle/>
          <a:p>
            <a:endParaRPr/>
          </a:p>
        </p:txBody>
      </p:sp>
      <p:sp>
        <p:nvSpPr>
          <p:cNvPr id="2" name="Holder 2"/>
          <p:cNvSpPr>
            <a:spLocks noGrp="1"/>
          </p:cNvSpPr>
          <p:nvPr>
            <p:ph type="title"/>
          </p:nvPr>
        </p:nvSpPr>
        <p:spPr>
          <a:xfrm>
            <a:off x="3287645" y="888376"/>
            <a:ext cx="4118109" cy="299719"/>
          </a:xfrm>
          <a:prstGeom prst="rect">
            <a:avLst/>
          </a:prstGeom>
        </p:spPr>
        <p:txBody>
          <a:bodyPr wrap="square" lIns="0" tIns="0" rIns="0" bIns="0">
            <a:spAutoFit/>
          </a:bodyPr>
          <a:lstStyle>
            <a:lvl1pPr>
              <a:defRPr sz="1800" b="1" i="0">
                <a:solidFill>
                  <a:srgbClr val="595757"/>
                </a:solidFill>
                <a:latin typeface="Malgun Gothic"/>
                <a:cs typeface="Malgun Gothic"/>
              </a:defRPr>
            </a:lvl1pPr>
          </a:lstStyle>
          <a:p>
            <a:endParaRPr/>
          </a:p>
        </p:txBody>
      </p:sp>
      <p:sp>
        <p:nvSpPr>
          <p:cNvPr id="3" name="Holder 3"/>
          <p:cNvSpPr>
            <a:spLocks noGrp="1"/>
          </p:cNvSpPr>
          <p:nvPr>
            <p:ph type="body" idx="1"/>
          </p:nvPr>
        </p:nvSpPr>
        <p:spPr>
          <a:xfrm>
            <a:off x="1516250" y="3156778"/>
            <a:ext cx="7972425" cy="34239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1/12/25</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jp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emf"/><Relationship Id="rId10" Type="http://schemas.openxmlformats.org/officeDocument/2006/relationships/image" Target="../media/image56.emf"/><Relationship Id="rId4" Type="http://schemas.openxmlformats.org/officeDocument/2006/relationships/image" Target="../media/image50.emf"/><Relationship Id="rId9" Type="http://schemas.openxmlformats.org/officeDocument/2006/relationships/image" Target="../media/image55.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jpeg"/><Relationship Id="rId21" Type="http://schemas.openxmlformats.org/officeDocument/2006/relationships/image" Target="../media/image81.png"/><Relationship Id="rId7" Type="http://schemas.openxmlformats.org/officeDocument/2006/relationships/image" Target="../media/image67.jpeg"/><Relationship Id="rId12" Type="http://schemas.openxmlformats.org/officeDocument/2006/relationships/image" Target="../media/image72.jpeg"/><Relationship Id="rId17" Type="http://schemas.openxmlformats.org/officeDocument/2006/relationships/image" Target="../media/image77.jpeg"/><Relationship Id="rId2" Type="http://schemas.openxmlformats.org/officeDocument/2006/relationships/image" Target="../media/image9.png"/><Relationship Id="rId16" Type="http://schemas.openxmlformats.org/officeDocument/2006/relationships/image" Target="../media/image76.gif"/><Relationship Id="rId20"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66.svg"/><Relationship Id="rId11" Type="http://schemas.openxmlformats.org/officeDocument/2006/relationships/image" Target="../media/image71.svg"/><Relationship Id="rId5" Type="http://schemas.openxmlformats.org/officeDocument/2006/relationships/image" Target="../media/image65.png"/><Relationship Id="rId15" Type="http://schemas.openxmlformats.org/officeDocument/2006/relationships/image" Target="../media/image75.jpg"/><Relationship Id="rId10" Type="http://schemas.openxmlformats.org/officeDocument/2006/relationships/image" Target="../media/image70.png"/><Relationship Id="rId19" Type="http://schemas.openxmlformats.org/officeDocument/2006/relationships/image" Target="../media/image79.jpeg"/><Relationship Id="rId4" Type="http://schemas.openxmlformats.org/officeDocument/2006/relationships/image" Target="../media/image64.png"/><Relationship Id="rId9" Type="http://schemas.openxmlformats.org/officeDocument/2006/relationships/image" Target="../media/image69.jpeg"/><Relationship Id="rId1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jpeg"/></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stretch>
            <a:fillRect t="-19000" b="-19000"/>
          </a:stretch>
        </a:blipFill>
        <a:effectLst/>
      </p:bgPr>
    </p:bg>
    <p:spTree>
      <p:nvGrpSpPr>
        <p:cNvPr id="1" name=""/>
        <p:cNvGrpSpPr/>
        <p:nvPr/>
      </p:nvGrpSpPr>
      <p:grpSpPr>
        <a:xfrm>
          <a:off x="0" y="0"/>
          <a:ext cx="0" cy="0"/>
          <a:chOff x="0" y="0"/>
          <a:chExt cx="0" cy="0"/>
        </a:xfrm>
      </p:grpSpPr>
      <p:sp>
        <p:nvSpPr>
          <p:cNvPr id="2" name="object 2"/>
          <p:cNvSpPr txBox="1"/>
          <p:nvPr/>
        </p:nvSpPr>
        <p:spPr>
          <a:xfrm>
            <a:off x="746474" y="2958372"/>
            <a:ext cx="4197350" cy="2030684"/>
          </a:xfrm>
          <a:prstGeom prst="rect">
            <a:avLst/>
          </a:prstGeom>
        </p:spPr>
        <p:txBody>
          <a:bodyPr vert="horz" wrap="square" lIns="0" tIns="17145" rIns="0" bIns="0" rtlCol="0">
            <a:spAutoFit/>
          </a:bodyPr>
          <a:lstStyle/>
          <a:p>
            <a:pPr marL="12700">
              <a:lnSpc>
                <a:spcPts val="7520"/>
              </a:lnSpc>
              <a:spcBef>
                <a:spcPts val="135"/>
              </a:spcBef>
            </a:pPr>
            <a:r>
              <a:rPr sz="6300" spc="-40" dirty="0">
                <a:solidFill>
                  <a:srgbClr val="FFFFFF"/>
                </a:solidFill>
                <a:latin typeface="Tahoma"/>
                <a:cs typeface="Tahoma"/>
              </a:rPr>
              <a:t>YOUR</a:t>
            </a:r>
            <a:r>
              <a:rPr sz="6300" spc="165" dirty="0">
                <a:solidFill>
                  <a:srgbClr val="FFFFFF"/>
                </a:solidFill>
                <a:latin typeface="Tahoma"/>
                <a:cs typeface="Tahoma"/>
              </a:rPr>
              <a:t> </a:t>
            </a:r>
            <a:r>
              <a:rPr sz="6300" spc="50" dirty="0">
                <a:solidFill>
                  <a:srgbClr val="FFFFFF"/>
                </a:solidFill>
                <a:latin typeface="Tahoma"/>
                <a:cs typeface="Tahoma"/>
              </a:rPr>
              <a:t>BEST</a:t>
            </a:r>
            <a:endParaRPr sz="6300" dirty="0">
              <a:latin typeface="Tahoma"/>
              <a:cs typeface="Tahoma"/>
            </a:endParaRPr>
          </a:p>
          <a:p>
            <a:pPr marL="12700">
              <a:lnSpc>
                <a:spcPts val="8240"/>
              </a:lnSpc>
            </a:pPr>
            <a:r>
              <a:rPr sz="6900" spc="20" dirty="0">
                <a:solidFill>
                  <a:srgbClr val="FFFFFF"/>
                </a:solidFill>
                <a:latin typeface="Georgia"/>
                <a:cs typeface="Georgia"/>
              </a:rPr>
              <a:t>PARTNER</a:t>
            </a:r>
            <a:endParaRPr sz="6900" dirty="0">
              <a:latin typeface="Georgia"/>
              <a:cs typeface="Georgia"/>
            </a:endParaRPr>
          </a:p>
        </p:txBody>
      </p:sp>
      <p:grpSp>
        <p:nvGrpSpPr>
          <p:cNvPr id="3" name="object 3"/>
          <p:cNvGrpSpPr/>
          <p:nvPr/>
        </p:nvGrpSpPr>
        <p:grpSpPr>
          <a:xfrm>
            <a:off x="0" y="351005"/>
            <a:ext cx="10688955" cy="6129020"/>
            <a:chOff x="0" y="351005"/>
            <a:chExt cx="10688955" cy="6129020"/>
          </a:xfrm>
        </p:grpSpPr>
        <p:sp>
          <p:nvSpPr>
            <p:cNvPr id="4" name="object 4"/>
            <p:cNvSpPr/>
            <p:nvPr/>
          </p:nvSpPr>
          <p:spPr>
            <a:xfrm>
              <a:off x="679344" y="711553"/>
              <a:ext cx="446405" cy="109220"/>
            </a:xfrm>
            <a:custGeom>
              <a:avLst/>
              <a:gdLst/>
              <a:ahLst/>
              <a:cxnLst/>
              <a:rect l="l" t="t" r="r" b="b"/>
              <a:pathLst>
                <a:path w="446405" h="109219">
                  <a:moveTo>
                    <a:pt x="446328" y="0"/>
                  </a:moveTo>
                  <a:lnTo>
                    <a:pt x="66014" y="0"/>
                  </a:lnTo>
                  <a:lnTo>
                    <a:pt x="0" y="109207"/>
                  </a:lnTo>
                  <a:lnTo>
                    <a:pt x="418020" y="109207"/>
                  </a:lnTo>
                  <a:lnTo>
                    <a:pt x="446328" y="0"/>
                  </a:lnTo>
                  <a:close/>
                </a:path>
              </a:pathLst>
            </a:custGeom>
            <a:solidFill>
              <a:srgbClr val="38A1DB"/>
            </a:solidFill>
          </p:spPr>
          <p:txBody>
            <a:bodyPr wrap="square" lIns="0" tIns="0" rIns="0" bIns="0" rtlCol="0"/>
            <a:lstStyle/>
            <a:p>
              <a:endParaRPr/>
            </a:p>
          </p:txBody>
        </p:sp>
        <p:sp>
          <p:nvSpPr>
            <p:cNvPr id="5" name="object 5"/>
            <p:cNvSpPr/>
            <p:nvPr/>
          </p:nvSpPr>
          <p:spPr>
            <a:xfrm>
              <a:off x="744486" y="865231"/>
              <a:ext cx="220345" cy="302260"/>
            </a:xfrm>
            <a:custGeom>
              <a:avLst/>
              <a:gdLst/>
              <a:ahLst/>
              <a:cxnLst/>
              <a:rect l="l" t="t" r="r" b="b"/>
              <a:pathLst>
                <a:path w="220344" h="302259">
                  <a:moveTo>
                    <a:pt x="220332" y="0"/>
                  </a:moveTo>
                  <a:lnTo>
                    <a:pt x="76555" y="0"/>
                  </a:lnTo>
                  <a:lnTo>
                    <a:pt x="0" y="301726"/>
                  </a:lnTo>
                  <a:lnTo>
                    <a:pt x="143662" y="301726"/>
                  </a:lnTo>
                  <a:lnTo>
                    <a:pt x="220332" y="0"/>
                  </a:lnTo>
                  <a:close/>
                </a:path>
              </a:pathLst>
            </a:custGeom>
            <a:solidFill>
              <a:srgbClr val="004190"/>
            </a:solidFill>
          </p:spPr>
          <p:txBody>
            <a:bodyPr wrap="square" lIns="0" tIns="0" rIns="0" bIns="0" rtlCol="0"/>
            <a:lstStyle/>
            <a:p>
              <a:endParaRPr/>
            </a:p>
          </p:txBody>
        </p:sp>
        <p:sp>
          <p:nvSpPr>
            <p:cNvPr id="6" name="object 6"/>
            <p:cNvSpPr/>
            <p:nvPr/>
          </p:nvSpPr>
          <p:spPr>
            <a:xfrm>
              <a:off x="1034136" y="363931"/>
              <a:ext cx="362585" cy="478790"/>
            </a:xfrm>
            <a:custGeom>
              <a:avLst/>
              <a:gdLst/>
              <a:ahLst/>
              <a:cxnLst/>
              <a:rect l="l" t="t" r="r" b="b"/>
              <a:pathLst>
                <a:path w="362584" h="478790">
                  <a:moveTo>
                    <a:pt x="151066" y="0"/>
                  </a:moveTo>
                  <a:lnTo>
                    <a:pt x="0" y="203466"/>
                  </a:lnTo>
                  <a:lnTo>
                    <a:pt x="109592" y="199970"/>
                  </a:lnTo>
                  <a:lnTo>
                    <a:pt x="183845" y="227457"/>
                  </a:lnTo>
                  <a:lnTo>
                    <a:pt x="256707" y="311712"/>
                  </a:lnTo>
                  <a:lnTo>
                    <a:pt x="362127" y="478523"/>
                  </a:lnTo>
                  <a:lnTo>
                    <a:pt x="151066" y="0"/>
                  </a:lnTo>
                  <a:close/>
                </a:path>
              </a:pathLst>
            </a:custGeom>
            <a:solidFill>
              <a:srgbClr val="F18900"/>
            </a:solidFill>
          </p:spPr>
          <p:txBody>
            <a:bodyPr wrap="square" lIns="0" tIns="0" rIns="0" bIns="0" rtlCol="0"/>
            <a:lstStyle/>
            <a:p>
              <a:endParaRPr/>
            </a:p>
          </p:txBody>
        </p:sp>
        <p:sp>
          <p:nvSpPr>
            <p:cNvPr id="7" name="object 7"/>
            <p:cNvSpPr/>
            <p:nvPr/>
          </p:nvSpPr>
          <p:spPr>
            <a:xfrm>
              <a:off x="1246178" y="351005"/>
              <a:ext cx="256540" cy="487680"/>
            </a:xfrm>
            <a:custGeom>
              <a:avLst/>
              <a:gdLst/>
              <a:ahLst/>
              <a:cxnLst/>
              <a:rect l="l" t="t" r="r" b="b"/>
              <a:pathLst>
                <a:path w="256540" h="487680">
                  <a:moveTo>
                    <a:pt x="0" y="0"/>
                  </a:moveTo>
                  <a:lnTo>
                    <a:pt x="168046" y="487553"/>
                  </a:lnTo>
                  <a:lnTo>
                    <a:pt x="132711" y="300921"/>
                  </a:lnTo>
                  <a:lnTo>
                    <a:pt x="130113" y="194125"/>
                  </a:lnTo>
                  <a:lnTo>
                    <a:pt x="168512" y="127040"/>
                  </a:lnTo>
                  <a:lnTo>
                    <a:pt x="256171" y="59537"/>
                  </a:lnTo>
                  <a:lnTo>
                    <a:pt x="0" y="0"/>
                  </a:lnTo>
                  <a:close/>
                </a:path>
              </a:pathLst>
            </a:custGeom>
            <a:solidFill>
              <a:srgbClr val="FABE00"/>
            </a:solidFill>
          </p:spPr>
          <p:txBody>
            <a:bodyPr wrap="square" lIns="0" tIns="0" rIns="0" bIns="0" rtlCol="0"/>
            <a:lstStyle/>
            <a:p>
              <a:endParaRPr/>
            </a:p>
          </p:txBody>
        </p:sp>
        <p:sp>
          <p:nvSpPr>
            <p:cNvPr id="8" name="object 8"/>
            <p:cNvSpPr/>
            <p:nvPr/>
          </p:nvSpPr>
          <p:spPr>
            <a:xfrm>
              <a:off x="1503272" y="710342"/>
              <a:ext cx="530225" cy="108585"/>
            </a:xfrm>
            <a:custGeom>
              <a:avLst/>
              <a:gdLst/>
              <a:ahLst/>
              <a:cxnLst/>
              <a:rect l="l" t="t" r="r" b="b"/>
              <a:pathLst>
                <a:path w="530225" h="108584">
                  <a:moveTo>
                    <a:pt x="530186" y="0"/>
                  </a:moveTo>
                  <a:lnTo>
                    <a:pt x="373151" y="0"/>
                  </a:lnTo>
                  <a:lnTo>
                    <a:pt x="265557" y="89433"/>
                  </a:lnTo>
                  <a:lnTo>
                    <a:pt x="177482" y="0"/>
                  </a:lnTo>
                  <a:lnTo>
                    <a:pt x="28435" y="0"/>
                  </a:lnTo>
                  <a:lnTo>
                    <a:pt x="0" y="108280"/>
                  </a:lnTo>
                  <a:lnTo>
                    <a:pt x="501815" y="108280"/>
                  </a:lnTo>
                  <a:lnTo>
                    <a:pt x="530186" y="0"/>
                  </a:lnTo>
                  <a:close/>
                </a:path>
              </a:pathLst>
            </a:custGeom>
            <a:solidFill>
              <a:srgbClr val="38A1DB"/>
            </a:solidFill>
          </p:spPr>
          <p:txBody>
            <a:bodyPr wrap="square" lIns="0" tIns="0" rIns="0" bIns="0" rtlCol="0"/>
            <a:lstStyle/>
            <a:p>
              <a:endParaRPr/>
            </a:p>
          </p:txBody>
        </p:sp>
        <p:sp>
          <p:nvSpPr>
            <p:cNvPr id="9" name="object 9"/>
            <p:cNvSpPr/>
            <p:nvPr/>
          </p:nvSpPr>
          <p:spPr>
            <a:xfrm>
              <a:off x="1411373" y="864301"/>
              <a:ext cx="582295" cy="304165"/>
            </a:xfrm>
            <a:custGeom>
              <a:avLst/>
              <a:gdLst/>
              <a:ahLst/>
              <a:cxnLst/>
              <a:rect l="l" t="t" r="r" b="b"/>
              <a:pathLst>
                <a:path w="582294" h="304165">
                  <a:moveTo>
                    <a:pt x="582180" y="0"/>
                  </a:moveTo>
                  <a:lnTo>
                    <a:pt x="80378" y="0"/>
                  </a:lnTo>
                  <a:lnTo>
                    <a:pt x="0" y="303860"/>
                  </a:lnTo>
                  <a:lnTo>
                    <a:pt x="144487" y="303860"/>
                  </a:lnTo>
                  <a:lnTo>
                    <a:pt x="219062" y="28816"/>
                  </a:lnTo>
                  <a:lnTo>
                    <a:pt x="308241" y="121043"/>
                  </a:lnTo>
                  <a:lnTo>
                    <a:pt x="416458" y="32753"/>
                  </a:lnTo>
                  <a:lnTo>
                    <a:pt x="343903" y="303860"/>
                  </a:lnTo>
                  <a:lnTo>
                    <a:pt x="502043" y="303860"/>
                  </a:lnTo>
                  <a:lnTo>
                    <a:pt x="582180" y="0"/>
                  </a:lnTo>
                  <a:close/>
                </a:path>
              </a:pathLst>
            </a:custGeom>
            <a:solidFill>
              <a:srgbClr val="004190"/>
            </a:solidFill>
          </p:spPr>
          <p:txBody>
            <a:bodyPr wrap="square" lIns="0" tIns="0" rIns="0" bIns="0" rtlCol="0"/>
            <a:lstStyle/>
            <a:p>
              <a:endParaRPr/>
            </a:p>
          </p:txBody>
        </p:sp>
        <p:sp>
          <p:nvSpPr>
            <p:cNvPr id="10" name="object 10"/>
            <p:cNvSpPr/>
            <p:nvPr/>
          </p:nvSpPr>
          <p:spPr>
            <a:xfrm>
              <a:off x="2067966" y="858938"/>
              <a:ext cx="1049655" cy="313690"/>
            </a:xfrm>
            <a:custGeom>
              <a:avLst/>
              <a:gdLst/>
              <a:ahLst/>
              <a:cxnLst/>
              <a:rect l="l" t="t" r="r" b="b"/>
              <a:pathLst>
                <a:path w="1049655" h="313690">
                  <a:moveTo>
                    <a:pt x="250266" y="5372"/>
                  </a:moveTo>
                  <a:lnTo>
                    <a:pt x="8915" y="5372"/>
                  </a:lnTo>
                  <a:lnTo>
                    <a:pt x="698" y="35712"/>
                  </a:lnTo>
                  <a:lnTo>
                    <a:pt x="75044" y="35712"/>
                  </a:lnTo>
                  <a:lnTo>
                    <a:pt x="0" y="308356"/>
                  </a:lnTo>
                  <a:lnTo>
                    <a:pt x="92760" y="308356"/>
                  </a:lnTo>
                  <a:lnTo>
                    <a:pt x="167754" y="35712"/>
                  </a:lnTo>
                  <a:lnTo>
                    <a:pt x="241985" y="35712"/>
                  </a:lnTo>
                  <a:lnTo>
                    <a:pt x="250266" y="5372"/>
                  </a:lnTo>
                  <a:close/>
                </a:path>
                <a:path w="1049655" h="313690">
                  <a:moveTo>
                    <a:pt x="491959" y="100253"/>
                  </a:moveTo>
                  <a:lnTo>
                    <a:pt x="488251" y="56375"/>
                  </a:lnTo>
                  <a:lnTo>
                    <a:pt x="470547" y="25044"/>
                  </a:lnTo>
                  <a:lnTo>
                    <a:pt x="469036" y="24155"/>
                  </a:lnTo>
                  <a:lnTo>
                    <a:pt x="438835" y="6261"/>
                  </a:lnTo>
                  <a:lnTo>
                    <a:pt x="410032" y="2324"/>
                  </a:lnTo>
                  <a:lnTo>
                    <a:pt x="410032" y="51701"/>
                  </a:lnTo>
                  <a:lnTo>
                    <a:pt x="409130" y="68592"/>
                  </a:lnTo>
                  <a:lnTo>
                    <a:pt x="399110" y="121081"/>
                  </a:lnTo>
                  <a:lnTo>
                    <a:pt x="379399" y="192455"/>
                  </a:lnTo>
                  <a:lnTo>
                    <a:pt x="360540" y="245122"/>
                  </a:lnTo>
                  <a:lnTo>
                    <a:pt x="333730" y="282511"/>
                  </a:lnTo>
                  <a:lnTo>
                    <a:pt x="311124" y="289344"/>
                  </a:lnTo>
                  <a:lnTo>
                    <a:pt x="300202" y="287642"/>
                  </a:lnTo>
                  <a:lnTo>
                    <a:pt x="292265" y="282511"/>
                  </a:lnTo>
                  <a:lnTo>
                    <a:pt x="287299" y="273964"/>
                  </a:lnTo>
                  <a:lnTo>
                    <a:pt x="285305" y="261962"/>
                  </a:lnTo>
                  <a:lnTo>
                    <a:pt x="286029" y="245122"/>
                  </a:lnTo>
                  <a:lnTo>
                    <a:pt x="296125" y="192455"/>
                  </a:lnTo>
                  <a:lnTo>
                    <a:pt x="315734" y="120980"/>
                  </a:lnTo>
                  <a:lnTo>
                    <a:pt x="334568" y="68376"/>
                  </a:lnTo>
                  <a:lnTo>
                    <a:pt x="361505" y="30962"/>
                  </a:lnTo>
                  <a:lnTo>
                    <a:pt x="384200" y="24155"/>
                  </a:lnTo>
                  <a:lnTo>
                    <a:pt x="395033" y="25869"/>
                  </a:lnTo>
                  <a:lnTo>
                    <a:pt x="402958" y="31026"/>
                  </a:lnTo>
                  <a:lnTo>
                    <a:pt x="407962" y="39636"/>
                  </a:lnTo>
                  <a:lnTo>
                    <a:pt x="410032" y="51701"/>
                  </a:lnTo>
                  <a:lnTo>
                    <a:pt x="410032" y="2324"/>
                  </a:lnTo>
                  <a:lnTo>
                    <a:pt x="342341" y="6121"/>
                  </a:lnTo>
                  <a:lnTo>
                    <a:pt x="299097" y="24485"/>
                  </a:lnTo>
                  <a:lnTo>
                    <a:pt x="263385" y="55118"/>
                  </a:lnTo>
                  <a:lnTo>
                    <a:pt x="235216" y="98018"/>
                  </a:lnTo>
                  <a:lnTo>
                    <a:pt x="214591" y="153187"/>
                  </a:lnTo>
                  <a:lnTo>
                    <a:pt x="203936" y="210896"/>
                  </a:lnTo>
                  <a:lnTo>
                    <a:pt x="207619" y="255778"/>
                  </a:lnTo>
                  <a:lnTo>
                    <a:pt x="225615" y="287845"/>
                  </a:lnTo>
                  <a:lnTo>
                    <a:pt x="257873" y="307086"/>
                  </a:lnTo>
                  <a:lnTo>
                    <a:pt x="304406" y="313499"/>
                  </a:lnTo>
                  <a:lnTo>
                    <a:pt x="354495" y="307213"/>
                  </a:lnTo>
                  <a:lnTo>
                    <a:pt x="395046" y="289344"/>
                  </a:lnTo>
                  <a:lnTo>
                    <a:pt x="432714" y="256984"/>
                  </a:lnTo>
                  <a:lnTo>
                    <a:pt x="460857" y="213093"/>
                  </a:lnTo>
                  <a:lnTo>
                    <a:pt x="481711" y="156692"/>
                  </a:lnTo>
                  <a:lnTo>
                    <a:pt x="491959" y="100253"/>
                  </a:lnTo>
                  <a:close/>
                </a:path>
                <a:path w="1049655" h="313690">
                  <a:moveTo>
                    <a:pt x="784148" y="5372"/>
                  </a:moveTo>
                  <a:lnTo>
                    <a:pt x="754900" y="5372"/>
                  </a:lnTo>
                  <a:lnTo>
                    <a:pt x="698741" y="208673"/>
                  </a:lnTo>
                  <a:lnTo>
                    <a:pt x="686396" y="240118"/>
                  </a:lnTo>
                  <a:lnTo>
                    <a:pt x="669099" y="262597"/>
                  </a:lnTo>
                  <a:lnTo>
                    <a:pt x="646811" y="276098"/>
                  </a:lnTo>
                  <a:lnTo>
                    <a:pt x="619531" y="280593"/>
                  </a:lnTo>
                  <a:lnTo>
                    <a:pt x="605663" y="279679"/>
                  </a:lnTo>
                  <a:lnTo>
                    <a:pt x="578815" y="244995"/>
                  </a:lnTo>
                  <a:lnTo>
                    <a:pt x="580885" y="229755"/>
                  </a:lnTo>
                  <a:lnTo>
                    <a:pt x="585304" y="211416"/>
                  </a:lnTo>
                  <a:lnTo>
                    <a:pt x="641870" y="5372"/>
                  </a:lnTo>
                  <a:lnTo>
                    <a:pt x="554494" y="5372"/>
                  </a:lnTo>
                  <a:lnTo>
                    <a:pt x="498386" y="208673"/>
                  </a:lnTo>
                  <a:lnTo>
                    <a:pt x="493001" y="254431"/>
                  </a:lnTo>
                  <a:lnTo>
                    <a:pt x="505536" y="287121"/>
                  </a:lnTo>
                  <a:lnTo>
                    <a:pt x="535978" y="306743"/>
                  </a:lnTo>
                  <a:lnTo>
                    <a:pt x="584377" y="313283"/>
                  </a:lnTo>
                  <a:lnTo>
                    <a:pt x="636498" y="306743"/>
                  </a:lnTo>
                  <a:lnTo>
                    <a:pt x="677849" y="287121"/>
                  </a:lnTo>
                  <a:lnTo>
                    <a:pt x="708431" y="254431"/>
                  </a:lnTo>
                  <a:lnTo>
                    <a:pt x="728268" y="208673"/>
                  </a:lnTo>
                  <a:lnTo>
                    <a:pt x="784148" y="5372"/>
                  </a:lnTo>
                  <a:close/>
                </a:path>
                <a:path w="1049655" h="313690">
                  <a:moveTo>
                    <a:pt x="1049147" y="67030"/>
                  </a:moveTo>
                  <a:lnTo>
                    <a:pt x="1047711" y="51777"/>
                  </a:lnTo>
                  <a:lnTo>
                    <a:pt x="1041996" y="38354"/>
                  </a:lnTo>
                  <a:lnTo>
                    <a:pt x="1037551" y="33197"/>
                  </a:lnTo>
                  <a:lnTo>
                    <a:pt x="1031989" y="26733"/>
                  </a:lnTo>
                  <a:lnTo>
                    <a:pt x="1018095" y="17360"/>
                  </a:lnTo>
                  <a:lnTo>
                    <a:pt x="1000937" y="10693"/>
                  </a:lnTo>
                  <a:lnTo>
                    <a:pt x="980554" y="6692"/>
                  </a:lnTo>
                  <a:lnTo>
                    <a:pt x="963295" y="5727"/>
                  </a:lnTo>
                  <a:lnTo>
                    <a:pt x="963295" y="62585"/>
                  </a:lnTo>
                  <a:lnTo>
                    <a:pt x="960132" y="85445"/>
                  </a:lnTo>
                  <a:lnTo>
                    <a:pt x="950633" y="108242"/>
                  </a:lnTo>
                  <a:lnTo>
                    <a:pt x="936802" y="124536"/>
                  </a:lnTo>
                  <a:lnTo>
                    <a:pt x="918552" y="134327"/>
                  </a:lnTo>
                  <a:lnTo>
                    <a:pt x="895845" y="137591"/>
                  </a:lnTo>
                  <a:lnTo>
                    <a:pt x="878243" y="137591"/>
                  </a:lnTo>
                  <a:lnTo>
                    <a:pt x="907148" y="33197"/>
                  </a:lnTo>
                  <a:lnTo>
                    <a:pt x="924623" y="33197"/>
                  </a:lnTo>
                  <a:lnTo>
                    <a:pt x="945515" y="36461"/>
                  </a:lnTo>
                  <a:lnTo>
                    <a:pt x="958418" y="46253"/>
                  </a:lnTo>
                  <a:lnTo>
                    <a:pt x="963295" y="62585"/>
                  </a:lnTo>
                  <a:lnTo>
                    <a:pt x="963295" y="5727"/>
                  </a:lnTo>
                  <a:lnTo>
                    <a:pt x="956995" y="5372"/>
                  </a:lnTo>
                  <a:lnTo>
                    <a:pt x="827062" y="5372"/>
                  </a:lnTo>
                  <a:lnTo>
                    <a:pt x="743673" y="308356"/>
                  </a:lnTo>
                  <a:lnTo>
                    <a:pt x="831227" y="308356"/>
                  </a:lnTo>
                  <a:lnTo>
                    <a:pt x="871423" y="162788"/>
                  </a:lnTo>
                  <a:lnTo>
                    <a:pt x="886409" y="162788"/>
                  </a:lnTo>
                  <a:lnTo>
                    <a:pt x="903859" y="166077"/>
                  </a:lnTo>
                  <a:lnTo>
                    <a:pt x="914260" y="175920"/>
                  </a:lnTo>
                  <a:lnTo>
                    <a:pt x="917638" y="192252"/>
                  </a:lnTo>
                  <a:lnTo>
                    <a:pt x="913980" y="215023"/>
                  </a:lnTo>
                  <a:lnTo>
                    <a:pt x="908189" y="237705"/>
                  </a:lnTo>
                  <a:lnTo>
                    <a:pt x="903605" y="255778"/>
                  </a:lnTo>
                  <a:lnTo>
                    <a:pt x="900074" y="270903"/>
                  </a:lnTo>
                  <a:lnTo>
                    <a:pt x="897978" y="284695"/>
                  </a:lnTo>
                  <a:lnTo>
                    <a:pt x="897343" y="297167"/>
                  </a:lnTo>
                  <a:lnTo>
                    <a:pt x="898169" y="308356"/>
                  </a:lnTo>
                  <a:lnTo>
                    <a:pt x="993254" y="308356"/>
                  </a:lnTo>
                  <a:lnTo>
                    <a:pt x="990206" y="298043"/>
                  </a:lnTo>
                  <a:lnTo>
                    <a:pt x="989444" y="283324"/>
                  </a:lnTo>
                  <a:lnTo>
                    <a:pt x="990981" y="264248"/>
                  </a:lnTo>
                  <a:lnTo>
                    <a:pt x="994816" y="240880"/>
                  </a:lnTo>
                  <a:lnTo>
                    <a:pt x="998067" y="221234"/>
                  </a:lnTo>
                  <a:lnTo>
                    <a:pt x="999591" y="205041"/>
                  </a:lnTo>
                  <a:lnTo>
                    <a:pt x="985481" y="168833"/>
                  </a:lnTo>
                  <a:lnTo>
                    <a:pt x="976007" y="162788"/>
                  </a:lnTo>
                  <a:lnTo>
                    <a:pt x="975055" y="162166"/>
                  </a:lnTo>
                  <a:lnTo>
                    <a:pt x="961631" y="155829"/>
                  </a:lnTo>
                  <a:lnTo>
                    <a:pt x="993013" y="145148"/>
                  </a:lnTo>
                  <a:lnTo>
                    <a:pt x="1004976" y="137591"/>
                  </a:lnTo>
                  <a:lnTo>
                    <a:pt x="1017574" y="129628"/>
                  </a:lnTo>
                  <a:lnTo>
                    <a:pt x="1035329" y="109283"/>
                  </a:lnTo>
                  <a:lnTo>
                    <a:pt x="1046289" y="84137"/>
                  </a:lnTo>
                  <a:lnTo>
                    <a:pt x="1049147" y="67030"/>
                  </a:lnTo>
                  <a:close/>
                </a:path>
              </a:pathLst>
            </a:custGeom>
            <a:solidFill>
              <a:srgbClr val="38A1DB"/>
            </a:solidFill>
          </p:spPr>
          <p:txBody>
            <a:bodyPr wrap="square" lIns="0" tIns="0" rIns="0" bIns="0" rtlCol="0"/>
            <a:lstStyle/>
            <a:p>
              <a:endParaRPr/>
            </a:p>
          </p:txBody>
        </p:sp>
        <p:sp>
          <p:nvSpPr>
            <p:cNvPr id="11" name="object 11"/>
            <p:cNvSpPr/>
            <p:nvPr/>
          </p:nvSpPr>
          <p:spPr>
            <a:xfrm>
              <a:off x="1041230" y="769063"/>
              <a:ext cx="335280" cy="440055"/>
            </a:xfrm>
            <a:custGeom>
              <a:avLst/>
              <a:gdLst/>
              <a:ahLst/>
              <a:cxnLst/>
              <a:rect l="l" t="t" r="r" b="b"/>
              <a:pathLst>
                <a:path w="335280" h="440055">
                  <a:moveTo>
                    <a:pt x="182949" y="0"/>
                  </a:moveTo>
                  <a:lnTo>
                    <a:pt x="98855" y="6722"/>
                  </a:lnTo>
                  <a:lnTo>
                    <a:pt x="61739" y="24252"/>
                  </a:lnTo>
                  <a:lnTo>
                    <a:pt x="63425" y="66349"/>
                  </a:lnTo>
                  <a:lnTo>
                    <a:pt x="95738" y="146773"/>
                  </a:lnTo>
                  <a:lnTo>
                    <a:pt x="110381" y="170713"/>
                  </a:lnTo>
                  <a:lnTo>
                    <a:pt x="35754" y="203001"/>
                  </a:lnTo>
                  <a:lnTo>
                    <a:pt x="1710" y="231660"/>
                  </a:lnTo>
                  <a:lnTo>
                    <a:pt x="0" y="272797"/>
                  </a:lnTo>
                  <a:lnTo>
                    <a:pt x="22370" y="342519"/>
                  </a:lnTo>
                  <a:lnTo>
                    <a:pt x="53351" y="412762"/>
                  </a:lnTo>
                  <a:lnTo>
                    <a:pt x="85435" y="439697"/>
                  </a:lnTo>
                  <a:lnTo>
                    <a:pt x="138202" y="426491"/>
                  </a:lnTo>
                  <a:lnTo>
                    <a:pt x="231234" y="376313"/>
                  </a:lnTo>
                  <a:lnTo>
                    <a:pt x="309262" y="376313"/>
                  </a:lnTo>
                  <a:lnTo>
                    <a:pt x="296476" y="355096"/>
                  </a:lnTo>
                  <a:lnTo>
                    <a:pt x="127763" y="355096"/>
                  </a:lnTo>
                  <a:lnTo>
                    <a:pt x="110363" y="343931"/>
                  </a:lnTo>
                  <a:lnTo>
                    <a:pt x="91623" y="313550"/>
                  </a:lnTo>
                  <a:lnTo>
                    <a:pt x="75832" y="281994"/>
                  </a:lnTo>
                  <a:lnTo>
                    <a:pt x="75624" y="264799"/>
                  </a:lnTo>
                  <a:lnTo>
                    <a:pt x="75700" y="262086"/>
                  </a:lnTo>
                  <a:lnTo>
                    <a:pt x="95427" y="245723"/>
                  </a:lnTo>
                  <a:lnTo>
                    <a:pt x="139858" y="224269"/>
                  </a:lnTo>
                  <a:lnTo>
                    <a:pt x="218969" y="224269"/>
                  </a:lnTo>
                  <a:lnTo>
                    <a:pt x="200729" y="193382"/>
                  </a:lnTo>
                  <a:lnTo>
                    <a:pt x="245648" y="181755"/>
                  </a:lnTo>
                  <a:lnTo>
                    <a:pt x="268715" y="167136"/>
                  </a:lnTo>
                  <a:lnTo>
                    <a:pt x="276902" y="140855"/>
                  </a:lnTo>
                  <a:lnTo>
                    <a:pt x="171367" y="140855"/>
                  </a:lnTo>
                  <a:lnTo>
                    <a:pt x="142928" y="101627"/>
                  </a:lnTo>
                  <a:lnTo>
                    <a:pt x="133219" y="80062"/>
                  </a:lnTo>
                  <a:lnTo>
                    <a:pt x="142031" y="68519"/>
                  </a:lnTo>
                  <a:lnTo>
                    <a:pt x="169157" y="59359"/>
                  </a:lnTo>
                  <a:lnTo>
                    <a:pt x="197668" y="53298"/>
                  </a:lnTo>
                  <a:lnTo>
                    <a:pt x="275317" y="53298"/>
                  </a:lnTo>
                  <a:lnTo>
                    <a:pt x="274035" y="38072"/>
                  </a:lnTo>
                  <a:lnTo>
                    <a:pt x="262626" y="11280"/>
                  </a:lnTo>
                  <a:lnTo>
                    <a:pt x="235247" y="1410"/>
                  </a:lnTo>
                  <a:lnTo>
                    <a:pt x="182949" y="0"/>
                  </a:lnTo>
                  <a:close/>
                </a:path>
                <a:path w="335280" h="440055">
                  <a:moveTo>
                    <a:pt x="309262" y="376313"/>
                  </a:moveTo>
                  <a:lnTo>
                    <a:pt x="231234" y="376313"/>
                  </a:lnTo>
                  <a:lnTo>
                    <a:pt x="242639" y="400088"/>
                  </a:lnTo>
                  <a:lnTo>
                    <a:pt x="323589" y="400088"/>
                  </a:lnTo>
                  <a:lnTo>
                    <a:pt x="309262" y="376313"/>
                  </a:lnTo>
                  <a:close/>
                </a:path>
                <a:path w="335280" h="440055">
                  <a:moveTo>
                    <a:pt x="218969" y="224269"/>
                  </a:moveTo>
                  <a:lnTo>
                    <a:pt x="139858" y="224269"/>
                  </a:lnTo>
                  <a:lnTo>
                    <a:pt x="198697" y="323519"/>
                  </a:lnTo>
                  <a:lnTo>
                    <a:pt x="153861" y="347981"/>
                  </a:lnTo>
                  <a:lnTo>
                    <a:pt x="127763" y="355096"/>
                  </a:lnTo>
                  <a:lnTo>
                    <a:pt x="296476" y="355096"/>
                  </a:lnTo>
                  <a:lnTo>
                    <a:pt x="279291" y="326580"/>
                  </a:lnTo>
                  <a:lnTo>
                    <a:pt x="297986" y="310589"/>
                  </a:lnTo>
                  <a:lnTo>
                    <a:pt x="310027" y="293517"/>
                  </a:lnTo>
                  <a:lnTo>
                    <a:pt x="319464" y="267982"/>
                  </a:lnTo>
                  <a:lnTo>
                    <a:pt x="244785" y="267982"/>
                  </a:lnTo>
                  <a:lnTo>
                    <a:pt x="218969" y="224269"/>
                  </a:lnTo>
                  <a:close/>
                </a:path>
                <a:path w="335280" h="440055">
                  <a:moveTo>
                    <a:pt x="335057" y="213868"/>
                  </a:moveTo>
                  <a:lnTo>
                    <a:pt x="274198" y="213868"/>
                  </a:lnTo>
                  <a:lnTo>
                    <a:pt x="261880" y="240102"/>
                  </a:lnTo>
                  <a:lnTo>
                    <a:pt x="254710" y="254484"/>
                  </a:lnTo>
                  <a:lnTo>
                    <a:pt x="249931" y="262086"/>
                  </a:lnTo>
                  <a:lnTo>
                    <a:pt x="244785" y="267982"/>
                  </a:lnTo>
                  <a:lnTo>
                    <a:pt x="319464" y="267982"/>
                  </a:lnTo>
                  <a:lnTo>
                    <a:pt x="320641" y="264799"/>
                  </a:lnTo>
                  <a:lnTo>
                    <a:pt x="335057" y="213868"/>
                  </a:lnTo>
                  <a:close/>
                </a:path>
                <a:path w="335280" h="440055">
                  <a:moveTo>
                    <a:pt x="275317" y="53298"/>
                  </a:moveTo>
                  <a:lnTo>
                    <a:pt x="197668" y="53298"/>
                  </a:lnTo>
                  <a:lnTo>
                    <a:pt x="211557" y="55014"/>
                  </a:lnTo>
                  <a:lnTo>
                    <a:pt x="214771" y="67873"/>
                  </a:lnTo>
                  <a:lnTo>
                    <a:pt x="211257" y="95237"/>
                  </a:lnTo>
                  <a:lnTo>
                    <a:pt x="211220" y="107622"/>
                  </a:lnTo>
                  <a:lnTo>
                    <a:pt x="207052" y="116503"/>
                  </a:lnTo>
                  <a:lnTo>
                    <a:pt x="195014" y="126155"/>
                  </a:lnTo>
                  <a:lnTo>
                    <a:pt x="171367" y="140855"/>
                  </a:lnTo>
                  <a:lnTo>
                    <a:pt x="276902" y="140855"/>
                  </a:lnTo>
                  <a:lnTo>
                    <a:pt x="277214" y="139856"/>
                  </a:lnTo>
                  <a:lnTo>
                    <a:pt x="278428" y="90246"/>
                  </a:lnTo>
                  <a:lnTo>
                    <a:pt x="275317" y="53298"/>
                  </a:lnTo>
                  <a:close/>
                </a:path>
              </a:pathLst>
            </a:custGeom>
            <a:solidFill>
              <a:srgbClr val="F18900"/>
            </a:solidFill>
          </p:spPr>
          <p:txBody>
            <a:bodyPr wrap="square" lIns="0" tIns="0" rIns="0" bIns="0" rtlCol="0"/>
            <a:lstStyle/>
            <a:p>
              <a:endParaRPr/>
            </a:p>
          </p:txBody>
        </p:sp>
        <p:sp>
          <p:nvSpPr>
            <p:cNvPr id="12" name="object 12"/>
            <p:cNvSpPr/>
            <p:nvPr/>
          </p:nvSpPr>
          <p:spPr>
            <a:xfrm>
              <a:off x="1813522" y="1323098"/>
              <a:ext cx="479425" cy="159385"/>
            </a:xfrm>
            <a:custGeom>
              <a:avLst/>
              <a:gdLst/>
              <a:ahLst/>
              <a:cxnLst/>
              <a:rect l="l" t="t" r="r" b="b"/>
              <a:pathLst>
                <a:path w="479425" h="159384">
                  <a:moveTo>
                    <a:pt x="114134" y="0"/>
                  </a:moveTo>
                  <a:lnTo>
                    <a:pt x="0" y="0"/>
                  </a:lnTo>
                  <a:lnTo>
                    <a:pt x="0" y="21590"/>
                  </a:lnTo>
                  <a:lnTo>
                    <a:pt x="0" y="35560"/>
                  </a:lnTo>
                  <a:lnTo>
                    <a:pt x="0" y="55880"/>
                  </a:lnTo>
                  <a:lnTo>
                    <a:pt x="0" y="72390"/>
                  </a:lnTo>
                  <a:lnTo>
                    <a:pt x="0" y="92710"/>
                  </a:lnTo>
                  <a:lnTo>
                    <a:pt x="114134" y="92710"/>
                  </a:lnTo>
                  <a:lnTo>
                    <a:pt x="114134" y="72390"/>
                  </a:lnTo>
                  <a:lnTo>
                    <a:pt x="35445" y="72390"/>
                  </a:lnTo>
                  <a:lnTo>
                    <a:pt x="35445" y="55880"/>
                  </a:lnTo>
                  <a:lnTo>
                    <a:pt x="114134" y="55880"/>
                  </a:lnTo>
                  <a:lnTo>
                    <a:pt x="114134" y="35560"/>
                  </a:lnTo>
                  <a:lnTo>
                    <a:pt x="35445" y="35560"/>
                  </a:lnTo>
                  <a:lnTo>
                    <a:pt x="35445" y="21590"/>
                  </a:lnTo>
                  <a:lnTo>
                    <a:pt x="114134" y="21590"/>
                  </a:lnTo>
                  <a:lnTo>
                    <a:pt x="114134" y="0"/>
                  </a:lnTo>
                  <a:close/>
                </a:path>
                <a:path w="479425" h="159384">
                  <a:moveTo>
                    <a:pt x="205981" y="177"/>
                  </a:moveTo>
                  <a:lnTo>
                    <a:pt x="173723" y="177"/>
                  </a:lnTo>
                  <a:lnTo>
                    <a:pt x="173723" y="94818"/>
                  </a:lnTo>
                  <a:lnTo>
                    <a:pt x="205981" y="94818"/>
                  </a:lnTo>
                  <a:lnTo>
                    <a:pt x="205981" y="177"/>
                  </a:lnTo>
                  <a:close/>
                </a:path>
                <a:path w="479425" h="159384">
                  <a:moveTo>
                    <a:pt x="361505" y="47218"/>
                  </a:moveTo>
                  <a:lnTo>
                    <a:pt x="339242" y="8788"/>
                  </a:lnTo>
                  <a:lnTo>
                    <a:pt x="329717" y="4330"/>
                  </a:lnTo>
                  <a:lnTo>
                    <a:pt x="329717" y="42189"/>
                  </a:lnTo>
                  <a:lnTo>
                    <a:pt x="329717" y="52374"/>
                  </a:lnTo>
                  <a:lnTo>
                    <a:pt x="328041" y="56476"/>
                  </a:lnTo>
                  <a:lnTo>
                    <a:pt x="324510" y="60261"/>
                  </a:lnTo>
                  <a:lnTo>
                    <a:pt x="321094" y="63982"/>
                  </a:lnTo>
                  <a:lnTo>
                    <a:pt x="316636" y="65786"/>
                  </a:lnTo>
                  <a:lnTo>
                    <a:pt x="306324" y="65786"/>
                  </a:lnTo>
                  <a:lnTo>
                    <a:pt x="302094" y="63982"/>
                  </a:lnTo>
                  <a:lnTo>
                    <a:pt x="298450" y="60261"/>
                  </a:lnTo>
                  <a:lnTo>
                    <a:pt x="294919" y="56476"/>
                  </a:lnTo>
                  <a:lnTo>
                    <a:pt x="293065" y="52374"/>
                  </a:lnTo>
                  <a:lnTo>
                    <a:pt x="293065" y="42189"/>
                  </a:lnTo>
                  <a:lnTo>
                    <a:pt x="294919" y="37579"/>
                  </a:lnTo>
                  <a:lnTo>
                    <a:pt x="298450" y="33972"/>
                  </a:lnTo>
                  <a:lnTo>
                    <a:pt x="302094" y="30302"/>
                  </a:lnTo>
                  <a:lnTo>
                    <a:pt x="306324" y="28486"/>
                  </a:lnTo>
                  <a:lnTo>
                    <a:pt x="316636" y="28486"/>
                  </a:lnTo>
                  <a:lnTo>
                    <a:pt x="321094" y="30302"/>
                  </a:lnTo>
                  <a:lnTo>
                    <a:pt x="324510" y="33972"/>
                  </a:lnTo>
                  <a:lnTo>
                    <a:pt x="328041" y="37579"/>
                  </a:lnTo>
                  <a:lnTo>
                    <a:pt x="329717" y="42189"/>
                  </a:lnTo>
                  <a:lnTo>
                    <a:pt x="329717" y="4330"/>
                  </a:lnTo>
                  <a:lnTo>
                    <a:pt x="321602" y="2108"/>
                  </a:lnTo>
                  <a:lnTo>
                    <a:pt x="311645" y="1270"/>
                  </a:lnTo>
                  <a:lnTo>
                    <a:pt x="301739" y="2108"/>
                  </a:lnTo>
                  <a:lnTo>
                    <a:pt x="264947" y="29565"/>
                  </a:lnTo>
                  <a:lnTo>
                    <a:pt x="261213" y="47218"/>
                  </a:lnTo>
                  <a:lnTo>
                    <a:pt x="262140" y="56400"/>
                  </a:lnTo>
                  <a:lnTo>
                    <a:pt x="292506" y="89484"/>
                  </a:lnTo>
                  <a:lnTo>
                    <a:pt x="311645" y="92735"/>
                  </a:lnTo>
                  <a:lnTo>
                    <a:pt x="321602" y="91935"/>
                  </a:lnTo>
                  <a:lnTo>
                    <a:pt x="357314" y="65786"/>
                  </a:lnTo>
                  <a:lnTo>
                    <a:pt x="357886" y="64820"/>
                  </a:lnTo>
                  <a:lnTo>
                    <a:pt x="360603" y="56400"/>
                  </a:lnTo>
                  <a:lnTo>
                    <a:pt x="361505" y="47218"/>
                  </a:lnTo>
                  <a:close/>
                </a:path>
                <a:path w="479425" h="159384">
                  <a:moveTo>
                    <a:pt x="479285" y="133858"/>
                  </a:moveTo>
                  <a:lnTo>
                    <a:pt x="306793" y="133858"/>
                  </a:lnTo>
                  <a:lnTo>
                    <a:pt x="306793" y="108559"/>
                  </a:lnTo>
                  <a:lnTo>
                    <a:pt x="274878" y="108559"/>
                  </a:lnTo>
                  <a:lnTo>
                    <a:pt x="274878" y="159169"/>
                  </a:lnTo>
                  <a:lnTo>
                    <a:pt x="479285" y="159169"/>
                  </a:lnTo>
                  <a:lnTo>
                    <a:pt x="479285" y="133858"/>
                  </a:lnTo>
                  <a:close/>
                </a:path>
              </a:pathLst>
            </a:custGeom>
            <a:solidFill>
              <a:srgbClr val="004190"/>
            </a:solidFill>
          </p:spPr>
          <p:txBody>
            <a:bodyPr wrap="square" lIns="0" tIns="0" rIns="0" bIns="0" rtlCol="0"/>
            <a:lstStyle/>
            <a:p>
              <a:endParaRPr/>
            </a:p>
          </p:txBody>
        </p:sp>
        <p:pic>
          <p:nvPicPr>
            <p:cNvPr id="13" name="object 13"/>
            <p:cNvPicPr/>
            <p:nvPr/>
          </p:nvPicPr>
          <p:blipFill>
            <a:blip r:embed="rId3" cstate="print"/>
            <a:stretch>
              <a:fillRect/>
            </a:stretch>
          </p:blipFill>
          <p:spPr>
            <a:xfrm>
              <a:off x="2860457" y="1324363"/>
              <a:ext cx="100291" cy="91465"/>
            </a:xfrm>
            <a:prstGeom prst="rect">
              <a:avLst/>
            </a:prstGeom>
          </p:spPr>
        </p:pic>
        <p:sp>
          <p:nvSpPr>
            <p:cNvPr id="14" name="object 14"/>
            <p:cNvSpPr/>
            <p:nvPr/>
          </p:nvSpPr>
          <p:spPr>
            <a:xfrm>
              <a:off x="2189911" y="1308455"/>
              <a:ext cx="626110" cy="205740"/>
            </a:xfrm>
            <a:custGeom>
              <a:avLst/>
              <a:gdLst/>
              <a:ahLst/>
              <a:cxnLst/>
              <a:rect l="l" t="t" r="r" b="b"/>
              <a:pathLst>
                <a:path w="626110" h="205740">
                  <a:moveTo>
                    <a:pt x="59004" y="13449"/>
                  </a:moveTo>
                  <a:lnTo>
                    <a:pt x="27330" y="13449"/>
                  </a:lnTo>
                  <a:lnTo>
                    <a:pt x="27330" y="39954"/>
                  </a:lnTo>
                  <a:lnTo>
                    <a:pt x="0" y="39954"/>
                  </a:lnTo>
                  <a:lnTo>
                    <a:pt x="0" y="70904"/>
                  </a:lnTo>
                  <a:lnTo>
                    <a:pt x="27330" y="70904"/>
                  </a:lnTo>
                  <a:lnTo>
                    <a:pt x="27330" y="105956"/>
                  </a:lnTo>
                  <a:lnTo>
                    <a:pt x="59004" y="105956"/>
                  </a:lnTo>
                  <a:lnTo>
                    <a:pt x="59004" y="13449"/>
                  </a:lnTo>
                  <a:close/>
                </a:path>
                <a:path w="626110" h="205740">
                  <a:moveTo>
                    <a:pt x="102209" y="13462"/>
                  </a:moveTo>
                  <a:lnTo>
                    <a:pt x="70472" y="13462"/>
                  </a:lnTo>
                  <a:lnTo>
                    <a:pt x="70472" y="105956"/>
                  </a:lnTo>
                  <a:lnTo>
                    <a:pt x="102209" y="105956"/>
                  </a:lnTo>
                  <a:lnTo>
                    <a:pt x="102209" y="13462"/>
                  </a:lnTo>
                  <a:close/>
                </a:path>
                <a:path w="626110" h="205740">
                  <a:moveTo>
                    <a:pt x="246507" y="61861"/>
                  </a:moveTo>
                  <a:lnTo>
                    <a:pt x="245605" y="52705"/>
                  </a:lnTo>
                  <a:lnTo>
                    <a:pt x="242874" y="44208"/>
                  </a:lnTo>
                  <a:lnTo>
                    <a:pt x="242239" y="43129"/>
                  </a:lnTo>
                  <a:lnTo>
                    <a:pt x="238290" y="36385"/>
                  </a:lnTo>
                  <a:lnTo>
                    <a:pt x="231851" y="29222"/>
                  </a:lnTo>
                  <a:lnTo>
                    <a:pt x="224193" y="23431"/>
                  </a:lnTo>
                  <a:lnTo>
                    <a:pt x="215760" y="19265"/>
                  </a:lnTo>
                  <a:lnTo>
                    <a:pt x="214833" y="19024"/>
                  </a:lnTo>
                  <a:lnTo>
                    <a:pt x="214833" y="56832"/>
                  </a:lnTo>
                  <a:lnTo>
                    <a:pt x="214833" y="67017"/>
                  </a:lnTo>
                  <a:lnTo>
                    <a:pt x="212864" y="71120"/>
                  </a:lnTo>
                  <a:lnTo>
                    <a:pt x="209448" y="74904"/>
                  </a:lnTo>
                  <a:lnTo>
                    <a:pt x="205854" y="78625"/>
                  </a:lnTo>
                  <a:lnTo>
                    <a:pt x="201625" y="80429"/>
                  </a:lnTo>
                  <a:lnTo>
                    <a:pt x="191376" y="80429"/>
                  </a:lnTo>
                  <a:lnTo>
                    <a:pt x="187147" y="78625"/>
                  </a:lnTo>
                  <a:lnTo>
                    <a:pt x="183680" y="74904"/>
                  </a:lnTo>
                  <a:lnTo>
                    <a:pt x="179857" y="71120"/>
                  </a:lnTo>
                  <a:lnTo>
                    <a:pt x="177939" y="67017"/>
                  </a:lnTo>
                  <a:lnTo>
                    <a:pt x="177939" y="56832"/>
                  </a:lnTo>
                  <a:lnTo>
                    <a:pt x="179857" y="52222"/>
                  </a:lnTo>
                  <a:lnTo>
                    <a:pt x="183680" y="48615"/>
                  </a:lnTo>
                  <a:lnTo>
                    <a:pt x="187147" y="44945"/>
                  </a:lnTo>
                  <a:lnTo>
                    <a:pt x="191376" y="43129"/>
                  </a:lnTo>
                  <a:lnTo>
                    <a:pt x="201625" y="43129"/>
                  </a:lnTo>
                  <a:lnTo>
                    <a:pt x="205854" y="44945"/>
                  </a:lnTo>
                  <a:lnTo>
                    <a:pt x="209448" y="48615"/>
                  </a:lnTo>
                  <a:lnTo>
                    <a:pt x="212864" y="52222"/>
                  </a:lnTo>
                  <a:lnTo>
                    <a:pt x="214833" y="56832"/>
                  </a:lnTo>
                  <a:lnTo>
                    <a:pt x="214833" y="19024"/>
                  </a:lnTo>
                  <a:lnTo>
                    <a:pt x="206578" y="16751"/>
                  </a:lnTo>
                  <a:lnTo>
                    <a:pt x="196710" y="15913"/>
                  </a:lnTo>
                  <a:lnTo>
                    <a:pt x="186715" y="16751"/>
                  </a:lnTo>
                  <a:lnTo>
                    <a:pt x="150050" y="44208"/>
                  </a:lnTo>
                  <a:lnTo>
                    <a:pt x="146392" y="61861"/>
                  </a:lnTo>
                  <a:lnTo>
                    <a:pt x="147307" y="71043"/>
                  </a:lnTo>
                  <a:lnTo>
                    <a:pt x="177469" y="104127"/>
                  </a:lnTo>
                  <a:lnTo>
                    <a:pt x="196710" y="107378"/>
                  </a:lnTo>
                  <a:lnTo>
                    <a:pt x="206578" y="106578"/>
                  </a:lnTo>
                  <a:lnTo>
                    <a:pt x="242290" y="80429"/>
                  </a:lnTo>
                  <a:lnTo>
                    <a:pt x="242874" y="79463"/>
                  </a:lnTo>
                  <a:lnTo>
                    <a:pt x="245605" y="71043"/>
                  </a:lnTo>
                  <a:lnTo>
                    <a:pt x="246507" y="61861"/>
                  </a:lnTo>
                  <a:close/>
                </a:path>
                <a:path w="626110" h="205740">
                  <a:moveTo>
                    <a:pt x="321652" y="13449"/>
                  </a:moveTo>
                  <a:lnTo>
                    <a:pt x="289928" y="13449"/>
                  </a:lnTo>
                  <a:lnTo>
                    <a:pt x="289928" y="39954"/>
                  </a:lnTo>
                  <a:lnTo>
                    <a:pt x="262597" y="39954"/>
                  </a:lnTo>
                  <a:lnTo>
                    <a:pt x="262597" y="70904"/>
                  </a:lnTo>
                  <a:lnTo>
                    <a:pt x="289928" y="70904"/>
                  </a:lnTo>
                  <a:lnTo>
                    <a:pt x="289928" y="105956"/>
                  </a:lnTo>
                  <a:lnTo>
                    <a:pt x="321652" y="105956"/>
                  </a:lnTo>
                  <a:lnTo>
                    <a:pt x="321652" y="13449"/>
                  </a:lnTo>
                  <a:close/>
                </a:path>
                <a:path w="626110" h="205740">
                  <a:moveTo>
                    <a:pt x="364401" y="123799"/>
                  </a:moveTo>
                  <a:lnTo>
                    <a:pt x="170129" y="123799"/>
                  </a:lnTo>
                  <a:lnTo>
                    <a:pt x="170129" y="147929"/>
                  </a:lnTo>
                  <a:lnTo>
                    <a:pt x="170129" y="170789"/>
                  </a:lnTo>
                  <a:lnTo>
                    <a:pt x="170129" y="194919"/>
                  </a:lnTo>
                  <a:lnTo>
                    <a:pt x="364401" y="194919"/>
                  </a:lnTo>
                  <a:lnTo>
                    <a:pt x="364401" y="171170"/>
                  </a:lnTo>
                  <a:lnTo>
                    <a:pt x="364401" y="170789"/>
                  </a:lnTo>
                  <a:lnTo>
                    <a:pt x="364401" y="148005"/>
                  </a:lnTo>
                  <a:lnTo>
                    <a:pt x="335572" y="148005"/>
                  </a:lnTo>
                  <a:lnTo>
                    <a:pt x="335572" y="170789"/>
                  </a:lnTo>
                  <a:lnTo>
                    <a:pt x="199326" y="170789"/>
                  </a:lnTo>
                  <a:lnTo>
                    <a:pt x="199326" y="147929"/>
                  </a:lnTo>
                  <a:lnTo>
                    <a:pt x="364401" y="147929"/>
                  </a:lnTo>
                  <a:lnTo>
                    <a:pt x="364401" y="123799"/>
                  </a:lnTo>
                  <a:close/>
                </a:path>
                <a:path w="626110" h="205740">
                  <a:moveTo>
                    <a:pt x="364871" y="13462"/>
                  </a:moveTo>
                  <a:lnTo>
                    <a:pt x="333133" y="13462"/>
                  </a:lnTo>
                  <a:lnTo>
                    <a:pt x="333133" y="105956"/>
                  </a:lnTo>
                  <a:lnTo>
                    <a:pt x="364871" y="105956"/>
                  </a:lnTo>
                  <a:lnTo>
                    <a:pt x="364871" y="13462"/>
                  </a:lnTo>
                  <a:close/>
                </a:path>
                <a:path w="626110" h="205740">
                  <a:moveTo>
                    <a:pt x="604951" y="0"/>
                  </a:moveTo>
                  <a:lnTo>
                    <a:pt x="423176" y="0"/>
                  </a:lnTo>
                  <a:lnTo>
                    <a:pt x="423176" y="26670"/>
                  </a:lnTo>
                  <a:lnTo>
                    <a:pt x="423176" y="39370"/>
                  </a:lnTo>
                  <a:lnTo>
                    <a:pt x="423176" y="67310"/>
                  </a:lnTo>
                  <a:lnTo>
                    <a:pt x="423176" y="78740"/>
                  </a:lnTo>
                  <a:lnTo>
                    <a:pt x="423176" y="105410"/>
                  </a:lnTo>
                  <a:lnTo>
                    <a:pt x="604951" y="105410"/>
                  </a:lnTo>
                  <a:lnTo>
                    <a:pt x="604951" y="78740"/>
                  </a:lnTo>
                  <a:lnTo>
                    <a:pt x="456006" y="78740"/>
                  </a:lnTo>
                  <a:lnTo>
                    <a:pt x="456006" y="67310"/>
                  </a:lnTo>
                  <a:lnTo>
                    <a:pt x="604951" y="67310"/>
                  </a:lnTo>
                  <a:lnTo>
                    <a:pt x="604951" y="39370"/>
                  </a:lnTo>
                  <a:lnTo>
                    <a:pt x="456006" y="39370"/>
                  </a:lnTo>
                  <a:lnTo>
                    <a:pt x="456006" y="26670"/>
                  </a:lnTo>
                  <a:lnTo>
                    <a:pt x="604951" y="26670"/>
                  </a:lnTo>
                  <a:lnTo>
                    <a:pt x="604951" y="0"/>
                  </a:lnTo>
                  <a:close/>
                </a:path>
                <a:path w="626110" h="205740">
                  <a:moveTo>
                    <a:pt x="625500" y="119253"/>
                  </a:moveTo>
                  <a:lnTo>
                    <a:pt x="400418" y="119253"/>
                  </a:lnTo>
                  <a:lnTo>
                    <a:pt x="400418" y="146151"/>
                  </a:lnTo>
                  <a:lnTo>
                    <a:pt x="497471" y="146151"/>
                  </a:lnTo>
                  <a:lnTo>
                    <a:pt x="497471" y="205740"/>
                  </a:lnTo>
                  <a:lnTo>
                    <a:pt x="530301" y="205740"/>
                  </a:lnTo>
                  <a:lnTo>
                    <a:pt x="530301" y="146151"/>
                  </a:lnTo>
                  <a:lnTo>
                    <a:pt x="625500" y="146151"/>
                  </a:lnTo>
                  <a:lnTo>
                    <a:pt x="625500" y="119253"/>
                  </a:lnTo>
                  <a:close/>
                </a:path>
              </a:pathLst>
            </a:custGeom>
            <a:solidFill>
              <a:srgbClr val="004190"/>
            </a:solidFill>
          </p:spPr>
          <p:txBody>
            <a:bodyPr wrap="square" lIns="0" tIns="0" rIns="0" bIns="0" rtlCol="0"/>
            <a:lstStyle/>
            <a:p>
              <a:endParaRPr/>
            </a:p>
          </p:txBody>
        </p:sp>
        <p:pic>
          <p:nvPicPr>
            <p:cNvPr id="15" name="object 15"/>
            <p:cNvPicPr/>
            <p:nvPr/>
          </p:nvPicPr>
          <p:blipFill>
            <a:blip r:embed="rId4" cstate="print"/>
            <a:stretch>
              <a:fillRect/>
            </a:stretch>
          </p:blipFill>
          <p:spPr>
            <a:xfrm>
              <a:off x="2990635" y="1321901"/>
              <a:ext cx="73596" cy="92506"/>
            </a:xfrm>
            <a:prstGeom prst="rect">
              <a:avLst/>
            </a:prstGeom>
          </p:spPr>
        </p:pic>
        <p:sp>
          <p:nvSpPr>
            <p:cNvPr id="16" name="object 16"/>
            <p:cNvSpPr/>
            <p:nvPr/>
          </p:nvSpPr>
          <p:spPr>
            <a:xfrm>
              <a:off x="0" y="5316816"/>
              <a:ext cx="10688955" cy="1163320"/>
            </a:xfrm>
            <a:custGeom>
              <a:avLst/>
              <a:gdLst/>
              <a:ahLst/>
              <a:cxnLst/>
              <a:rect l="l" t="t" r="r" b="b"/>
              <a:pathLst>
                <a:path w="10688955" h="1163320">
                  <a:moveTo>
                    <a:pt x="10688828" y="0"/>
                  </a:moveTo>
                  <a:lnTo>
                    <a:pt x="0" y="0"/>
                  </a:lnTo>
                  <a:lnTo>
                    <a:pt x="0" y="1163193"/>
                  </a:lnTo>
                  <a:lnTo>
                    <a:pt x="10688828" y="1163193"/>
                  </a:lnTo>
                  <a:lnTo>
                    <a:pt x="10688828" y="0"/>
                  </a:lnTo>
                  <a:close/>
                </a:path>
              </a:pathLst>
            </a:custGeom>
            <a:solidFill>
              <a:srgbClr val="000000">
                <a:alpha val="29998"/>
              </a:srgbClr>
            </a:solidFill>
          </p:spPr>
          <p:txBody>
            <a:bodyPr wrap="square" lIns="0" tIns="0" rIns="0" bIns="0" rtlCol="0"/>
            <a:lstStyle/>
            <a:p>
              <a:endParaRPr/>
            </a:p>
          </p:txBody>
        </p:sp>
      </p:grpSp>
      <p:sp>
        <p:nvSpPr>
          <p:cNvPr id="17" name="object 17"/>
          <p:cNvSpPr txBox="1"/>
          <p:nvPr/>
        </p:nvSpPr>
        <p:spPr>
          <a:xfrm>
            <a:off x="791474" y="5427683"/>
            <a:ext cx="7755626" cy="871392"/>
          </a:xfrm>
          <a:prstGeom prst="rect">
            <a:avLst/>
          </a:prstGeom>
        </p:spPr>
        <p:txBody>
          <a:bodyPr vert="horz" wrap="square" lIns="0" tIns="50165" rIns="0" bIns="0" rtlCol="0">
            <a:spAutoFit/>
          </a:bodyPr>
          <a:lstStyle/>
          <a:p>
            <a:pPr marL="38735">
              <a:lnSpc>
                <a:spcPct val="100000"/>
              </a:lnSpc>
              <a:spcBef>
                <a:spcPts val="395"/>
              </a:spcBef>
            </a:pPr>
            <a:r>
              <a:rPr lang="en-US" sz="1900" b="1" spc="-190" dirty="0">
                <a:solidFill>
                  <a:srgbClr val="FFFFFF"/>
                </a:solidFill>
                <a:latin typeface="Malgun Gothic"/>
                <a:cs typeface="Malgun Gothic"/>
              </a:rPr>
              <a:t>Direct Management in Southeast &amp; Central Asia, Mongolia, Europe &amp; Caucasus</a:t>
            </a:r>
          </a:p>
          <a:p>
            <a:pPr marL="38735">
              <a:lnSpc>
                <a:spcPct val="100000"/>
              </a:lnSpc>
              <a:spcBef>
                <a:spcPts val="395"/>
              </a:spcBef>
            </a:pPr>
            <a:r>
              <a:rPr lang="en-US" sz="3100" b="1" spc="-405" dirty="0">
                <a:solidFill>
                  <a:srgbClr val="FABE00"/>
                </a:solidFill>
                <a:latin typeface="Malgun Gothic"/>
                <a:cs typeface="Malgun Gothic"/>
              </a:rPr>
              <a:t>Specialty Travel Agent</a:t>
            </a:r>
            <a:endParaRPr sz="3100" dirty="0">
              <a:latin typeface="Malgun Gothic"/>
              <a:cs typeface="Malgun Gothic"/>
            </a:endParaRPr>
          </a:p>
        </p:txBody>
      </p:sp>
      <p:grpSp>
        <p:nvGrpSpPr>
          <p:cNvPr id="18" name="object 18"/>
          <p:cNvGrpSpPr/>
          <p:nvPr/>
        </p:nvGrpSpPr>
        <p:grpSpPr>
          <a:xfrm>
            <a:off x="0" y="8"/>
            <a:ext cx="10692130" cy="144145"/>
            <a:chOff x="0" y="8"/>
            <a:chExt cx="10692130" cy="144145"/>
          </a:xfrm>
        </p:grpSpPr>
        <p:sp>
          <p:nvSpPr>
            <p:cNvPr id="19" name="object 19"/>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20" name="object 20"/>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pic>
        <p:nvPicPr>
          <p:cNvPr id="22" name="그림 21">
            <a:extLst>
              <a:ext uri="{FF2B5EF4-FFF2-40B4-BE49-F238E27FC236}">
                <a16:creationId xmlns:a16="http://schemas.microsoft.com/office/drawing/2014/main" id="{1F71DEC4-3488-47B1-B9A8-10F7E3FB7B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4462" y="409216"/>
            <a:ext cx="858938" cy="858938"/>
          </a:xfrm>
          <a:prstGeom prst="rect">
            <a:avLst/>
          </a:prstGeom>
        </p:spPr>
      </p:pic>
      <p:pic>
        <p:nvPicPr>
          <p:cNvPr id="1026" name="Picture 2" descr="2014년도 사업추진실적보고서">
            <a:extLst>
              <a:ext uri="{FF2B5EF4-FFF2-40B4-BE49-F238E27FC236}">
                <a16:creationId xmlns:a16="http://schemas.microsoft.com/office/drawing/2014/main" id="{A9F27CFF-AD43-4A8F-873D-5AE11420FE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8100" y="102937"/>
            <a:ext cx="1660232" cy="304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8"/>
            <a:ext cx="10692130" cy="144145"/>
            <a:chOff x="0" y="8"/>
            <a:chExt cx="10692130" cy="144145"/>
          </a:xfrm>
        </p:grpSpPr>
        <p:sp>
          <p:nvSpPr>
            <p:cNvPr id="4" name="object 4"/>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5" name="object 5"/>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6" name="object 6"/>
          <p:cNvGrpSpPr/>
          <p:nvPr/>
        </p:nvGrpSpPr>
        <p:grpSpPr>
          <a:xfrm>
            <a:off x="9288000" y="396005"/>
            <a:ext cx="1026160" cy="483870"/>
            <a:chOff x="9288000" y="396005"/>
            <a:chExt cx="1026160" cy="483870"/>
          </a:xfrm>
        </p:grpSpPr>
        <p:sp>
          <p:nvSpPr>
            <p:cNvPr id="7" name="object 7"/>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8" name="object 8"/>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9" name="object 9"/>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10" name="object 10"/>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1" name="object 11"/>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2" name="object 12"/>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3" name="object 13"/>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4" name="object 14"/>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3" y="794158"/>
              <a:ext cx="416388" cy="85483"/>
            </a:xfrm>
            <a:prstGeom prst="rect">
              <a:avLst/>
            </a:prstGeom>
          </p:spPr>
        </p:pic>
      </p:grpSp>
      <p:sp>
        <p:nvSpPr>
          <p:cNvPr id="17" name="object 17"/>
          <p:cNvSpPr txBox="1">
            <a:spLocks noGrp="1"/>
          </p:cNvSpPr>
          <p:nvPr>
            <p:ph type="title"/>
          </p:nvPr>
        </p:nvSpPr>
        <p:spPr>
          <a:xfrm>
            <a:off x="701167" y="779367"/>
            <a:ext cx="6844537" cy="551433"/>
          </a:xfrm>
          <a:prstGeom prst="rect">
            <a:avLst/>
          </a:prstGeom>
        </p:spPr>
        <p:txBody>
          <a:bodyPr vert="horz" wrap="square" lIns="0" tIns="12700" rIns="0" bIns="0" rtlCol="0">
            <a:spAutoFit/>
          </a:bodyPr>
          <a:lstStyle/>
          <a:p>
            <a:pPr marL="12700">
              <a:lnSpc>
                <a:spcPct val="100000"/>
              </a:lnSpc>
              <a:spcBef>
                <a:spcPts val="100"/>
              </a:spcBef>
            </a:pPr>
            <a:r>
              <a:rPr lang="en-US" sz="3500" spc="-240" dirty="0">
                <a:solidFill>
                  <a:srgbClr val="F18900"/>
                </a:solidFill>
                <a:latin typeface="Verdana"/>
                <a:cs typeface="Verdana"/>
              </a:rPr>
              <a:t>04-I</a:t>
            </a:r>
            <a:r>
              <a:rPr sz="3500" spc="-50" dirty="0">
                <a:solidFill>
                  <a:srgbClr val="F18900"/>
                </a:solidFill>
                <a:latin typeface="Verdana"/>
                <a:cs typeface="Verdana"/>
              </a:rPr>
              <a:t>.</a:t>
            </a:r>
            <a:r>
              <a:rPr sz="3500" spc="-280" dirty="0">
                <a:solidFill>
                  <a:srgbClr val="F18900"/>
                </a:solidFill>
                <a:latin typeface="Verdana"/>
                <a:cs typeface="Verdana"/>
              </a:rPr>
              <a:t> </a:t>
            </a:r>
            <a:r>
              <a:rPr lang="en-US" altLang="ko-KR" sz="3500" spc="-455" dirty="0">
                <a:solidFill>
                  <a:srgbClr val="2C4198"/>
                </a:solidFill>
                <a:latin typeface="Verdana"/>
                <a:cs typeface="Verdana"/>
              </a:rPr>
              <a:t>COST COMPETITIVENESS</a:t>
            </a:r>
            <a:endParaRPr sz="3500" b="0" dirty="0">
              <a:latin typeface="Verdana"/>
              <a:cs typeface="Verdana"/>
            </a:endParaRPr>
          </a:p>
        </p:txBody>
      </p:sp>
      <p:sp>
        <p:nvSpPr>
          <p:cNvPr id="19" name="object 19"/>
          <p:cNvSpPr txBox="1"/>
          <p:nvPr/>
        </p:nvSpPr>
        <p:spPr>
          <a:xfrm>
            <a:off x="3365500" y="2757877"/>
            <a:ext cx="3722370" cy="182101"/>
          </a:xfrm>
          <a:prstGeom prst="rect">
            <a:avLst/>
          </a:prstGeom>
        </p:spPr>
        <p:txBody>
          <a:bodyPr vert="horz" wrap="square" lIns="0" tIns="12700" rIns="0" bIns="0" rtlCol="0">
            <a:spAutoFit/>
          </a:bodyPr>
          <a:lstStyle/>
          <a:p>
            <a:pPr marL="12700">
              <a:lnSpc>
                <a:spcPct val="100000"/>
              </a:lnSpc>
              <a:spcBef>
                <a:spcPts val="100"/>
              </a:spcBef>
            </a:pPr>
            <a:r>
              <a:rPr lang="en-US" sz="1100" b="1" spc="-160" dirty="0">
                <a:solidFill>
                  <a:srgbClr val="595757"/>
                </a:solidFill>
                <a:latin typeface="Malgun Gothic"/>
                <a:cs typeface="Malgun Gothic"/>
              </a:rPr>
              <a:t>YP</a:t>
            </a:r>
            <a:r>
              <a:rPr sz="1100" b="1" spc="-160" dirty="0">
                <a:solidFill>
                  <a:srgbClr val="595757"/>
                </a:solidFill>
                <a:latin typeface="Malgun Gothic"/>
                <a:cs typeface="Malgun Gothic"/>
              </a:rPr>
              <a:t> </a:t>
            </a:r>
            <a:r>
              <a:rPr lang="en-US" altLang="ko-KR" sz="1100" b="1" spc="-160" dirty="0">
                <a:solidFill>
                  <a:srgbClr val="595757"/>
                </a:solidFill>
                <a:latin typeface="Malgun Gothic"/>
                <a:cs typeface="Malgun Gothic"/>
              </a:rPr>
              <a:t> </a:t>
            </a:r>
            <a:r>
              <a:rPr sz="1100" b="1" spc="180" dirty="0">
                <a:solidFill>
                  <a:srgbClr val="595757"/>
                </a:solidFill>
                <a:latin typeface="Malgun Gothic"/>
                <a:cs typeface="Malgun Gothic"/>
              </a:rPr>
              <a:t>:</a:t>
            </a:r>
            <a:r>
              <a:rPr sz="1100" b="1" spc="-160" dirty="0">
                <a:solidFill>
                  <a:srgbClr val="595757"/>
                </a:solidFill>
                <a:latin typeface="Malgun Gothic"/>
                <a:cs typeface="Malgun Gothic"/>
              </a:rPr>
              <a:t> </a:t>
            </a:r>
            <a:r>
              <a:rPr lang="en-US" sz="1100" spc="-120" dirty="0">
                <a:solidFill>
                  <a:srgbClr val="595757"/>
                </a:solidFill>
                <a:latin typeface="Malgun Gothic"/>
                <a:cs typeface="Malgun Gothic"/>
              </a:rPr>
              <a:t>Europe Combined Tour Guidance</a:t>
            </a:r>
            <a:endParaRPr sz="1100" dirty="0">
              <a:latin typeface="Malgun Gothic"/>
              <a:cs typeface="Malgun Gothic"/>
            </a:endParaRPr>
          </a:p>
        </p:txBody>
      </p:sp>
      <p:sp>
        <p:nvSpPr>
          <p:cNvPr id="20" name="object 20"/>
          <p:cNvSpPr txBox="1"/>
          <p:nvPr/>
        </p:nvSpPr>
        <p:spPr>
          <a:xfrm>
            <a:off x="2629187" y="3829813"/>
            <a:ext cx="7662533" cy="456535"/>
          </a:xfrm>
          <a:prstGeom prst="rect">
            <a:avLst/>
          </a:prstGeom>
        </p:spPr>
        <p:txBody>
          <a:bodyPr vert="horz" wrap="square" lIns="0" tIns="30480" rIns="0" bIns="0" rtlCol="0">
            <a:spAutoFit/>
          </a:bodyPr>
          <a:lstStyle/>
          <a:p>
            <a:pPr marL="37465">
              <a:lnSpc>
                <a:spcPct val="100000"/>
              </a:lnSpc>
              <a:spcBef>
                <a:spcPts val="240"/>
              </a:spcBef>
              <a:buSzPct val="38461"/>
              <a:tabLst>
                <a:tab pos="172720" algn="l"/>
                <a:tab pos="1993900" algn="l"/>
              </a:tabLst>
            </a:pPr>
            <a:r>
              <a:rPr lang="en-US" altLang="ko-KR" sz="1300" b="1" spc="-90" dirty="0">
                <a:solidFill>
                  <a:srgbClr val="595757"/>
                </a:solidFill>
                <a:latin typeface="Malgun Gothic"/>
                <a:cs typeface="Malgun Gothic"/>
              </a:rPr>
              <a:t>    VIETNAM(NOR/MID/SOU</a:t>
            </a:r>
            <a:r>
              <a:rPr lang="en-US" altLang="ko-KR" sz="1300" b="1" spc="-35" dirty="0">
                <a:solidFill>
                  <a:srgbClr val="595757"/>
                </a:solidFill>
                <a:latin typeface="Malgun Gothic"/>
                <a:cs typeface="Malgun Gothic"/>
              </a:rPr>
              <a:t>)</a:t>
            </a:r>
            <a:r>
              <a:rPr lang="en-US" altLang="ko-KR" sz="1300" b="1" spc="180" dirty="0">
                <a:solidFill>
                  <a:srgbClr val="595757"/>
                </a:solidFill>
                <a:latin typeface="Malgun Gothic"/>
                <a:cs typeface="Malgun Gothic"/>
              </a:rPr>
              <a:t>:</a:t>
            </a:r>
            <a:r>
              <a:rPr lang="en-US" altLang="ko-KR" sz="1300" b="1" spc="-160" dirty="0">
                <a:solidFill>
                  <a:srgbClr val="595757"/>
                </a:solidFill>
                <a:latin typeface="Malgun Gothic"/>
                <a:cs typeface="Malgun Gothic"/>
              </a:rPr>
              <a:t> </a:t>
            </a:r>
            <a:r>
              <a:rPr lang="en-US" altLang="ko-KR" sz="1300" spc="10" dirty="0">
                <a:solidFill>
                  <a:srgbClr val="595757"/>
                </a:solidFill>
                <a:latin typeface="Malgun Gothic"/>
                <a:cs typeface="Malgun Gothic"/>
              </a:rPr>
              <a:t>80,666 PAX in past 5 yrs </a:t>
            </a:r>
            <a:r>
              <a:rPr lang="en-US" altLang="ko-KR" sz="1300" spc="-135" dirty="0">
                <a:solidFill>
                  <a:srgbClr val="595757"/>
                </a:solidFill>
                <a:latin typeface="Malgun Gothic"/>
                <a:cs typeface="Malgun Gothic"/>
              </a:rPr>
              <a:t>–</a:t>
            </a:r>
            <a:r>
              <a:rPr lang="en-US" altLang="ko-KR" sz="1300" spc="-160" dirty="0">
                <a:solidFill>
                  <a:srgbClr val="595757"/>
                </a:solidFill>
                <a:latin typeface="Malgun Gothic"/>
                <a:cs typeface="Malgun Gothic"/>
              </a:rPr>
              <a:t> </a:t>
            </a:r>
            <a:r>
              <a:rPr lang="en-US" altLang="ko-KR" sz="1300" spc="-75" dirty="0">
                <a:solidFill>
                  <a:srgbClr val="595757"/>
                </a:solidFill>
                <a:latin typeface="Malgun Gothic"/>
                <a:cs typeface="Malgun Gothic"/>
              </a:rPr>
              <a:t>ACQUIRED VARIOUS HOTELS FROM 3-5 STARS</a:t>
            </a:r>
            <a:endParaRPr lang="en-US" altLang="ko-KR" sz="1300" dirty="0">
              <a:latin typeface="Malgun Gothic"/>
              <a:cs typeface="Malgun Gothic"/>
            </a:endParaRPr>
          </a:p>
          <a:p>
            <a:pPr marL="37465">
              <a:lnSpc>
                <a:spcPct val="100000"/>
              </a:lnSpc>
              <a:spcBef>
                <a:spcPts val="240"/>
              </a:spcBef>
              <a:buSzPct val="38461"/>
              <a:tabLst>
                <a:tab pos="172720" algn="l"/>
                <a:tab pos="1993900" algn="l"/>
              </a:tabLst>
            </a:pPr>
            <a:r>
              <a:rPr lang="en-US" altLang="ko-KR" sz="1300" b="1" spc="-95" dirty="0">
                <a:solidFill>
                  <a:srgbClr val="595757"/>
                </a:solidFill>
                <a:latin typeface="Malgun Gothic"/>
                <a:cs typeface="Malgun Gothic"/>
              </a:rPr>
              <a:t>    THAILAND(BKK/PTY/LAOS</a:t>
            </a:r>
            <a:r>
              <a:rPr lang="en-US" altLang="ko-KR" sz="1300" b="1" spc="-35" dirty="0">
                <a:solidFill>
                  <a:srgbClr val="595757"/>
                </a:solidFill>
                <a:latin typeface="Malgun Gothic"/>
                <a:cs typeface="Malgun Gothic"/>
              </a:rPr>
              <a:t>)</a:t>
            </a:r>
            <a:r>
              <a:rPr lang="en-US" altLang="ko-KR" sz="1300" b="1" spc="20" dirty="0">
                <a:solidFill>
                  <a:srgbClr val="595757"/>
                </a:solidFill>
                <a:latin typeface="Malgun Gothic"/>
                <a:cs typeface="Malgun Gothic"/>
              </a:rPr>
              <a:t> </a:t>
            </a:r>
            <a:r>
              <a:rPr lang="en-US" altLang="ko-KR" sz="1300" b="1" spc="180" dirty="0">
                <a:solidFill>
                  <a:srgbClr val="595757"/>
                </a:solidFill>
                <a:latin typeface="Malgun Gothic"/>
                <a:cs typeface="Malgun Gothic"/>
              </a:rPr>
              <a:t>:</a:t>
            </a:r>
            <a:r>
              <a:rPr lang="en-US" altLang="ko-KR" sz="1300" b="1" spc="-160" dirty="0">
                <a:solidFill>
                  <a:srgbClr val="595757"/>
                </a:solidFill>
                <a:latin typeface="Malgun Gothic"/>
                <a:cs typeface="Malgun Gothic"/>
              </a:rPr>
              <a:t> </a:t>
            </a:r>
            <a:r>
              <a:rPr lang="en-US" altLang="ko-KR" sz="1300" spc="10" dirty="0">
                <a:solidFill>
                  <a:srgbClr val="595757"/>
                </a:solidFill>
                <a:latin typeface="Malgun Gothic"/>
                <a:cs typeface="Malgun Gothic"/>
              </a:rPr>
              <a:t>40,000 PAX in past 5 yrs </a:t>
            </a:r>
            <a:r>
              <a:rPr lang="en-US" altLang="ko-KR" sz="1300" spc="-135" dirty="0">
                <a:solidFill>
                  <a:srgbClr val="595757"/>
                </a:solidFill>
                <a:latin typeface="Malgun Gothic"/>
                <a:cs typeface="Malgun Gothic"/>
              </a:rPr>
              <a:t>–</a:t>
            </a:r>
            <a:r>
              <a:rPr lang="en-US" altLang="ko-KR" sz="1300" spc="-160" dirty="0">
                <a:solidFill>
                  <a:srgbClr val="595757"/>
                </a:solidFill>
                <a:latin typeface="Malgun Gothic"/>
                <a:cs typeface="Malgun Gothic"/>
              </a:rPr>
              <a:t> </a:t>
            </a:r>
            <a:r>
              <a:rPr lang="en-US" altLang="ko-KR" sz="1300" spc="-75" dirty="0">
                <a:solidFill>
                  <a:srgbClr val="595757"/>
                </a:solidFill>
                <a:latin typeface="Malgun Gothic"/>
                <a:cs typeface="Malgun Gothic"/>
              </a:rPr>
              <a:t>ACQUIRED VARIOUS HOTELS FROM 3-5 STARS</a:t>
            </a:r>
            <a:endParaRPr lang="en-US" altLang="ko-KR" sz="1300" dirty="0">
              <a:latin typeface="Malgun Gothic"/>
              <a:cs typeface="Malgun Gothic"/>
            </a:endParaRPr>
          </a:p>
        </p:txBody>
      </p:sp>
      <p:sp>
        <p:nvSpPr>
          <p:cNvPr id="21" name="object 21"/>
          <p:cNvSpPr txBox="1"/>
          <p:nvPr/>
        </p:nvSpPr>
        <p:spPr>
          <a:xfrm>
            <a:off x="2629188" y="4251211"/>
            <a:ext cx="8064212" cy="1295226"/>
          </a:xfrm>
          <a:prstGeom prst="rect">
            <a:avLst/>
          </a:prstGeom>
        </p:spPr>
        <p:txBody>
          <a:bodyPr vert="horz" wrap="square" lIns="0" tIns="30480" rIns="0" bIns="0" rtlCol="0">
            <a:spAutoFit/>
          </a:bodyPr>
          <a:lstStyle/>
          <a:p>
            <a:pPr marL="37465">
              <a:lnSpc>
                <a:spcPct val="100000"/>
              </a:lnSpc>
              <a:spcBef>
                <a:spcPts val="240"/>
              </a:spcBef>
              <a:buSzPct val="38461"/>
              <a:tabLst>
                <a:tab pos="172720" algn="l"/>
                <a:tab pos="1993900" algn="l"/>
                <a:tab pos="2807335" algn="l"/>
              </a:tabLst>
            </a:pPr>
            <a:r>
              <a:rPr lang="en-US" altLang="ko-KR" sz="1300" b="1" spc="-114" dirty="0">
                <a:solidFill>
                  <a:srgbClr val="595757"/>
                </a:solidFill>
                <a:latin typeface="Malgun Gothic"/>
                <a:cs typeface="Malgun Gothic"/>
              </a:rPr>
              <a:t>    EUROPE </a:t>
            </a:r>
            <a:r>
              <a:rPr lang="en-US" altLang="ko-KR" sz="1300" b="1" spc="180" dirty="0">
                <a:solidFill>
                  <a:srgbClr val="595757"/>
                </a:solidFill>
                <a:latin typeface="Malgun Gothic"/>
                <a:cs typeface="Malgun Gothic"/>
              </a:rPr>
              <a:t>:</a:t>
            </a:r>
            <a:r>
              <a:rPr lang="en-US" altLang="ko-KR" sz="1300" b="1" spc="-160" dirty="0">
                <a:solidFill>
                  <a:srgbClr val="595757"/>
                </a:solidFill>
                <a:latin typeface="Malgun Gothic"/>
                <a:cs typeface="Malgun Gothic"/>
              </a:rPr>
              <a:t> </a:t>
            </a:r>
            <a:r>
              <a:rPr lang="en-US" altLang="ko-KR" sz="1100" spc="50" dirty="0">
                <a:solidFill>
                  <a:srgbClr val="595757"/>
                </a:solidFill>
                <a:latin typeface="Malgun Gothic"/>
                <a:cs typeface="Malgun Gothic"/>
              </a:rPr>
              <a:t>OVER 3,000 PAX since its office has opened in May 2023</a:t>
            </a:r>
            <a:r>
              <a:rPr lang="en-US" altLang="ko-KR" sz="1100" dirty="0">
                <a:solidFill>
                  <a:srgbClr val="595757"/>
                </a:solidFill>
                <a:latin typeface="Malgun Gothic"/>
                <a:cs typeface="Malgun Gothic"/>
              </a:rPr>
              <a:t>–</a:t>
            </a:r>
            <a:r>
              <a:rPr lang="en-US" altLang="ko-KR" sz="1100" spc="-160" dirty="0">
                <a:solidFill>
                  <a:srgbClr val="595757"/>
                </a:solidFill>
                <a:latin typeface="Malgun Gothic"/>
                <a:cs typeface="Malgun Gothic"/>
              </a:rPr>
              <a:t> </a:t>
            </a:r>
            <a:r>
              <a:rPr lang="en-US" altLang="ko-KR" sz="1100" spc="-75" dirty="0">
                <a:solidFill>
                  <a:srgbClr val="595757"/>
                </a:solidFill>
                <a:latin typeface="Malgun Gothic"/>
                <a:cs typeface="Malgun Gothic"/>
              </a:rPr>
              <a:t>ACQUIRED VARIOUS HOTELS FROM 3-5 STARS</a:t>
            </a:r>
            <a:endParaRPr lang="en-US" altLang="ko-KR" sz="1300" dirty="0">
              <a:latin typeface="Malgun Gothic"/>
              <a:cs typeface="Malgun Gothic"/>
            </a:endParaRPr>
          </a:p>
          <a:p>
            <a:pPr marL="37465">
              <a:lnSpc>
                <a:spcPct val="100000"/>
              </a:lnSpc>
              <a:spcBef>
                <a:spcPts val="140"/>
              </a:spcBef>
              <a:buSzPct val="38461"/>
              <a:tabLst>
                <a:tab pos="172720" algn="l"/>
              </a:tabLst>
            </a:pPr>
            <a:r>
              <a:rPr lang="en-US" altLang="ko-KR" sz="1300" b="1" spc="-105" dirty="0">
                <a:solidFill>
                  <a:srgbClr val="595757"/>
                </a:solidFill>
                <a:latin typeface="Malgun Gothic"/>
                <a:cs typeface="Malgun Gothic"/>
              </a:rPr>
              <a:t>    SINGAPORE/MALAYSIA/INDONESIA</a:t>
            </a:r>
            <a:r>
              <a:rPr lang="en-US" altLang="ko-KR" sz="1300" b="1" spc="-235" dirty="0">
                <a:solidFill>
                  <a:srgbClr val="595757"/>
                </a:solidFill>
                <a:latin typeface="Malgun Gothic"/>
                <a:cs typeface="Malgun Gothic"/>
              </a:rPr>
              <a:t> </a:t>
            </a:r>
            <a:r>
              <a:rPr lang="en-US" altLang="ko-KR" sz="1300" b="1" spc="180" dirty="0">
                <a:solidFill>
                  <a:srgbClr val="595757"/>
                </a:solidFill>
                <a:latin typeface="Malgun Gothic"/>
                <a:cs typeface="Malgun Gothic"/>
              </a:rPr>
              <a:t>:</a:t>
            </a:r>
            <a:r>
              <a:rPr lang="en-US" altLang="ko-KR" sz="1300" b="1" spc="-160" dirty="0">
                <a:solidFill>
                  <a:srgbClr val="595757"/>
                </a:solidFill>
                <a:latin typeface="Malgun Gothic"/>
                <a:cs typeface="Malgun Gothic"/>
              </a:rPr>
              <a:t> </a:t>
            </a:r>
            <a:r>
              <a:rPr lang="en-US" altLang="ko-KR" sz="1300" spc="10" dirty="0">
                <a:solidFill>
                  <a:srgbClr val="595757"/>
                </a:solidFill>
                <a:latin typeface="Malgun Gothic"/>
                <a:cs typeface="Malgun Gothic"/>
              </a:rPr>
              <a:t>150,996</a:t>
            </a:r>
            <a:r>
              <a:rPr lang="en-US" altLang="ko-KR" sz="1300" spc="55" dirty="0">
                <a:solidFill>
                  <a:srgbClr val="595757"/>
                </a:solidFill>
                <a:latin typeface="Malgun Gothic"/>
                <a:cs typeface="Malgun Gothic"/>
              </a:rPr>
              <a:t> PAX IN 2023</a:t>
            </a:r>
            <a:r>
              <a:rPr lang="en-US" altLang="ko-KR" sz="1300" spc="30" dirty="0">
                <a:solidFill>
                  <a:srgbClr val="595757"/>
                </a:solidFill>
                <a:latin typeface="Malgun Gothic"/>
                <a:cs typeface="Malgun Gothic"/>
              </a:rPr>
              <a:t> </a:t>
            </a:r>
            <a:r>
              <a:rPr lang="en-US" altLang="ko-KR" sz="1300" spc="-135" dirty="0">
                <a:solidFill>
                  <a:srgbClr val="595757"/>
                </a:solidFill>
                <a:latin typeface="Malgun Gothic"/>
                <a:cs typeface="Malgun Gothic"/>
              </a:rPr>
              <a:t>–</a:t>
            </a:r>
            <a:r>
              <a:rPr lang="en-US" altLang="ko-KR" sz="1300" spc="-160" dirty="0">
                <a:solidFill>
                  <a:srgbClr val="595757"/>
                </a:solidFill>
                <a:latin typeface="Malgun Gothic"/>
                <a:cs typeface="Malgun Gothic"/>
              </a:rPr>
              <a:t> </a:t>
            </a:r>
            <a:r>
              <a:rPr lang="en-US" altLang="ko-KR" sz="1300" spc="-120" dirty="0">
                <a:solidFill>
                  <a:srgbClr val="595757"/>
                </a:solidFill>
                <a:latin typeface="Malgun Gothic"/>
                <a:cs typeface="Malgun Gothic"/>
              </a:rPr>
              <a:t>ACQUIRED HOTELS IN SINGAPORE/VINTAN/BATAM</a:t>
            </a:r>
            <a:endParaRPr lang="en-US" altLang="ko-KR" sz="1300" dirty="0">
              <a:latin typeface="Malgun Gothic"/>
              <a:cs typeface="Malgun Gothic"/>
            </a:endParaRPr>
          </a:p>
          <a:p>
            <a:pPr marL="37465">
              <a:lnSpc>
                <a:spcPct val="100000"/>
              </a:lnSpc>
              <a:spcBef>
                <a:spcPts val="140"/>
              </a:spcBef>
              <a:buSzPct val="38461"/>
              <a:tabLst>
                <a:tab pos="172720" algn="l"/>
              </a:tabLst>
            </a:pPr>
            <a:r>
              <a:rPr lang="en-US" altLang="ko-KR" sz="1300" b="1" spc="-135" dirty="0">
                <a:solidFill>
                  <a:srgbClr val="595757"/>
                </a:solidFill>
                <a:latin typeface="Malgun Gothic"/>
                <a:cs typeface="Malgun Gothic"/>
              </a:rPr>
              <a:t>    MONGOLIA / CENTRAL ASIA</a:t>
            </a:r>
            <a:r>
              <a:rPr lang="ko-KR" altLang="en-US" sz="1300" b="1" spc="-135" dirty="0">
                <a:solidFill>
                  <a:srgbClr val="595757"/>
                </a:solidFill>
                <a:latin typeface="Malgun Gothic"/>
                <a:cs typeface="Malgun Gothic"/>
              </a:rPr>
              <a:t> </a:t>
            </a:r>
            <a:r>
              <a:rPr lang="en-US" altLang="ko-KR" sz="1300" spc="-135" dirty="0">
                <a:solidFill>
                  <a:srgbClr val="595757"/>
                </a:solidFill>
                <a:latin typeface="Malgun Gothic"/>
                <a:cs typeface="Malgun Gothic"/>
              </a:rPr>
              <a:t>: ACQUIRED HOTELS FROM 3-5 STARS</a:t>
            </a:r>
          </a:p>
          <a:p>
            <a:pPr marL="37465">
              <a:lnSpc>
                <a:spcPct val="100000"/>
              </a:lnSpc>
              <a:spcBef>
                <a:spcPts val="140"/>
              </a:spcBef>
              <a:buSzPct val="38461"/>
              <a:tabLst>
                <a:tab pos="172720" algn="l"/>
              </a:tabLst>
            </a:pPr>
            <a:r>
              <a:rPr lang="en-US" altLang="ko-KR" sz="1300" b="1" spc="-135" dirty="0">
                <a:solidFill>
                  <a:srgbClr val="595757"/>
                </a:solidFill>
                <a:latin typeface="Malgun Gothic"/>
                <a:cs typeface="Malgun Gothic"/>
              </a:rPr>
              <a:t>    CAUCASUS : </a:t>
            </a:r>
            <a:r>
              <a:rPr lang="en-US" altLang="ko-KR" sz="1300" spc="-135" dirty="0">
                <a:solidFill>
                  <a:srgbClr val="595757"/>
                </a:solidFill>
                <a:latin typeface="Malgun Gothic"/>
                <a:cs typeface="Malgun Gothic"/>
              </a:rPr>
              <a:t>ACQUIRED CHEAPEST TOUR FEE WITH DIRECT-MANAGEMENT OFFICES</a:t>
            </a:r>
          </a:p>
          <a:p>
            <a:pPr marL="37465">
              <a:lnSpc>
                <a:spcPct val="100000"/>
              </a:lnSpc>
              <a:spcBef>
                <a:spcPts val="140"/>
              </a:spcBef>
              <a:buSzPct val="38461"/>
              <a:tabLst>
                <a:tab pos="172720" algn="l"/>
              </a:tabLst>
            </a:pPr>
            <a:r>
              <a:rPr lang="en-US" altLang="ko-KR" sz="1300" spc="-135" dirty="0">
                <a:solidFill>
                  <a:srgbClr val="595757"/>
                </a:solidFill>
                <a:latin typeface="Malgun Gothic"/>
                <a:cs typeface="Malgun Gothic"/>
              </a:rPr>
              <a:t>    </a:t>
            </a:r>
            <a:r>
              <a:rPr lang="en-US" altLang="ko-KR" sz="1300" b="1" spc="-135" dirty="0">
                <a:solidFill>
                  <a:srgbClr val="595757"/>
                </a:solidFill>
                <a:latin typeface="Malgun Gothic"/>
                <a:cs typeface="Malgun Gothic"/>
              </a:rPr>
              <a:t>SRI LANKA / MALDIVES : </a:t>
            </a:r>
            <a:r>
              <a:rPr lang="en-US" altLang="ko-KR" sz="1300" spc="-135" dirty="0">
                <a:solidFill>
                  <a:srgbClr val="595757"/>
                </a:solidFill>
                <a:latin typeface="Malgun Gothic"/>
                <a:cs typeface="Malgun Gothic"/>
              </a:rPr>
              <a:t>ACQUIRED 4-5 STAR HOTELS/RESORTS</a:t>
            </a:r>
            <a:r>
              <a:rPr lang="ko-KR" altLang="en-US" sz="1300" spc="-135" dirty="0">
                <a:solidFill>
                  <a:srgbClr val="595757"/>
                </a:solidFill>
                <a:latin typeface="Malgun Gothic"/>
                <a:cs typeface="Malgun Gothic"/>
              </a:rPr>
              <a:t> </a:t>
            </a:r>
            <a:r>
              <a:rPr lang="en-US" altLang="ko-KR" sz="1300" spc="-135" dirty="0">
                <a:solidFill>
                  <a:srgbClr val="595757"/>
                </a:solidFill>
                <a:latin typeface="Malgun Gothic"/>
                <a:cs typeface="Malgun Gothic"/>
              </a:rPr>
              <a:t>via Strategic global network </a:t>
            </a:r>
          </a:p>
          <a:p>
            <a:pPr marL="37465">
              <a:lnSpc>
                <a:spcPct val="100000"/>
              </a:lnSpc>
              <a:spcBef>
                <a:spcPts val="140"/>
              </a:spcBef>
              <a:buSzPct val="38461"/>
              <a:tabLst>
                <a:tab pos="172720" algn="l"/>
              </a:tabLst>
            </a:pPr>
            <a:endParaRPr lang="en-US" altLang="ko-KR" sz="1300" spc="-135" dirty="0">
              <a:solidFill>
                <a:srgbClr val="595757"/>
              </a:solidFill>
              <a:latin typeface="Malgun Gothic"/>
              <a:cs typeface="Malgun Gothic"/>
            </a:endParaRPr>
          </a:p>
        </p:txBody>
      </p:sp>
      <p:sp>
        <p:nvSpPr>
          <p:cNvPr id="22" name="object 22"/>
          <p:cNvSpPr/>
          <p:nvPr/>
        </p:nvSpPr>
        <p:spPr>
          <a:xfrm>
            <a:off x="1442720" y="3828272"/>
            <a:ext cx="1008380" cy="1008380"/>
          </a:xfrm>
          <a:custGeom>
            <a:avLst/>
            <a:gdLst/>
            <a:ahLst/>
            <a:cxnLst/>
            <a:rect l="l" t="t" r="r" b="b"/>
            <a:pathLst>
              <a:path w="1008380" h="1008379">
                <a:moveTo>
                  <a:pt x="503999" y="0"/>
                </a:moveTo>
                <a:lnTo>
                  <a:pt x="455461" y="2307"/>
                </a:lnTo>
                <a:lnTo>
                  <a:pt x="408229" y="9087"/>
                </a:lnTo>
                <a:lnTo>
                  <a:pt x="362513" y="20130"/>
                </a:lnTo>
                <a:lnTo>
                  <a:pt x="318524" y="35224"/>
                </a:lnTo>
                <a:lnTo>
                  <a:pt x="276475" y="54157"/>
                </a:lnTo>
                <a:lnTo>
                  <a:pt x="236575" y="76719"/>
                </a:lnTo>
                <a:lnTo>
                  <a:pt x="199037" y="102699"/>
                </a:lnTo>
                <a:lnTo>
                  <a:pt x="164072" y="131885"/>
                </a:lnTo>
                <a:lnTo>
                  <a:pt x="131890" y="164067"/>
                </a:lnTo>
                <a:lnTo>
                  <a:pt x="102703" y="199032"/>
                </a:lnTo>
                <a:lnTo>
                  <a:pt x="76723" y="236570"/>
                </a:lnTo>
                <a:lnTo>
                  <a:pt x="54160" y="276469"/>
                </a:lnTo>
                <a:lnTo>
                  <a:pt x="35225" y="318519"/>
                </a:lnTo>
                <a:lnTo>
                  <a:pt x="20131" y="362508"/>
                </a:lnTo>
                <a:lnTo>
                  <a:pt x="9088" y="408225"/>
                </a:lnTo>
                <a:lnTo>
                  <a:pt x="2307" y="455459"/>
                </a:lnTo>
                <a:lnTo>
                  <a:pt x="0" y="503999"/>
                </a:lnTo>
                <a:lnTo>
                  <a:pt x="2307" y="552537"/>
                </a:lnTo>
                <a:lnTo>
                  <a:pt x="9088" y="599769"/>
                </a:lnTo>
                <a:lnTo>
                  <a:pt x="20131" y="645485"/>
                </a:lnTo>
                <a:lnTo>
                  <a:pt x="35225" y="689474"/>
                </a:lnTo>
                <a:lnTo>
                  <a:pt x="54160" y="731523"/>
                </a:lnTo>
                <a:lnTo>
                  <a:pt x="76723" y="771423"/>
                </a:lnTo>
                <a:lnTo>
                  <a:pt x="102703" y="808961"/>
                </a:lnTo>
                <a:lnTo>
                  <a:pt x="131890" y="843926"/>
                </a:lnTo>
                <a:lnTo>
                  <a:pt x="164072" y="876108"/>
                </a:lnTo>
                <a:lnTo>
                  <a:pt x="199037" y="905295"/>
                </a:lnTo>
                <a:lnTo>
                  <a:pt x="236575" y="931275"/>
                </a:lnTo>
                <a:lnTo>
                  <a:pt x="276475" y="953838"/>
                </a:lnTo>
                <a:lnTo>
                  <a:pt x="318524" y="972773"/>
                </a:lnTo>
                <a:lnTo>
                  <a:pt x="362513" y="987867"/>
                </a:lnTo>
                <a:lnTo>
                  <a:pt x="408229" y="998910"/>
                </a:lnTo>
                <a:lnTo>
                  <a:pt x="455461" y="1005691"/>
                </a:lnTo>
                <a:lnTo>
                  <a:pt x="503999" y="1007998"/>
                </a:lnTo>
                <a:lnTo>
                  <a:pt x="552537" y="1005691"/>
                </a:lnTo>
                <a:lnTo>
                  <a:pt x="599769" y="998910"/>
                </a:lnTo>
                <a:lnTo>
                  <a:pt x="645485" y="987867"/>
                </a:lnTo>
                <a:lnTo>
                  <a:pt x="689474" y="972773"/>
                </a:lnTo>
                <a:lnTo>
                  <a:pt x="731523" y="953838"/>
                </a:lnTo>
                <a:lnTo>
                  <a:pt x="771423" y="931275"/>
                </a:lnTo>
                <a:lnTo>
                  <a:pt x="808961" y="905295"/>
                </a:lnTo>
                <a:lnTo>
                  <a:pt x="843926" y="876108"/>
                </a:lnTo>
                <a:lnTo>
                  <a:pt x="876108" y="843926"/>
                </a:lnTo>
                <a:lnTo>
                  <a:pt x="905295" y="808961"/>
                </a:lnTo>
                <a:lnTo>
                  <a:pt x="931275" y="771423"/>
                </a:lnTo>
                <a:lnTo>
                  <a:pt x="953838" y="731523"/>
                </a:lnTo>
                <a:lnTo>
                  <a:pt x="972773" y="689474"/>
                </a:lnTo>
                <a:lnTo>
                  <a:pt x="987867" y="645485"/>
                </a:lnTo>
                <a:lnTo>
                  <a:pt x="998910" y="599769"/>
                </a:lnTo>
                <a:lnTo>
                  <a:pt x="1005691" y="552537"/>
                </a:lnTo>
                <a:lnTo>
                  <a:pt x="1007999" y="503999"/>
                </a:lnTo>
                <a:lnTo>
                  <a:pt x="1005691" y="455459"/>
                </a:lnTo>
                <a:lnTo>
                  <a:pt x="998910" y="408225"/>
                </a:lnTo>
                <a:lnTo>
                  <a:pt x="987867" y="362508"/>
                </a:lnTo>
                <a:lnTo>
                  <a:pt x="972773" y="318519"/>
                </a:lnTo>
                <a:lnTo>
                  <a:pt x="953838" y="276469"/>
                </a:lnTo>
                <a:lnTo>
                  <a:pt x="931275" y="236570"/>
                </a:lnTo>
                <a:lnTo>
                  <a:pt x="905295" y="199032"/>
                </a:lnTo>
                <a:lnTo>
                  <a:pt x="876108" y="164067"/>
                </a:lnTo>
                <a:lnTo>
                  <a:pt x="843926" y="131885"/>
                </a:lnTo>
                <a:lnTo>
                  <a:pt x="808961" y="102699"/>
                </a:lnTo>
                <a:lnTo>
                  <a:pt x="771423" y="76719"/>
                </a:lnTo>
                <a:lnTo>
                  <a:pt x="731523" y="54157"/>
                </a:lnTo>
                <a:lnTo>
                  <a:pt x="689474" y="35224"/>
                </a:lnTo>
                <a:lnTo>
                  <a:pt x="645485" y="20130"/>
                </a:lnTo>
                <a:lnTo>
                  <a:pt x="599769" y="9087"/>
                </a:lnTo>
                <a:lnTo>
                  <a:pt x="552537" y="2307"/>
                </a:lnTo>
                <a:lnTo>
                  <a:pt x="503999" y="0"/>
                </a:lnTo>
                <a:close/>
              </a:path>
            </a:pathLst>
          </a:custGeom>
          <a:solidFill>
            <a:srgbClr val="F18900"/>
          </a:solidFill>
        </p:spPr>
        <p:txBody>
          <a:bodyPr wrap="square" lIns="0" tIns="0" rIns="0" bIns="0" rtlCol="0"/>
          <a:lstStyle/>
          <a:p>
            <a:endParaRPr dirty="0"/>
          </a:p>
        </p:txBody>
      </p:sp>
      <p:grpSp>
        <p:nvGrpSpPr>
          <p:cNvPr id="24" name="object 24"/>
          <p:cNvGrpSpPr/>
          <p:nvPr/>
        </p:nvGrpSpPr>
        <p:grpSpPr>
          <a:xfrm>
            <a:off x="1429677" y="2381766"/>
            <a:ext cx="1008380" cy="2075806"/>
            <a:chOff x="1341000" y="2502720"/>
            <a:chExt cx="1008380" cy="2075806"/>
          </a:xfrm>
        </p:grpSpPr>
        <p:sp>
          <p:nvSpPr>
            <p:cNvPr id="25" name="object 25"/>
            <p:cNvSpPr/>
            <p:nvPr/>
          </p:nvSpPr>
          <p:spPr>
            <a:xfrm>
              <a:off x="1636046" y="4231816"/>
              <a:ext cx="407034" cy="346710"/>
            </a:xfrm>
            <a:custGeom>
              <a:avLst/>
              <a:gdLst/>
              <a:ahLst/>
              <a:cxnLst/>
              <a:rect l="l" t="t" r="r" b="b"/>
              <a:pathLst>
                <a:path w="407035" h="346710">
                  <a:moveTo>
                    <a:pt x="133832" y="127431"/>
                  </a:moveTo>
                  <a:lnTo>
                    <a:pt x="132537" y="126149"/>
                  </a:lnTo>
                  <a:lnTo>
                    <a:pt x="69164" y="126149"/>
                  </a:lnTo>
                  <a:lnTo>
                    <a:pt x="67868" y="127431"/>
                  </a:lnTo>
                  <a:lnTo>
                    <a:pt x="67868" y="171183"/>
                  </a:lnTo>
                  <a:lnTo>
                    <a:pt x="69164" y="172453"/>
                  </a:lnTo>
                  <a:lnTo>
                    <a:pt x="132537" y="172453"/>
                  </a:lnTo>
                  <a:lnTo>
                    <a:pt x="133832" y="171183"/>
                  </a:lnTo>
                  <a:lnTo>
                    <a:pt x="133832" y="169633"/>
                  </a:lnTo>
                  <a:lnTo>
                    <a:pt x="133832" y="127431"/>
                  </a:lnTo>
                  <a:close/>
                </a:path>
                <a:path w="407035" h="346710">
                  <a:moveTo>
                    <a:pt x="133832" y="64350"/>
                  </a:moveTo>
                  <a:lnTo>
                    <a:pt x="132537" y="63068"/>
                  </a:lnTo>
                  <a:lnTo>
                    <a:pt x="69164" y="63068"/>
                  </a:lnTo>
                  <a:lnTo>
                    <a:pt x="67868" y="64350"/>
                  </a:lnTo>
                  <a:lnTo>
                    <a:pt x="67868" y="108102"/>
                  </a:lnTo>
                  <a:lnTo>
                    <a:pt x="69164" y="109372"/>
                  </a:lnTo>
                  <a:lnTo>
                    <a:pt x="132537" y="109372"/>
                  </a:lnTo>
                  <a:lnTo>
                    <a:pt x="133832" y="108102"/>
                  </a:lnTo>
                  <a:lnTo>
                    <a:pt x="133832" y="106553"/>
                  </a:lnTo>
                  <a:lnTo>
                    <a:pt x="133832" y="64350"/>
                  </a:lnTo>
                  <a:close/>
                </a:path>
                <a:path w="407035" h="346710">
                  <a:moveTo>
                    <a:pt x="133832" y="1282"/>
                  </a:moveTo>
                  <a:lnTo>
                    <a:pt x="132537" y="0"/>
                  </a:lnTo>
                  <a:lnTo>
                    <a:pt x="69164" y="0"/>
                  </a:lnTo>
                  <a:lnTo>
                    <a:pt x="67868" y="1282"/>
                  </a:lnTo>
                  <a:lnTo>
                    <a:pt x="67868" y="45034"/>
                  </a:lnTo>
                  <a:lnTo>
                    <a:pt x="69164" y="46304"/>
                  </a:lnTo>
                  <a:lnTo>
                    <a:pt x="132537" y="46304"/>
                  </a:lnTo>
                  <a:lnTo>
                    <a:pt x="133832" y="45034"/>
                  </a:lnTo>
                  <a:lnTo>
                    <a:pt x="133832" y="43484"/>
                  </a:lnTo>
                  <a:lnTo>
                    <a:pt x="133832" y="1282"/>
                  </a:lnTo>
                  <a:close/>
                </a:path>
                <a:path w="407035" h="346710">
                  <a:moveTo>
                    <a:pt x="236931" y="127431"/>
                  </a:moveTo>
                  <a:lnTo>
                    <a:pt x="235635" y="126149"/>
                  </a:lnTo>
                  <a:lnTo>
                    <a:pt x="172262" y="126149"/>
                  </a:lnTo>
                  <a:lnTo>
                    <a:pt x="170967" y="127431"/>
                  </a:lnTo>
                  <a:lnTo>
                    <a:pt x="170967" y="171183"/>
                  </a:lnTo>
                  <a:lnTo>
                    <a:pt x="172262" y="172453"/>
                  </a:lnTo>
                  <a:lnTo>
                    <a:pt x="235635" y="172453"/>
                  </a:lnTo>
                  <a:lnTo>
                    <a:pt x="236931" y="171183"/>
                  </a:lnTo>
                  <a:lnTo>
                    <a:pt x="236931" y="169633"/>
                  </a:lnTo>
                  <a:lnTo>
                    <a:pt x="236931" y="127431"/>
                  </a:lnTo>
                  <a:close/>
                </a:path>
                <a:path w="407035" h="346710">
                  <a:moveTo>
                    <a:pt x="236931" y="64350"/>
                  </a:moveTo>
                  <a:lnTo>
                    <a:pt x="235635" y="63068"/>
                  </a:lnTo>
                  <a:lnTo>
                    <a:pt x="172262" y="63068"/>
                  </a:lnTo>
                  <a:lnTo>
                    <a:pt x="170967" y="64350"/>
                  </a:lnTo>
                  <a:lnTo>
                    <a:pt x="170967" y="108102"/>
                  </a:lnTo>
                  <a:lnTo>
                    <a:pt x="172262" y="109372"/>
                  </a:lnTo>
                  <a:lnTo>
                    <a:pt x="235635" y="109372"/>
                  </a:lnTo>
                  <a:lnTo>
                    <a:pt x="236931" y="108102"/>
                  </a:lnTo>
                  <a:lnTo>
                    <a:pt x="236931" y="106553"/>
                  </a:lnTo>
                  <a:lnTo>
                    <a:pt x="236931" y="64350"/>
                  </a:lnTo>
                  <a:close/>
                </a:path>
                <a:path w="407035" h="346710">
                  <a:moveTo>
                    <a:pt x="236931" y="1282"/>
                  </a:moveTo>
                  <a:lnTo>
                    <a:pt x="235635" y="0"/>
                  </a:lnTo>
                  <a:lnTo>
                    <a:pt x="172262" y="0"/>
                  </a:lnTo>
                  <a:lnTo>
                    <a:pt x="170967" y="1282"/>
                  </a:lnTo>
                  <a:lnTo>
                    <a:pt x="170967" y="45034"/>
                  </a:lnTo>
                  <a:lnTo>
                    <a:pt x="172262" y="46304"/>
                  </a:lnTo>
                  <a:lnTo>
                    <a:pt x="235635" y="46304"/>
                  </a:lnTo>
                  <a:lnTo>
                    <a:pt x="236931" y="45034"/>
                  </a:lnTo>
                  <a:lnTo>
                    <a:pt x="236931" y="43484"/>
                  </a:lnTo>
                  <a:lnTo>
                    <a:pt x="236931" y="1282"/>
                  </a:lnTo>
                  <a:close/>
                </a:path>
                <a:path w="407035" h="346710">
                  <a:moveTo>
                    <a:pt x="340029" y="127431"/>
                  </a:moveTo>
                  <a:lnTo>
                    <a:pt x="338734" y="126149"/>
                  </a:lnTo>
                  <a:lnTo>
                    <a:pt x="275361" y="126149"/>
                  </a:lnTo>
                  <a:lnTo>
                    <a:pt x="274066" y="127431"/>
                  </a:lnTo>
                  <a:lnTo>
                    <a:pt x="274066" y="171183"/>
                  </a:lnTo>
                  <a:lnTo>
                    <a:pt x="275361" y="172453"/>
                  </a:lnTo>
                  <a:lnTo>
                    <a:pt x="338734" y="172453"/>
                  </a:lnTo>
                  <a:lnTo>
                    <a:pt x="340029" y="171183"/>
                  </a:lnTo>
                  <a:lnTo>
                    <a:pt x="340029" y="169633"/>
                  </a:lnTo>
                  <a:lnTo>
                    <a:pt x="340029" y="127431"/>
                  </a:lnTo>
                  <a:close/>
                </a:path>
                <a:path w="407035" h="346710">
                  <a:moveTo>
                    <a:pt x="340029" y="64350"/>
                  </a:moveTo>
                  <a:lnTo>
                    <a:pt x="338734" y="63068"/>
                  </a:lnTo>
                  <a:lnTo>
                    <a:pt x="275361" y="63068"/>
                  </a:lnTo>
                  <a:lnTo>
                    <a:pt x="274066" y="64350"/>
                  </a:lnTo>
                  <a:lnTo>
                    <a:pt x="274066" y="108102"/>
                  </a:lnTo>
                  <a:lnTo>
                    <a:pt x="275361" y="109372"/>
                  </a:lnTo>
                  <a:lnTo>
                    <a:pt x="338734" y="109372"/>
                  </a:lnTo>
                  <a:lnTo>
                    <a:pt x="340029" y="108102"/>
                  </a:lnTo>
                  <a:lnTo>
                    <a:pt x="340029" y="106553"/>
                  </a:lnTo>
                  <a:lnTo>
                    <a:pt x="340029" y="64350"/>
                  </a:lnTo>
                  <a:close/>
                </a:path>
                <a:path w="407035" h="346710">
                  <a:moveTo>
                    <a:pt x="340029" y="1282"/>
                  </a:moveTo>
                  <a:lnTo>
                    <a:pt x="338734" y="0"/>
                  </a:lnTo>
                  <a:lnTo>
                    <a:pt x="275361" y="0"/>
                  </a:lnTo>
                  <a:lnTo>
                    <a:pt x="274066" y="1282"/>
                  </a:lnTo>
                  <a:lnTo>
                    <a:pt x="274066" y="45034"/>
                  </a:lnTo>
                  <a:lnTo>
                    <a:pt x="275361" y="46304"/>
                  </a:lnTo>
                  <a:lnTo>
                    <a:pt x="338734" y="46304"/>
                  </a:lnTo>
                  <a:lnTo>
                    <a:pt x="340029" y="45034"/>
                  </a:lnTo>
                  <a:lnTo>
                    <a:pt x="340029" y="43484"/>
                  </a:lnTo>
                  <a:lnTo>
                    <a:pt x="340029" y="1282"/>
                  </a:lnTo>
                  <a:close/>
                </a:path>
                <a:path w="407035" h="346710">
                  <a:moveTo>
                    <a:pt x="406793" y="300240"/>
                  </a:moveTo>
                  <a:lnTo>
                    <a:pt x="400621" y="294195"/>
                  </a:lnTo>
                  <a:lnTo>
                    <a:pt x="6172" y="294195"/>
                  </a:lnTo>
                  <a:lnTo>
                    <a:pt x="0" y="300240"/>
                  </a:lnTo>
                  <a:lnTo>
                    <a:pt x="0" y="340055"/>
                  </a:lnTo>
                  <a:lnTo>
                    <a:pt x="6172" y="346113"/>
                  </a:lnTo>
                  <a:lnTo>
                    <a:pt x="400621" y="346113"/>
                  </a:lnTo>
                  <a:lnTo>
                    <a:pt x="406793" y="340055"/>
                  </a:lnTo>
                  <a:lnTo>
                    <a:pt x="406793" y="332663"/>
                  </a:lnTo>
                  <a:lnTo>
                    <a:pt x="406793" y="300240"/>
                  </a:lnTo>
                  <a:close/>
                </a:path>
              </a:pathLst>
            </a:custGeom>
            <a:solidFill>
              <a:srgbClr val="FFFFFF"/>
            </a:solidFill>
          </p:spPr>
          <p:txBody>
            <a:bodyPr wrap="square" lIns="0" tIns="0" rIns="0" bIns="0" rtlCol="0"/>
            <a:lstStyle/>
            <a:p>
              <a:endParaRPr dirty="0"/>
            </a:p>
          </p:txBody>
        </p:sp>
        <p:pic>
          <p:nvPicPr>
            <p:cNvPr id="26" name="object 26"/>
            <p:cNvPicPr/>
            <p:nvPr/>
          </p:nvPicPr>
          <p:blipFill>
            <a:blip r:embed="rId3" cstate="print"/>
            <a:stretch>
              <a:fillRect/>
            </a:stretch>
          </p:blipFill>
          <p:spPr>
            <a:xfrm>
              <a:off x="1712464" y="4095540"/>
              <a:ext cx="274513" cy="94590"/>
            </a:xfrm>
            <a:prstGeom prst="rect">
              <a:avLst/>
            </a:prstGeom>
          </p:spPr>
        </p:pic>
        <p:sp>
          <p:nvSpPr>
            <p:cNvPr id="27" name="object 27"/>
            <p:cNvSpPr/>
            <p:nvPr/>
          </p:nvSpPr>
          <p:spPr>
            <a:xfrm>
              <a:off x="1673191" y="4147862"/>
              <a:ext cx="353060" cy="385445"/>
            </a:xfrm>
            <a:custGeom>
              <a:avLst/>
              <a:gdLst/>
              <a:ahLst/>
              <a:cxnLst/>
              <a:rect l="l" t="t" r="r" b="b"/>
              <a:pathLst>
                <a:path w="353060" h="385445">
                  <a:moveTo>
                    <a:pt x="32512" y="6769"/>
                  </a:moveTo>
                  <a:lnTo>
                    <a:pt x="32004" y="5727"/>
                  </a:lnTo>
                  <a:lnTo>
                    <a:pt x="23914" y="0"/>
                  </a:lnTo>
                  <a:lnTo>
                    <a:pt x="14312" y="1943"/>
                  </a:lnTo>
                  <a:lnTo>
                    <a:pt x="6743" y="7239"/>
                  </a:lnTo>
                  <a:lnTo>
                    <a:pt x="1778" y="15087"/>
                  </a:lnTo>
                  <a:lnTo>
                    <a:pt x="0" y="24676"/>
                  </a:lnTo>
                  <a:lnTo>
                    <a:pt x="0" y="340487"/>
                  </a:lnTo>
                  <a:lnTo>
                    <a:pt x="13322" y="340487"/>
                  </a:lnTo>
                  <a:lnTo>
                    <a:pt x="13322" y="18262"/>
                  </a:lnTo>
                  <a:lnTo>
                    <a:pt x="18643" y="13055"/>
                  </a:lnTo>
                  <a:lnTo>
                    <a:pt x="32232" y="13055"/>
                  </a:lnTo>
                  <a:lnTo>
                    <a:pt x="32512" y="6769"/>
                  </a:lnTo>
                  <a:close/>
                </a:path>
                <a:path w="353060" h="385445">
                  <a:moveTo>
                    <a:pt x="242189" y="257098"/>
                  </a:moveTo>
                  <a:lnTo>
                    <a:pt x="239433" y="254406"/>
                  </a:lnTo>
                  <a:lnTo>
                    <a:pt x="113144" y="254406"/>
                  </a:lnTo>
                  <a:lnTo>
                    <a:pt x="110388" y="257098"/>
                  </a:lnTo>
                  <a:lnTo>
                    <a:pt x="110388" y="344639"/>
                  </a:lnTo>
                  <a:lnTo>
                    <a:pt x="242189" y="344639"/>
                  </a:lnTo>
                  <a:lnTo>
                    <a:pt x="242189" y="257098"/>
                  </a:lnTo>
                  <a:close/>
                </a:path>
                <a:path w="353060" h="385445">
                  <a:moveTo>
                    <a:pt x="352425" y="360946"/>
                  </a:moveTo>
                  <a:lnTo>
                    <a:pt x="339102" y="360946"/>
                  </a:lnTo>
                  <a:lnTo>
                    <a:pt x="338912" y="367195"/>
                  </a:lnTo>
                  <a:lnTo>
                    <a:pt x="333692" y="372224"/>
                  </a:lnTo>
                  <a:lnTo>
                    <a:pt x="18745" y="372224"/>
                  </a:lnTo>
                  <a:lnTo>
                    <a:pt x="13538" y="367195"/>
                  </a:lnTo>
                  <a:lnTo>
                    <a:pt x="13347" y="360946"/>
                  </a:lnTo>
                  <a:lnTo>
                    <a:pt x="12" y="360946"/>
                  </a:lnTo>
                  <a:lnTo>
                    <a:pt x="2095" y="370433"/>
                  </a:lnTo>
                  <a:lnTo>
                    <a:pt x="7505" y="378167"/>
                  </a:lnTo>
                  <a:lnTo>
                    <a:pt x="15468" y="383374"/>
                  </a:lnTo>
                  <a:lnTo>
                    <a:pt x="25171" y="385279"/>
                  </a:lnTo>
                  <a:lnTo>
                    <a:pt x="327266" y="385279"/>
                  </a:lnTo>
                  <a:lnTo>
                    <a:pt x="336981" y="383374"/>
                  </a:lnTo>
                  <a:lnTo>
                    <a:pt x="344944" y="378167"/>
                  </a:lnTo>
                  <a:lnTo>
                    <a:pt x="350354" y="370433"/>
                  </a:lnTo>
                  <a:lnTo>
                    <a:pt x="352425" y="360946"/>
                  </a:lnTo>
                  <a:close/>
                </a:path>
                <a:path w="353060" h="385445">
                  <a:moveTo>
                    <a:pt x="352450" y="24676"/>
                  </a:moveTo>
                  <a:lnTo>
                    <a:pt x="350545" y="15074"/>
                  </a:lnTo>
                  <a:lnTo>
                    <a:pt x="345313" y="7239"/>
                  </a:lnTo>
                  <a:lnTo>
                    <a:pt x="337477" y="1943"/>
                  </a:lnTo>
                  <a:lnTo>
                    <a:pt x="327761" y="0"/>
                  </a:lnTo>
                  <a:lnTo>
                    <a:pt x="320535" y="5105"/>
                  </a:lnTo>
                  <a:lnTo>
                    <a:pt x="320027" y="6146"/>
                  </a:lnTo>
                  <a:lnTo>
                    <a:pt x="320332" y="13055"/>
                  </a:lnTo>
                  <a:lnTo>
                    <a:pt x="327279" y="13055"/>
                  </a:lnTo>
                  <a:lnTo>
                    <a:pt x="333819" y="13055"/>
                  </a:lnTo>
                  <a:lnTo>
                    <a:pt x="339140" y="18262"/>
                  </a:lnTo>
                  <a:lnTo>
                    <a:pt x="339140" y="340487"/>
                  </a:lnTo>
                  <a:lnTo>
                    <a:pt x="352450" y="340487"/>
                  </a:lnTo>
                  <a:lnTo>
                    <a:pt x="352450" y="24676"/>
                  </a:lnTo>
                  <a:close/>
                </a:path>
              </a:pathLst>
            </a:custGeom>
            <a:solidFill>
              <a:srgbClr val="FFFFFF"/>
            </a:solidFill>
          </p:spPr>
          <p:txBody>
            <a:bodyPr wrap="square" lIns="0" tIns="0" rIns="0" bIns="0" rtlCol="0"/>
            <a:lstStyle/>
            <a:p>
              <a:endParaRPr/>
            </a:p>
          </p:txBody>
        </p:sp>
        <p:sp>
          <p:nvSpPr>
            <p:cNvPr id="28" name="object 28"/>
            <p:cNvSpPr/>
            <p:nvPr/>
          </p:nvSpPr>
          <p:spPr>
            <a:xfrm>
              <a:off x="1341000" y="2502720"/>
              <a:ext cx="1008380" cy="1008380"/>
            </a:xfrm>
            <a:custGeom>
              <a:avLst/>
              <a:gdLst/>
              <a:ahLst/>
              <a:cxnLst/>
              <a:rect l="l" t="t" r="r" b="b"/>
              <a:pathLst>
                <a:path w="1008380" h="1008379">
                  <a:moveTo>
                    <a:pt x="503999" y="0"/>
                  </a:moveTo>
                  <a:lnTo>
                    <a:pt x="455461" y="2307"/>
                  </a:lnTo>
                  <a:lnTo>
                    <a:pt x="408229" y="9087"/>
                  </a:lnTo>
                  <a:lnTo>
                    <a:pt x="362513" y="20130"/>
                  </a:lnTo>
                  <a:lnTo>
                    <a:pt x="318524" y="35224"/>
                  </a:lnTo>
                  <a:lnTo>
                    <a:pt x="276475" y="54157"/>
                  </a:lnTo>
                  <a:lnTo>
                    <a:pt x="236575" y="76719"/>
                  </a:lnTo>
                  <a:lnTo>
                    <a:pt x="199037" y="102699"/>
                  </a:lnTo>
                  <a:lnTo>
                    <a:pt x="164072" y="131885"/>
                  </a:lnTo>
                  <a:lnTo>
                    <a:pt x="131890" y="164067"/>
                  </a:lnTo>
                  <a:lnTo>
                    <a:pt x="102703" y="199032"/>
                  </a:lnTo>
                  <a:lnTo>
                    <a:pt x="76723" y="236570"/>
                  </a:lnTo>
                  <a:lnTo>
                    <a:pt x="54160" y="276469"/>
                  </a:lnTo>
                  <a:lnTo>
                    <a:pt x="35225" y="318519"/>
                  </a:lnTo>
                  <a:lnTo>
                    <a:pt x="20131" y="362508"/>
                  </a:lnTo>
                  <a:lnTo>
                    <a:pt x="9088" y="408225"/>
                  </a:lnTo>
                  <a:lnTo>
                    <a:pt x="2307" y="455459"/>
                  </a:lnTo>
                  <a:lnTo>
                    <a:pt x="0" y="503999"/>
                  </a:lnTo>
                  <a:lnTo>
                    <a:pt x="2307" y="552537"/>
                  </a:lnTo>
                  <a:lnTo>
                    <a:pt x="9088" y="599769"/>
                  </a:lnTo>
                  <a:lnTo>
                    <a:pt x="20131" y="645485"/>
                  </a:lnTo>
                  <a:lnTo>
                    <a:pt x="35225" y="689474"/>
                  </a:lnTo>
                  <a:lnTo>
                    <a:pt x="54160" y="731523"/>
                  </a:lnTo>
                  <a:lnTo>
                    <a:pt x="76723" y="771423"/>
                  </a:lnTo>
                  <a:lnTo>
                    <a:pt x="102703" y="808961"/>
                  </a:lnTo>
                  <a:lnTo>
                    <a:pt x="131890" y="843926"/>
                  </a:lnTo>
                  <a:lnTo>
                    <a:pt x="164072" y="876108"/>
                  </a:lnTo>
                  <a:lnTo>
                    <a:pt x="199037" y="905295"/>
                  </a:lnTo>
                  <a:lnTo>
                    <a:pt x="236575" y="931275"/>
                  </a:lnTo>
                  <a:lnTo>
                    <a:pt x="276475" y="953838"/>
                  </a:lnTo>
                  <a:lnTo>
                    <a:pt x="318524" y="972773"/>
                  </a:lnTo>
                  <a:lnTo>
                    <a:pt x="362513" y="987867"/>
                  </a:lnTo>
                  <a:lnTo>
                    <a:pt x="408229" y="998910"/>
                  </a:lnTo>
                  <a:lnTo>
                    <a:pt x="455461" y="1005691"/>
                  </a:lnTo>
                  <a:lnTo>
                    <a:pt x="503999" y="1007999"/>
                  </a:lnTo>
                  <a:lnTo>
                    <a:pt x="552537" y="1005691"/>
                  </a:lnTo>
                  <a:lnTo>
                    <a:pt x="599769" y="998910"/>
                  </a:lnTo>
                  <a:lnTo>
                    <a:pt x="645485" y="987867"/>
                  </a:lnTo>
                  <a:lnTo>
                    <a:pt x="689474" y="972773"/>
                  </a:lnTo>
                  <a:lnTo>
                    <a:pt x="731523" y="953838"/>
                  </a:lnTo>
                  <a:lnTo>
                    <a:pt x="771423" y="931275"/>
                  </a:lnTo>
                  <a:lnTo>
                    <a:pt x="808961" y="905295"/>
                  </a:lnTo>
                  <a:lnTo>
                    <a:pt x="843926" y="876108"/>
                  </a:lnTo>
                  <a:lnTo>
                    <a:pt x="876108" y="843926"/>
                  </a:lnTo>
                  <a:lnTo>
                    <a:pt x="905295" y="808961"/>
                  </a:lnTo>
                  <a:lnTo>
                    <a:pt x="931275" y="771423"/>
                  </a:lnTo>
                  <a:lnTo>
                    <a:pt x="953838" y="731523"/>
                  </a:lnTo>
                  <a:lnTo>
                    <a:pt x="972773" y="689474"/>
                  </a:lnTo>
                  <a:lnTo>
                    <a:pt x="987867" y="645485"/>
                  </a:lnTo>
                  <a:lnTo>
                    <a:pt x="998910" y="599769"/>
                  </a:lnTo>
                  <a:lnTo>
                    <a:pt x="1005691" y="552537"/>
                  </a:lnTo>
                  <a:lnTo>
                    <a:pt x="1007999" y="503999"/>
                  </a:lnTo>
                  <a:lnTo>
                    <a:pt x="1005691" y="455459"/>
                  </a:lnTo>
                  <a:lnTo>
                    <a:pt x="998910" y="408225"/>
                  </a:lnTo>
                  <a:lnTo>
                    <a:pt x="987867" y="362508"/>
                  </a:lnTo>
                  <a:lnTo>
                    <a:pt x="972773" y="318519"/>
                  </a:lnTo>
                  <a:lnTo>
                    <a:pt x="953838" y="276469"/>
                  </a:lnTo>
                  <a:lnTo>
                    <a:pt x="931275" y="236570"/>
                  </a:lnTo>
                  <a:lnTo>
                    <a:pt x="905295" y="199032"/>
                  </a:lnTo>
                  <a:lnTo>
                    <a:pt x="876108" y="164067"/>
                  </a:lnTo>
                  <a:lnTo>
                    <a:pt x="843926" y="131885"/>
                  </a:lnTo>
                  <a:lnTo>
                    <a:pt x="808961" y="102699"/>
                  </a:lnTo>
                  <a:lnTo>
                    <a:pt x="771423" y="76719"/>
                  </a:lnTo>
                  <a:lnTo>
                    <a:pt x="731523" y="54157"/>
                  </a:lnTo>
                  <a:lnTo>
                    <a:pt x="689474" y="35224"/>
                  </a:lnTo>
                  <a:lnTo>
                    <a:pt x="645485" y="20130"/>
                  </a:lnTo>
                  <a:lnTo>
                    <a:pt x="599769" y="9087"/>
                  </a:lnTo>
                  <a:lnTo>
                    <a:pt x="552537" y="2307"/>
                  </a:lnTo>
                  <a:lnTo>
                    <a:pt x="503999" y="0"/>
                  </a:lnTo>
                  <a:close/>
                </a:path>
              </a:pathLst>
            </a:custGeom>
            <a:solidFill>
              <a:srgbClr val="38A1DB"/>
            </a:solidFill>
          </p:spPr>
          <p:txBody>
            <a:bodyPr wrap="square" lIns="0" tIns="0" rIns="0" bIns="0" rtlCol="0"/>
            <a:lstStyle/>
            <a:p>
              <a:endParaRPr/>
            </a:p>
          </p:txBody>
        </p:sp>
      </p:grpSp>
      <p:sp>
        <p:nvSpPr>
          <p:cNvPr id="31" name="object 31"/>
          <p:cNvSpPr/>
          <p:nvPr/>
        </p:nvSpPr>
        <p:spPr>
          <a:xfrm>
            <a:off x="1734794" y="2627663"/>
            <a:ext cx="398145" cy="469864"/>
          </a:xfrm>
          <a:custGeom>
            <a:avLst/>
            <a:gdLst/>
            <a:ahLst/>
            <a:cxnLst/>
            <a:rect l="l" t="t" r="r" b="b"/>
            <a:pathLst>
              <a:path w="398144" h="473075">
                <a:moveTo>
                  <a:pt x="380270" y="0"/>
                </a:moveTo>
                <a:lnTo>
                  <a:pt x="335816" y="20698"/>
                </a:lnTo>
                <a:lnTo>
                  <a:pt x="298992" y="55046"/>
                </a:lnTo>
                <a:lnTo>
                  <a:pt x="265287" y="90661"/>
                </a:lnTo>
                <a:lnTo>
                  <a:pt x="247675" y="110843"/>
                </a:lnTo>
                <a:lnTo>
                  <a:pt x="220599" y="107134"/>
                </a:lnTo>
                <a:lnTo>
                  <a:pt x="222326" y="99692"/>
                </a:lnTo>
                <a:lnTo>
                  <a:pt x="220599" y="90320"/>
                </a:lnTo>
                <a:lnTo>
                  <a:pt x="215138" y="84820"/>
                </a:lnTo>
                <a:lnTo>
                  <a:pt x="208142" y="81971"/>
                </a:lnTo>
                <a:lnTo>
                  <a:pt x="200942" y="81772"/>
                </a:lnTo>
                <a:lnTo>
                  <a:pt x="194071" y="84031"/>
                </a:lnTo>
                <a:lnTo>
                  <a:pt x="188061" y="88554"/>
                </a:lnTo>
                <a:lnTo>
                  <a:pt x="180873" y="99692"/>
                </a:lnTo>
                <a:lnTo>
                  <a:pt x="150063" y="95984"/>
                </a:lnTo>
                <a:lnTo>
                  <a:pt x="151930" y="88554"/>
                </a:lnTo>
                <a:lnTo>
                  <a:pt x="150063" y="79169"/>
                </a:lnTo>
                <a:lnTo>
                  <a:pt x="142862" y="73670"/>
                </a:lnTo>
                <a:lnTo>
                  <a:pt x="136870" y="70542"/>
                </a:lnTo>
                <a:lnTo>
                  <a:pt x="130181" y="69887"/>
                </a:lnTo>
                <a:lnTo>
                  <a:pt x="123492" y="72054"/>
                </a:lnTo>
                <a:lnTo>
                  <a:pt x="117500" y="77391"/>
                </a:lnTo>
                <a:lnTo>
                  <a:pt x="108572" y="88554"/>
                </a:lnTo>
                <a:lnTo>
                  <a:pt x="70573" y="83030"/>
                </a:lnTo>
                <a:lnTo>
                  <a:pt x="67119" y="83030"/>
                </a:lnTo>
                <a:lnTo>
                  <a:pt x="63373" y="84820"/>
                </a:lnTo>
                <a:lnTo>
                  <a:pt x="61645" y="86611"/>
                </a:lnTo>
                <a:lnTo>
                  <a:pt x="32562" y="125892"/>
                </a:lnTo>
                <a:lnTo>
                  <a:pt x="29083" y="129601"/>
                </a:lnTo>
                <a:lnTo>
                  <a:pt x="29083" y="137043"/>
                </a:lnTo>
                <a:lnTo>
                  <a:pt x="30835" y="140751"/>
                </a:lnTo>
                <a:lnTo>
                  <a:pt x="32562" y="142542"/>
                </a:lnTo>
                <a:lnTo>
                  <a:pt x="36309" y="144472"/>
                </a:lnTo>
                <a:lnTo>
                  <a:pt x="182600" y="194752"/>
                </a:lnTo>
                <a:lnTo>
                  <a:pt x="164043" y="222667"/>
                </a:lnTo>
                <a:lnTo>
                  <a:pt x="146702" y="250052"/>
                </a:lnTo>
                <a:lnTo>
                  <a:pt x="131035" y="276378"/>
                </a:lnTo>
                <a:lnTo>
                  <a:pt x="117500" y="301114"/>
                </a:lnTo>
                <a:lnTo>
                  <a:pt x="115773" y="306753"/>
                </a:lnTo>
                <a:lnTo>
                  <a:pt x="112052" y="312265"/>
                </a:lnTo>
                <a:lnTo>
                  <a:pt x="110299" y="315973"/>
                </a:lnTo>
                <a:lnTo>
                  <a:pt x="23609" y="303032"/>
                </a:lnTo>
                <a:lnTo>
                  <a:pt x="19875" y="303032"/>
                </a:lnTo>
                <a:lnTo>
                  <a:pt x="18148" y="304823"/>
                </a:lnTo>
                <a:lnTo>
                  <a:pt x="2019" y="325346"/>
                </a:lnTo>
                <a:lnTo>
                  <a:pt x="2019" y="327124"/>
                </a:lnTo>
                <a:lnTo>
                  <a:pt x="0" y="329067"/>
                </a:lnTo>
                <a:lnTo>
                  <a:pt x="2019" y="332788"/>
                </a:lnTo>
                <a:lnTo>
                  <a:pt x="2019" y="334731"/>
                </a:lnTo>
                <a:lnTo>
                  <a:pt x="3746" y="334731"/>
                </a:lnTo>
                <a:lnTo>
                  <a:pt x="5473" y="336496"/>
                </a:lnTo>
                <a:lnTo>
                  <a:pt x="94195" y="366405"/>
                </a:lnTo>
                <a:lnTo>
                  <a:pt x="94195" y="373860"/>
                </a:lnTo>
                <a:lnTo>
                  <a:pt x="95910" y="381289"/>
                </a:lnTo>
                <a:lnTo>
                  <a:pt x="103124" y="385010"/>
                </a:lnTo>
                <a:lnTo>
                  <a:pt x="108572" y="390649"/>
                </a:lnTo>
                <a:lnTo>
                  <a:pt x="115773" y="390649"/>
                </a:lnTo>
                <a:lnTo>
                  <a:pt x="121259" y="388719"/>
                </a:lnTo>
                <a:lnTo>
                  <a:pt x="173672" y="470824"/>
                </a:lnTo>
                <a:lnTo>
                  <a:pt x="173672" y="472615"/>
                </a:lnTo>
                <a:lnTo>
                  <a:pt x="180873" y="472615"/>
                </a:lnTo>
                <a:lnTo>
                  <a:pt x="182600" y="470824"/>
                </a:lnTo>
                <a:lnTo>
                  <a:pt x="199009" y="450301"/>
                </a:lnTo>
                <a:lnTo>
                  <a:pt x="200736" y="448371"/>
                </a:lnTo>
                <a:lnTo>
                  <a:pt x="200736" y="444637"/>
                </a:lnTo>
                <a:lnTo>
                  <a:pt x="199009" y="442872"/>
                </a:lnTo>
                <a:lnTo>
                  <a:pt x="164604" y="360753"/>
                </a:lnTo>
                <a:lnTo>
                  <a:pt x="169926" y="357045"/>
                </a:lnTo>
                <a:lnTo>
                  <a:pt x="173672" y="353311"/>
                </a:lnTo>
                <a:lnTo>
                  <a:pt x="179146" y="349603"/>
                </a:lnTo>
                <a:lnTo>
                  <a:pt x="198408" y="330075"/>
                </a:lnTo>
                <a:lnTo>
                  <a:pt x="218389" y="308110"/>
                </a:lnTo>
                <a:lnTo>
                  <a:pt x="239046" y="284057"/>
                </a:lnTo>
                <a:lnTo>
                  <a:pt x="260337" y="258264"/>
                </a:lnTo>
                <a:lnTo>
                  <a:pt x="345300" y="390649"/>
                </a:lnTo>
                <a:lnTo>
                  <a:pt x="345300" y="392440"/>
                </a:lnTo>
                <a:lnTo>
                  <a:pt x="347040" y="392440"/>
                </a:lnTo>
                <a:lnTo>
                  <a:pt x="347040" y="394383"/>
                </a:lnTo>
                <a:lnTo>
                  <a:pt x="348919" y="396174"/>
                </a:lnTo>
                <a:lnTo>
                  <a:pt x="357974" y="396174"/>
                </a:lnTo>
                <a:lnTo>
                  <a:pt x="361569" y="394383"/>
                </a:lnTo>
                <a:lnTo>
                  <a:pt x="363448" y="392440"/>
                </a:lnTo>
                <a:lnTo>
                  <a:pt x="392239" y="353311"/>
                </a:lnTo>
                <a:lnTo>
                  <a:pt x="395973" y="349603"/>
                </a:lnTo>
                <a:lnTo>
                  <a:pt x="395973" y="345894"/>
                </a:lnTo>
                <a:lnTo>
                  <a:pt x="394106" y="342148"/>
                </a:lnTo>
                <a:lnTo>
                  <a:pt x="379577" y="306753"/>
                </a:lnTo>
                <a:lnTo>
                  <a:pt x="388658" y="293659"/>
                </a:lnTo>
                <a:lnTo>
                  <a:pt x="391666" y="287224"/>
                </a:lnTo>
                <a:lnTo>
                  <a:pt x="392293" y="279900"/>
                </a:lnTo>
                <a:lnTo>
                  <a:pt x="390201" y="272912"/>
                </a:lnTo>
                <a:lnTo>
                  <a:pt x="379577" y="261985"/>
                </a:lnTo>
                <a:lnTo>
                  <a:pt x="370636" y="261985"/>
                </a:lnTo>
                <a:lnTo>
                  <a:pt x="363448" y="267485"/>
                </a:lnTo>
                <a:lnTo>
                  <a:pt x="350774" y="237741"/>
                </a:lnTo>
                <a:lnTo>
                  <a:pt x="359702" y="226438"/>
                </a:lnTo>
                <a:lnTo>
                  <a:pt x="362489" y="219277"/>
                </a:lnTo>
                <a:lnTo>
                  <a:pt x="362734" y="212087"/>
                </a:lnTo>
                <a:lnTo>
                  <a:pt x="360602" y="205564"/>
                </a:lnTo>
                <a:lnTo>
                  <a:pt x="356260" y="200403"/>
                </a:lnTo>
                <a:lnTo>
                  <a:pt x="350774" y="194752"/>
                </a:lnTo>
                <a:lnTo>
                  <a:pt x="341706" y="194752"/>
                </a:lnTo>
                <a:lnTo>
                  <a:pt x="334352" y="198612"/>
                </a:lnTo>
                <a:lnTo>
                  <a:pt x="323710" y="172438"/>
                </a:lnTo>
                <a:lnTo>
                  <a:pt x="351672" y="128372"/>
                </a:lnTo>
                <a:lnTo>
                  <a:pt x="381673" y="74904"/>
                </a:lnTo>
                <a:lnTo>
                  <a:pt x="398002" y="23022"/>
                </a:lnTo>
                <a:lnTo>
                  <a:pt x="396723" y="13027"/>
                </a:lnTo>
                <a:lnTo>
                  <a:pt x="390525" y="4645"/>
                </a:lnTo>
                <a:lnTo>
                  <a:pt x="380270" y="0"/>
                </a:lnTo>
                <a:close/>
              </a:path>
            </a:pathLst>
          </a:custGeom>
          <a:solidFill>
            <a:srgbClr val="FFFFFF"/>
          </a:solidFill>
        </p:spPr>
        <p:txBody>
          <a:bodyPr wrap="square" lIns="0" tIns="0" rIns="0" bIns="0" rtlCol="0"/>
          <a:lstStyle/>
          <a:p>
            <a:endParaRPr/>
          </a:p>
        </p:txBody>
      </p:sp>
      <p:sp>
        <p:nvSpPr>
          <p:cNvPr id="33" name="object 33"/>
          <p:cNvSpPr txBox="1"/>
          <p:nvPr/>
        </p:nvSpPr>
        <p:spPr>
          <a:xfrm>
            <a:off x="1550292" y="5510248"/>
            <a:ext cx="8665063" cy="700192"/>
          </a:xfrm>
          <a:prstGeom prst="rect">
            <a:avLst/>
          </a:prstGeom>
        </p:spPr>
        <p:txBody>
          <a:bodyPr vert="horz" wrap="square" lIns="0" tIns="30480" rIns="0" bIns="0" rtlCol="0">
            <a:spAutoFit/>
          </a:bodyPr>
          <a:lstStyle/>
          <a:p>
            <a:pPr marL="1294765" indent="-285750">
              <a:lnSpc>
                <a:spcPct val="100000"/>
              </a:lnSpc>
              <a:spcBef>
                <a:spcPts val="240"/>
              </a:spcBef>
              <a:buSzPct val="38461"/>
              <a:buFontTx/>
              <a:buChar char="-"/>
              <a:tabLst>
                <a:tab pos="1144905" algn="l"/>
              </a:tabLst>
            </a:pPr>
            <a:r>
              <a:rPr lang="en-US" altLang="ko-KR" sz="1300" spc="-135" dirty="0">
                <a:solidFill>
                  <a:srgbClr val="595757"/>
                </a:solidFill>
                <a:latin typeface="Malgun Gothic"/>
                <a:cs typeface="Malgun Gothic"/>
              </a:rPr>
              <a:t>VIETNAM</a:t>
            </a:r>
            <a:r>
              <a:rPr lang="en-US" altLang="ko-KR" sz="1300" spc="-160" dirty="0">
                <a:solidFill>
                  <a:srgbClr val="595757"/>
                </a:solidFill>
                <a:latin typeface="Malgun Gothic"/>
                <a:cs typeface="Malgun Gothic"/>
              </a:rPr>
              <a:t>/THAILAND</a:t>
            </a:r>
            <a:r>
              <a:rPr lang="en-US" altLang="ko-KR" sz="1300" spc="-10" dirty="0">
                <a:solidFill>
                  <a:srgbClr val="595757"/>
                </a:solidFill>
                <a:latin typeface="Malgun Gothic"/>
                <a:cs typeface="Malgun Gothic"/>
              </a:rPr>
              <a:t>/</a:t>
            </a:r>
            <a:r>
              <a:rPr lang="en-US" altLang="ko-KR" sz="1300" spc="-135" dirty="0">
                <a:solidFill>
                  <a:srgbClr val="595757"/>
                </a:solidFill>
                <a:latin typeface="Malgun Gothic"/>
                <a:cs typeface="Malgun Gothic"/>
              </a:rPr>
              <a:t>SINGAPORE/MONGOLIA/</a:t>
            </a:r>
            <a:r>
              <a:rPr lang="en-US" altLang="ko-KR" sz="1300" spc="-160" dirty="0">
                <a:solidFill>
                  <a:srgbClr val="595757"/>
                </a:solidFill>
                <a:latin typeface="Malgun Gothic"/>
                <a:cs typeface="Malgun Gothic"/>
              </a:rPr>
              <a:t> </a:t>
            </a:r>
            <a:r>
              <a:rPr lang="en-US" altLang="ko-KR" sz="1300" spc="110" dirty="0">
                <a:solidFill>
                  <a:srgbClr val="595757"/>
                </a:solidFill>
                <a:latin typeface="Malgun Gothic"/>
                <a:cs typeface="Malgun Gothic"/>
              </a:rPr>
              <a:t>:</a:t>
            </a:r>
            <a:r>
              <a:rPr lang="en-US" altLang="ko-KR" sz="1300" spc="-160" dirty="0">
                <a:solidFill>
                  <a:srgbClr val="595757"/>
                </a:solidFill>
                <a:latin typeface="Malgun Gothic"/>
                <a:cs typeface="Malgun Gothic"/>
              </a:rPr>
              <a:t> </a:t>
            </a:r>
            <a:r>
              <a:rPr lang="en-US" altLang="ko-KR" sz="1300" spc="-135" dirty="0">
                <a:solidFill>
                  <a:srgbClr val="595757"/>
                </a:solidFill>
                <a:latin typeface="Malgun Gothic"/>
                <a:cs typeface="Malgun Gothic"/>
              </a:rPr>
              <a:t>EASY TO TRAVEL MAIN TOURIST PLACES &amp; ATTRACTIONS</a:t>
            </a:r>
            <a:endParaRPr lang="en-US" altLang="ko-KR" sz="1300" dirty="0">
              <a:latin typeface="Malgun Gothic"/>
              <a:cs typeface="Malgun Gothic"/>
            </a:endParaRPr>
          </a:p>
          <a:p>
            <a:pPr marL="1294765" indent="-285750">
              <a:lnSpc>
                <a:spcPct val="100000"/>
              </a:lnSpc>
              <a:spcBef>
                <a:spcPts val="240"/>
              </a:spcBef>
              <a:buSzPct val="38461"/>
              <a:buFontTx/>
              <a:buChar char="-"/>
              <a:tabLst>
                <a:tab pos="1144905" algn="l"/>
              </a:tabLst>
            </a:pPr>
            <a:r>
              <a:rPr lang="en-US" altLang="ko-KR" sz="1300" spc="-135" dirty="0">
                <a:solidFill>
                  <a:srgbClr val="595757"/>
                </a:solidFill>
                <a:latin typeface="Malgun Gothic"/>
                <a:cs typeface="Malgun Gothic"/>
              </a:rPr>
              <a:t>WE HAVE DIIRECT-MANAGED OVERSEAS OFFICES SO THAT WE CAN OPERATE VARIOUS TOUR EVENTS / PRODUCTS.</a:t>
            </a:r>
            <a:endParaRPr lang="en-US" altLang="ko-KR" sz="1300" dirty="0">
              <a:latin typeface="Malgun Gothic"/>
              <a:cs typeface="Malgun Gothic"/>
            </a:endParaRPr>
          </a:p>
          <a:p>
            <a:pPr marL="25400">
              <a:lnSpc>
                <a:spcPts val="1885"/>
              </a:lnSpc>
            </a:pPr>
            <a:r>
              <a:rPr sz="1700" b="1" spc="-175" dirty="0">
                <a:solidFill>
                  <a:srgbClr val="FFFFFF"/>
                </a:solidFill>
                <a:latin typeface="Malgun Gothic"/>
                <a:cs typeface="Malgun Gothic"/>
              </a:rPr>
              <a:t>관광</a:t>
            </a:r>
            <a:endParaRPr sz="1700" dirty="0">
              <a:latin typeface="Malgun Gothic"/>
              <a:cs typeface="Malgun Gothic"/>
            </a:endParaRPr>
          </a:p>
        </p:txBody>
      </p:sp>
      <p:grpSp>
        <p:nvGrpSpPr>
          <p:cNvPr id="34" name="object 34"/>
          <p:cNvGrpSpPr/>
          <p:nvPr/>
        </p:nvGrpSpPr>
        <p:grpSpPr>
          <a:xfrm>
            <a:off x="69644" y="1782413"/>
            <a:ext cx="9240697" cy="3599212"/>
            <a:chOff x="50771" y="1644738"/>
            <a:chExt cx="9240697" cy="3599212"/>
          </a:xfrm>
        </p:grpSpPr>
        <p:sp>
          <p:nvSpPr>
            <p:cNvPr id="36" name="object 36"/>
            <p:cNvSpPr/>
            <p:nvPr/>
          </p:nvSpPr>
          <p:spPr>
            <a:xfrm>
              <a:off x="2587533" y="3635036"/>
              <a:ext cx="6639559" cy="0"/>
            </a:xfrm>
            <a:custGeom>
              <a:avLst/>
              <a:gdLst/>
              <a:ahLst/>
              <a:cxnLst/>
              <a:rect l="l" t="t" r="r" b="b"/>
              <a:pathLst>
                <a:path w="6639559">
                  <a:moveTo>
                    <a:pt x="0" y="0"/>
                  </a:moveTo>
                  <a:lnTo>
                    <a:pt x="6639001" y="0"/>
                  </a:lnTo>
                </a:path>
              </a:pathLst>
            </a:custGeom>
            <a:ln w="9525">
              <a:solidFill>
                <a:srgbClr val="595757"/>
              </a:solidFill>
            </a:ln>
          </p:spPr>
          <p:txBody>
            <a:bodyPr wrap="square" lIns="0" tIns="0" rIns="0" bIns="0" rtlCol="0"/>
            <a:lstStyle/>
            <a:p>
              <a:endParaRPr/>
            </a:p>
          </p:txBody>
        </p:sp>
        <p:sp>
          <p:nvSpPr>
            <p:cNvPr id="37" name="object 37"/>
            <p:cNvSpPr/>
            <p:nvPr/>
          </p:nvSpPr>
          <p:spPr>
            <a:xfrm>
              <a:off x="2651909" y="5243950"/>
              <a:ext cx="6639559" cy="0"/>
            </a:xfrm>
            <a:custGeom>
              <a:avLst/>
              <a:gdLst/>
              <a:ahLst/>
              <a:cxnLst/>
              <a:rect l="l" t="t" r="r" b="b"/>
              <a:pathLst>
                <a:path w="6639559">
                  <a:moveTo>
                    <a:pt x="0" y="0"/>
                  </a:moveTo>
                  <a:lnTo>
                    <a:pt x="6639001" y="0"/>
                  </a:lnTo>
                </a:path>
              </a:pathLst>
            </a:custGeom>
            <a:ln w="9525">
              <a:solidFill>
                <a:srgbClr val="595757"/>
              </a:solidFill>
            </a:ln>
          </p:spPr>
          <p:txBody>
            <a:bodyPr wrap="square" lIns="0" tIns="0" rIns="0" bIns="0" rtlCol="0"/>
            <a:lstStyle/>
            <a:p>
              <a:endParaRPr/>
            </a:p>
          </p:txBody>
        </p:sp>
        <p:sp>
          <p:nvSpPr>
            <p:cNvPr id="38" name="object 38"/>
            <p:cNvSpPr/>
            <p:nvPr/>
          </p:nvSpPr>
          <p:spPr>
            <a:xfrm>
              <a:off x="50771" y="1644738"/>
              <a:ext cx="5760085" cy="297180"/>
            </a:xfrm>
            <a:custGeom>
              <a:avLst/>
              <a:gdLst/>
              <a:ahLst/>
              <a:cxnLst/>
              <a:rect l="l" t="t" r="r" b="b"/>
              <a:pathLst>
                <a:path w="5760085" h="297180">
                  <a:moveTo>
                    <a:pt x="5759996" y="0"/>
                  </a:moveTo>
                  <a:lnTo>
                    <a:pt x="0" y="0"/>
                  </a:lnTo>
                  <a:lnTo>
                    <a:pt x="0" y="297179"/>
                  </a:lnTo>
                  <a:lnTo>
                    <a:pt x="5759996" y="297179"/>
                  </a:lnTo>
                  <a:lnTo>
                    <a:pt x="5759996" y="0"/>
                  </a:lnTo>
                  <a:close/>
                </a:path>
              </a:pathLst>
            </a:custGeom>
            <a:solidFill>
              <a:srgbClr val="004190"/>
            </a:solidFill>
          </p:spPr>
          <p:txBody>
            <a:bodyPr wrap="square" lIns="0" tIns="0" rIns="0" bIns="0" rtlCol="0"/>
            <a:lstStyle/>
            <a:p>
              <a:endParaRPr dirty="0"/>
            </a:p>
          </p:txBody>
        </p:sp>
      </p:grpSp>
      <p:sp>
        <p:nvSpPr>
          <p:cNvPr id="39" name="object 39"/>
          <p:cNvSpPr txBox="1"/>
          <p:nvPr/>
        </p:nvSpPr>
        <p:spPr>
          <a:xfrm>
            <a:off x="837138" y="1780968"/>
            <a:ext cx="6362700" cy="305212"/>
          </a:xfrm>
          <a:prstGeom prst="rect">
            <a:avLst/>
          </a:prstGeom>
        </p:spPr>
        <p:txBody>
          <a:bodyPr vert="horz" wrap="square" lIns="0" tIns="12700" rIns="0" bIns="0" rtlCol="0">
            <a:spAutoFit/>
          </a:bodyPr>
          <a:lstStyle/>
          <a:p>
            <a:pPr marL="12700">
              <a:lnSpc>
                <a:spcPct val="100000"/>
              </a:lnSpc>
              <a:spcBef>
                <a:spcPts val="100"/>
              </a:spcBef>
            </a:pPr>
            <a:r>
              <a:rPr sz="1900" b="1" spc="-175" dirty="0">
                <a:solidFill>
                  <a:srgbClr val="FFFFFF"/>
                </a:solidFill>
                <a:latin typeface="Malgun Gothic"/>
                <a:cs typeface="Malgun Gothic"/>
              </a:rPr>
              <a:t>T&amp;</a:t>
            </a:r>
            <a:r>
              <a:rPr sz="1900" b="1" spc="-204" dirty="0">
                <a:solidFill>
                  <a:srgbClr val="FFFFFF"/>
                </a:solidFill>
                <a:latin typeface="Malgun Gothic"/>
                <a:cs typeface="Malgun Gothic"/>
              </a:rPr>
              <a:t>M</a:t>
            </a:r>
            <a:r>
              <a:rPr sz="1900" b="1" spc="-235" dirty="0">
                <a:solidFill>
                  <a:srgbClr val="FFFFFF"/>
                </a:solidFill>
                <a:latin typeface="Malgun Gothic"/>
                <a:cs typeface="Malgun Gothic"/>
              </a:rPr>
              <a:t> </a:t>
            </a:r>
            <a:r>
              <a:rPr sz="1900" b="1" spc="-60" dirty="0">
                <a:solidFill>
                  <a:srgbClr val="FFFFFF"/>
                </a:solidFill>
                <a:latin typeface="Malgun Gothic"/>
                <a:cs typeface="Malgun Gothic"/>
              </a:rPr>
              <a:t>T</a:t>
            </a:r>
            <a:r>
              <a:rPr sz="1900" b="1" spc="-80" dirty="0">
                <a:solidFill>
                  <a:srgbClr val="FFFFFF"/>
                </a:solidFill>
                <a:latin typeface="Malgun Gothic"/>
                <a:cs typeface="Malgun Gothic"/>
              </a:rPr>
              <a:t>OU</a:t>
            </a:r>
            <a:r>
              <a:rPr sz="1900" b="1" spc="-50" dirty="0">
                <a:solidFill>
                  <a:srgbClr val="FFFFFF"/>
                </a:solidFill>
                <a:latin typeface="Malgun Gothic"/>
                <a:cs typeface="Malgun Gothic"/>
              </a:rPr>
              <a:t>R</a:t>
            </a:r>
            <a:r>
              <a:rPr sz="1900" b="1" spc="-235" dirty="0">
                <a:solidFill>
                  <a:srgbClr val="FFFFFF"/>
                </a:solidFill>
                <a:latin typeface="Malgun Gothic"/>
                <a:cs typeface="Malgun Gothic"/>
              </a:rPr>
              <a:t> </a:t>
            </a:r>
            <a:r>
              <a:rPr lang="en-US" sz="1900" b="1" spc="-195" dirty="0">
                <a:solidFill>
                  <a:srgbClr val="FFFFFF"/>
                </a:solidFill>
                <a:latin typeface="Malgun Gothic"/>
                <a:cs typeface="Malgun Gothic"/>
              </a:rPr>
              <a:t>ONLY AIR / HOTEL / PRODUCTS</a:t>
            </a:r>
            <a:endParaRPr sz="1900" dirty="0">
              <a:latin typeface="Malgun Gothic"/>
              <a:cs typeface="Malgun Gothic"/>
            </a:endParaRPr>
          </a:p>
        </p:txBody>
      </p:sp>
      <p:grpSp>
        <p:nvGrpSpPr>
          <p:cNvPr id="41" name="object 41"/>
          <p:cNvGrpSpPr/>
          <p:nvPr/>
        </p:nvGrpSpPr>
        <p:grpSpPr>
          <a:xfrm>
            <a:off x="2824408" y="2241550"/>
            <a:ext cx="276497" cy="473075"/>
            <a:chOff x="2632812" y="2716874"/>
            <a:chExt cx="330200" cy="510540"/>
          </a:xfrm>
        </p:grpSpPr>
        <p:sp>
          <p:nvSpPr>
            <p:cNvPr id="42" name="object 42"/>
            <p:cNvSpPr/>
            <p:nvPr/>
          </p:nvSpPr>
          <p:spPr>
            <a:xfrm>
              <a:off x="2632812" y="3035931"/>
              <a:ext cx="330200" cy="191135"/>
            </a:xfrm>
            <a:custGeom>
              <a:avLst/>
              <a:gdLst/>
              <a:ahLst/>
              <a:cxnLst/>
              <a:rect l="l" t="t" r="r" b="b"/>
              <a:pathLst>
                <a:path w="330200" h="191135">
                  <a:moveTo>
                    <a:pt x="208864" y="0"/>
                  </a:moveTo>
                  <a:lnTo>
                    <a:pt x="174266" y="46948"/>
                  </a:lnTo>
                  <a:lnTo>
                    <a:pt x="167971" y="93257"/>
                  </a:lnTo>
                  <a:lnTo>
                    <a:pt x="168835" y="102409"/>
                  </a:lnTo>
                  <a:lnTo>
                    <a:pt x="171119" y="109448"/>
                  </a:lnTo>
                  <a:lnTo>
                    <a:pt x="174053" y="114693"/>
                  </a:lnTo>
                  <a:lnTo>
                    <a:pt x="177825" y="115481"/>
                  </a:lnTo>
                  <a:lnTo>
                    <a:pt x="182854" y="117094"/>
                  </a:lnTo>
                  <a:lnTo>
                    <a:pt x="195440" y="123139"/>
                  </a:lnTo>
                  <a:lnTo>
                    <a:pt x="192087" y="137210"/>
                  </a:lnTo>
                  <a:lnTo>
                    <a:pt x="184111" y="146075"/>
                  </a:lnTo>
                  <a:lnTo>
                    <a:pt x="174879" y="146075"/>
                  </a:lnTo>
                  <a:lnTo>
                    <a:pt x="173634" y="145669"/>
                  </a:lnTo>
                  <a:lnTo>
                    <a:pt x="172783" y="144475"/>
                  </a:lnTo>
                  <a:lnTo>
                    <a:pt x="178663" y="142036"/>
                  </a:lnTo>
                  <a:lnTo>
                    <a:pt x="187883" y="138823"/>
                  </a:lnTo>
                  <a:lnTo>
                    <a:pt x="188734" y="130784"/>
                  </a:lnTo>
                  <a:lnTo>
                    <a:pt x="187730" y="127345"/>
                  </a:lnTo>
                  <a:lnTo>
                    <a:pt x="184169" y="122882"/>
                  </a:lnTo>
                  <a:lnTo>
                    <a:pt x="177226" y="118947"/>
                  </a:lnTo>
                  <a:lnTo>
                    <a:pt x="166077" y="117094"/>
                  </a:lnTo>
                  <a:lnTo>
                    <a:pt x="163576" y="117094"/>
                  </a:lnTo>
                  <a:lnTo>
                    <a:pt x="152422" y="118947"/>
                  </a:lnTo>
                  <a:lnTo>
                    <a:pt x="145480" y="122882"/>
                  </a:lnTo>
                  <a:lnTo>
                    <a:pt x="141921" y="127345"/>
                  </a:lnTo>
                  <a:lnTo>
                    <a:pt x="140919" y="130784"/>
                  </a:lnTo>
                  <a:lnTo>
                    <a:pt x="141757" y="138823"/>
                  </a:lnTo>
                  <a:lnTo>
                    <a:pt x="150990" y="142036"/>
                  </a:lnTo>
                  <a:lnTo>
                    <a:pt x="156870" y="144475"/>
                  </a:lnTo>
                  <a:lnTo>
                    <a:pt x="156019" y="145669"/>
                  </a:lnTo>
                  <a:lnTo>
                    <a:pt x="154762" y="146075"/>
                  </a:lnTo>
                  <a:lnTo>
                    <a:pt x="145529" y="146075"/>
                  </a:lnTo>
                  <a:lnTo>
                    <a:pt x="137566" y="137210"/>
                  </a:lnTo>
                  <a:lnTo>
                    <a:pt x="134213" y="123139"/>
                  </a:lnTo>
                  <a:lnTo>
                    <a:pt x="146786" y="117094"/>
                  </a:lnTo>
                  <a:lnTo>
                    <a:pt x="151828" y="115481"/>
                  </a:lnTo>
                  <a:lnTo>
                    <a:pt x="155600" y="114693"/>
                  </a:lnTo>
                  <a:lnTo>
                    <a:pt x="158534" y="109448"/>
                  </a:lnTo>
                  <a:lnTo>
                    <a:pt x="160812" y="102409"/>
                  </a:lnTo>
                  <a:lnTo>
                    <a:pt x="161677" y="93257"/>
                  </a:lnTo>
                  <a:lnTo>
                    <a:pt x="161598" y="83650"/>
                  </a:lnTo>
                  <a:lnTo>
                    <a:pt x="144325" y="24195"/>
                  </a:lnTo>
                  <a:lnTo>
                    <a:pt x="120789" y="0"/>
                  </a:lnTo>
                  <a:lnTo>
                    <a:pt x="118275" y="3213"/>
                  </a:lnTo>
                  <a:lnTo>
                    <a:pt x="118694" y="6832"/>
                  </a:lnTo>
                  <a:lnTo>
                    <a:pt x="120226" y="15915"/>
                  </a:lnTo>
                  <a:lnTo>
                    <a:pt x="119322" y="24544"/>
                  </a:lnTo>
                  <a:lnTo>
                    <a:pt x="117161" y="31966"/>
                  </a:lnTo>
                  <a:lnTo>
                    <a:pt x="109014" y="50867"/>
                  </a:lnTo>
                  <a:lnTo>
                    <a:pt x="105429" y="65635"/>
                  </a:lnTo>
                  <a:lnTo>
                    <a:pt x="103653" y="79576"/>
                  </a:lnTo>
                  <a:lnTo>
                    <a:pt x="103174" y="90538"/>
                  </a:lnTo>
                  <a:lnTo>
                    <a:pt x="108947" y="120501"/>
                  </a:lnTo>
                  <a:lnTo>
                    <a:pt x="119794" y="139828"/>
                  </a:lnTo>
                  <a:lnTo>
                    <a:pt x="130719" y="150404"/>
                  </a:lnTo>
                  <a:lnTo>
                    <a:pt x="136728" y="154114"/>
                  </a:lnTo>
                  <a:lnTo>
                    <a:pt x="139242" y="155321"/>
                  </a:lnTo>
                  <a:lnTo>
                    <a:pt x="137985" y="157734"/>
                  </a:lnTo>
                  <a:lnTo>
                    <a:pt x="107268" y="128514"/>
                  </a:lnTo>
                  <a:lnTo>
                    <a:pt x="96888" y="85712"/>
                  </a:lnTo>
                  <a:lnTo>
                    <a:pt x="91427" y="82486"/>
                  </a:lnTo>
                  <a:lnTo>
                    <a:pt x="87236" y="78066"/>
                  </a:lnTo>
                  <a:lnTo>
                    <a:pt x="69819" y="68031"/>
                  </a:lnTo>
                  <a:lnTo>
                    <a:pt x="49806" y="63274"/>
                  </a:lnTo>
                  <a:lnTo>
                    <a:pt x="32150" y="61989"/>
                  </a:lnTo>
                  <a:lnTo>
                    <a:pt x="21805" y="62369"/>
                  </a:lnTo>
                  <a:lnTo>
                    <a:pt x="15100" y="63169"/>
                  </a:lnTo>
                  <a:lnTo>
                    <a:pt x="15519" y="65989"/>
                  </a:lnTo>
                  <a:lnTo>
                    <a:pt x="17614" y="67602"/>
                  </a:lnTo>
                  <a:lnTo>
                    <a:pt x="22769" y="70961"/>
                  </a:lnTo>
                  <a:lnTo>
                    <a:pt x="28313" y="77304"/>
                  </a:lnTo>
                  <a:lnTo>
                    <a:pt x="33540" y="84629"/>
                  </a:lnTo>
                  <a:lnTo>
                    <a:pt x="37744" y="90932"/>
                  </a:lnTo>
                  <a:lnTo>
                    <a:pt x="41662" y="97745"/>
                  </a:lnTo>
                  <a:lnTo>
                    <a:pt x="46447" y="106784"/>
                  </a:lnTo>
                  <a:lnTo>
                    <a:pt x="52017" y="116353"/>
                  </a:lnTo>
                  <a:lnTo>
                    <a:pt x="82730" y="146943"/>
                  </a:lnTo>
                  <a:lnTo>
                    <a:pt x="116980" y="164017"/>
                  </a:lnTo>
                  <a:lnTo>
                    <a:pt x="127088" y="166204"/>
                  </a:lnTo>
                  <a:lnTo>
                    <a:pt x="124561" y="167805"/>
                  </a:lnTo>
                  <a:lnTo>
                    <a:pt x="77536" y="149191"/>
                  </a:lnTo>
                  <a:lnTo>
                    <a:pt x="69202" y="142455"/>
                  </a:lnTo>
                  <a:lnTo>
                    <a:pt x="64085" y="139289"/>
                  </a:lnTo>
                  <a:lnTo>
                    <a:pt x="57827" y="137971"/>
                  </a:lnTo>
                  <a:lnTo>
                    <a:pt x="50862" y="138089"/>
                  </a:lnTo>
                  <a:lnTo>
                    <a:pt x="43624" y="139230"/>
                  </a:lnTo>
                  <a:lnTo>
                    <a:pt x="5928" y="164635"/>
                  </a:lnTo>
                  <a:lnTo>
                    <a:pt x="0" y="173837"/>
                  </a:lnTo>
                  <a:lnTo>
                    <a:pt x="2933" y="175844"/>
                  </a:lnTo>
                  <a:lnTo>
                    <a:pt x="18960" y="173824"/>
                  </a:lnTo>
                  <a:lnTo>
                    <a:pt x="31346" y="175191"/>
                  </a:lnTo>
                  <a:lnTo>
                    <a:pt x="42318" y="177989"/>
                  </a:lnTo>
                  <a:lnTo>
                    <a:pt x="59629" y="183012"/>
                  </a:lnTo>
                  <a:lnTo>
                    <a:pt x="69778" y="185462"/>
                  </a:lnTo>
                  <a:lnTo>
                    <a:pt x="81420" y="187529"/>
                  </a:lnTo>
                  <a:lnTo>
                    <a:pt x="94361" y="188722"/>
                  </a:lnTo>
                  <a:lnTo>
                    <a:pt x="123238" y="187825"/>
                  </a:lnTo>
                  <a:lnTo>
                    <a:pt x="145473" y="181532"/>
                  </a:lnTo>
                  <a:lnTo>
                    <a:pt x="159767" y="174407"/>
                  </a:lnTo>
                  <a:lnTo>
                    <a:pt x="164820" y="171018"/>
                  </a:lnTo>
                  <a:lnTo>
                    <a:pt x="181723" y="183746"/>
                  </a:lnTo>
                  <a:lnTo>
                    <a:pt x="194697" y="189833"/>
                  </a:lnTo>
                  <a:lnTo>
                    <a:pt x="210347" y="190938"/>
                  </a:lnTo>
                  <a:lnTo>
                    <a:pt x="248222" y="187529"/>
                  </a:lnTo>
                  <a:lnTo>
                    <a:pt x="259868" y="185462"/>
                  </a:lnTo>
                  <a:lnTo>
                    <a:pt x="270022" y="183012"/>
                  </a:lnTo>
                  <a:lnTo>
                    <a:pt x="287328" y="177989"/>
                  </a:lnTo>
                  <a:lnTo>
                    <a:pt x="298296" y="175191"/>
                  </a:lnTo>
                  <a:lnTo>
                    <a:pt x="310680" y="173824"/>
                  </a:lnTo>
                  <a:lnTo>
                    <a:pt x="326707" y="175844"/>
                  </a:lnTo>
                  <a:lnTo>
                    <a:pt x="329641" y="173837"/>
                  </a:lnTo>
                  <a:lnTo>
                    <a:pt x="301368" y="144528"/>
                  </a:lnTo>
                  <a:lnTo>
                    <a:pt x="271821" y="137971"/>
                  </a:lnTo>
                  <a:lnTo>
                    <a:pt x="265566" y="139289"/>
                  </a:lnTo>
                  <a:lnTo>
                    <a:pt x="260451" y="142455"/>
                  </a:lnTo>
                  <a:lnTo>
                    <a:pt x="252110" y="149191"/>
                  </a:lnTo>
                  <a:lnTo>
                    <a:pt x="238110" y="158343"/>
                  </a:lnTo>
                  <a:lnTo>
                    <a:pt x="221755" y="165990"/>
                  </a:lnTo>
                  <a:lnTo>
                    <a:pt x="206349" y="168211"/>
                  </a:lnTo>
                  <a:lnTo>
                    <a:pt x="205079" y="167805"/>
                  </a:lnTo>
                  <a:lnTo>
                    <a:pt x="202565" y="166204"/>
                  </a:lnTo>
                  <a:lnTo>
                    <a:pt x="212660" y="164017"/>
                  </a:lnTo>
                  <a:lnTo>
                    <a:pt x="226836" y="158950"/>
                  </a:lnTo>
                  <a:lnTo>
                    <a:pt x="271348" y="124752"/>
                  </a:lnTo>
                  <a:lnTo>
                    <a:pt x="287985" y="97745"/>
                  </a:lnTo>
                  <a:lnTo>
                    <a:pt x="291896" y="90932"/>
                  </a:lnTo>
                  <a:lnTo>
                    <a:pt x="296110" y="84629"/>
                  </a:lnTo>
                  <a:lnTo>
                    <a:pt x="301344" y="77304"/>
                  </a:lnTo>
                  <a:lnTo>
                    <a:pt x="306889" y="70961"/>
                  </a:lnTo>
                  <a:lnTo>
                    <a:pt x="312039" y="67602"/>
                  </a:lnTo>
                  <a:lnTo>
                    <a:pt x="314134" y="65989"/>
                  </a:lnTo>
                  <a:lnTo>
                    <a:pt x="314540" y="63169"/>
                  </a:lnTo>
                  <a:lnTo>
                    <a:pt x="307835" y="62369"/>
                  </a:lnTo>
                  <a:lnTo>
                    <a:pt x="297492" y="61989"/>
                  </a:lnTo>
                  <a:lnTo>
                    <a:pt x="279841" y="63274"/>
                  </a:lnTo>
                  <a:lnTo>
                    <a:pt x="259832" y="68031"/>
                  </a:lnTo>
                  <a:lnTo>
                    <a:pt x="242417" y="78066"/>
                  </a:lnTo>
                  <a:lnTo>
                    <a:pt x="238213" y="82486"/>
                  </a:lnTo>
                  <a:lnTo>
                    <a:pt x="232765" y="85712"/>
                  </a:lnTo>
                  <a:lnTo>
                    <a:pt x="222389" y="128514"/>
                  </a:lnTo>
                  <a:lnTo>
                    <a:pt x="193763" y="157327"/>
                  </a:lnTo>
                  <a:lnTo>
                    <a:pt x="191668" y="157734"/>
                  </a:lnTo>
                  <a:lnTo>
                    <a:pt x="190411" y="155321"/>
                  </a:lnTo>
                  <a:lnTo>
                    <a:pt x="192913" y="154114"/>
                  </a:lnTo>
                  <a:lnTo>
                    <a:pt x="198927" y="150404"/>
                  </a:lnTo>
                  <a:lnTo>
                    <a:pt x="209853" y="139828"/>
                  </a:lnTo>
                  <a:lnTo>
                    <a:pt x="220700" y="120501"/>
                  </a:lnTo>
                  <a:lnTo>
                    <a:pt x="226479" y="90538"/>
                  </a:lnTo>
                  <a:lnTo>
                    <a:pt x="225999" y="79576"/>
                  </a:lnTo>
                  <a:lnTo>
                    <a:pt x="224220" y="65635"/>
                  </a:lnTo>
                  <a:lnTo>
                    <a:pt x="220633" y="50867"/>
                  </a:lnTo>
                  <a:lnTo>
                    <a:pt x="212492" y="31966"/>
                  </a:lnTo>
                  <a:lnTo>
                    <a:pt x="210331" y="24544"/>
                  </a:lnTo>
                  <a:lnTo>
                    <a:pt x="209427" y="15915"/>
                  </a:lnTo>
                  <a:lnTo>
                    <a:pt x="210959" y="6832"/>
                  </a:lnTo>
                  <a:lnTo>
                    <a:pt x="211378" y="3213"/>
                  </a:lnTo>
                  <a:lnTo>
                    <a:pt x="208864" y="0"/>
                  </a:lnTo>
                  <a:close/>
                </a:path>
              </a:pathLst>
            </a:custGeom>
            <a:solidFill>
              <a:srgbClr val="C8A700"/>
            </a:solidFill>
          </p:spPr>
          <p:txBody>
            <a:bodyPr wrap="square" lIns="0" tIns="0" rIns="0" bIns="0" rtlCol="0"/>
            <a:lstStyle/>
            <a:p>
              <a:endParaRPr/>
            </a:p>
          </p:txBody>
        </p:sp>
        <p:pic>
          <p:nvPicPr>
            <p:cNvPr id="43" name="object 43"/>
            <p:cNvPicPr/>
            <p:nvPr/>
          </p:nvPicPr>
          <p:blipFill>
            <a:blip r:embed="rId4" cstate="print"/>
            <a:stretch>
              <a:fillRect/>
            </a:stretch>
          </p:blipFill>
          <p:spPr>
            <a:xfrm>
              <a:off x="2680067" y="2716874"/>
              <a:ext cx="235165" cy="235229"/>
            </a:xfrm>
            <a:prstGeom prst="rect">
              <a:avLst/>
            </a:prstGeom>
          </p:spPr>
        </p:pic>
      </p:grpSp>
      <p:pic>
        <p:nvPicPr>
          <p:cNvPr id="46" name="그림 45">
            <a:extLst>
              <a:ext uri="{FF2B5EF4-FFF2-40B4-BE49-F238E27FC236}">
                <a16:creationId xmlns:a16="http://schemas.microsoft.com/office/drawing/2014/main" id="{C36D25F4-EFED-4B57-B989-3B95B659CB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5021" y="2701624"/>
            <a:ext cx="750479" cy="394001"/>
          </a:xfrm>
          <a:prstGeom prst="rect">
            <a:avLst/>
          </a:prstGeom>
        </p:spPr>
      </p:pic>
      <p:sp>
        <p:nvSpPr>
          <p:cNvPr id="48" name="object 19">
            <a:extLst>
              <a:ext uri="{FF2B5EF4-FFF2-40B4-BE49-F238E27FC236}">
                <a16:creationId xmlns:a16="http://schemas.microsoft.com/office/drawing/2014/main" id="{2381AE12-B489-4C83-97B0-F2102B05D829}"/>
              </a:ext>
            </a:extLst>
          </p:cNvPr>
          <p:cNvSpPr txBox="1"/>
          <p:nvPr/>
        </p:nvSpPr>
        <p:spPr>
          <a:xfrm>
            <a:off x="837138" y="2242368"/>
            <a:ext cx="6639558" cy="182101"/>
          </a:xfrm>
          <a:prstGeom prst="rect">
            <a:avLst/>
          </a:prstGeom>
        </p:spPr>
        <p:txBody>
          <a:bodyPr vert="horz" wrap="square" lIns="0" tIns="12700" rIns="0" bIns="0" rtlCol="0">
            <a:spAutoFit/>
          </a:bodyPr>
          <a:lstStyle/>
          <a:p>
            <a:pPr marL="2323465">
              <a:lnSpc>
                <a:spcPct val="100000"/>
              </a:lnSpc>
            </a:pPr>
            <a:r>
              <a:rPr lang="en-US" altLang="ko-KR" sz="1100" b="1" spc="-45" dirty="0">
                <a:solidFill>
                  <a:srgbClr val="595757"/>
                </a:solidFill>
                <a:latin typeface="Malgun Gothic"/>
                <a:cs typeface="Malgun Gothic"/>
              </a:rPr>
              <a:t>O</a:t>
            </a:r>
            <a:r>
              <a:rPr lang="en-US" altLang="ko-KR" sz="1100" b="1" spc="-25" dirty="0">
                <a:solidFill>
                  <a:srgbClr val="595757"/>
                </a:solidFill>
                <a:latin typeface="Malgun Gothic"/>
                <a:cs typeface="Malgun Gothic"/>
              </a:rPr>
              <a:t>Z/TW </a:t>
            </a:r>
            <a:r>
              <a:rPr lang="ko-KR" altLang="en-US" sz="1100" b="1" spc="-160" dirty="0">
                <a:solidFill>
                  <a:srgbClr val="595757"/>
                </a:solidFill>
                <a:latin typeface="Malgun Gothic"/>
                <a:cs typeface="Malgun Gothic"/>
              </a:rPr>
              <a:t> </a:t>
            </a:r>
            <a:r>
              <a:rPr lang="en-US" altLang="ko-KR" sz="1100" b="1" spc="180" dirty="0">
                <a:solidFill>
                  <a:srgbClr val="595757"/>
                </a:solidFill>
                <a:latin typeface="Malgun Gothic"/>
                <a:cs typeface="Malgun Gothic"/>
              </a:rPr>
              <a:t>: </a:t>
            </a:r>
            <a:r>
              <a:rPr lang="en-US" altLang="ko-KR" sz="1100" spc="-120" dirty="0">
                <a:solidFill>
                  <a:srgbClr val="595757"/>
                </a:solidFill>
                <a:latin typeface="Malgun Gothic"/>
                <a:cs typeface="Malgun Gothic"/>
              </a:rPr>
              <a:t>Combined Tour Guidance with Asiana &amp; Tway Airlines </a:t>
            </a:r>
            <a:endParaRPr lang="ko-KR" altLang="en-US" sz="1100" dirty="0">
              <a:latin typeface="Malgun Gothic"/>
              <a:cs typeface="Malgun Gothic"/>
            </a:endParaRPr>
          </a:p>
        </p:txBody>
      </p:sp>
      <p:sp>
        <p:nvSpPr>
          <p:cNvPr id="49" name="object 19">
            <a:extLst>
              <a:ext uri="{FF2B5EF4-FFF2-40B4-BE49-F238E27FC236}">
                <a16:creationId xmlns:a16="http://schemas.microsoft.com/office/drawing/2014/main" id="{A3272573-248F-47D6-B773-BB60DF246C5B}"/>
              </a:ext>
            </a:extLst>
          </p:cNvPr>
          <p:cNvSpPr txBox="1"/>
          <p:nvPr/>
        </p:nvSpPr>
        <p:spPr>
          <a:xfrm>
            <a:off x="3199647" y="2518675"/>
            <a:ext cx="4573062" cy="182101"/>
          </a:xfrm>
          <a:prstGeom prst="rect">
            <a:avLst/>
          </a:prstGeom>
        </p:spPr>
        <p:txBody>
          <a:bodyPr vert="horz" wrap="square" lIns="0" tIns="12700" rIns="0" bIns="0" rtlCol="0">
            <a:spAutoFit/>
          </a:bodyPr>
          <a:lstStyle/>
          <a:p>
            <a:pPr marL="12700">
              <a:lnSpc>
                <a:spcPct val="100000"/>
              </a:lnSpc>
              <a:spcBef>
                <a:spcPts val="100"/>
              </a:spcBef>
            </a:pPr>
            <a:r>
              <a:rPr lang="en-US" sz="1100" b="1" spc="-160" dirty="0">
                <a:solidFill>
                  <a:srgbClr val="595757"/>
                </a:solidFill>
                <a:latin typeface="Malgun Gothic"/>
                <a:cs typeface="Malgun Gothic"/>
              </a:rPr>
              <a:t>VN </a:t>
            </a:r>
            <a:r>
              <a:rPr sz="1100" b="1" spc="-160" dirty="0">
                <a:solidFill>
                  <a:srgbClr val="595757"/>
                </a:solidFill>
                <a:latin typeface="Malgun Gothic"/>
                <a:cs typeface="Malgun Gothic"/>
              </a:rPr>
              <a:t> </a:t>
            </a:r>
            <a:r>
              <a:rPr sz="1100" b="1" spc="180" dirty="0">
                <a:solidFill>
                  <a:srgbClr val="595757"/>
                </a:solidFill>
                <a:latin typeface="Malgun Gothic"/>
                <a:cs typeface="Malgun Gothic"/>
              </a:rPr>
              <a:t>:</a:t>
            </a:r>
            <a:r>
              <a:rPr sz="1100" b="1" spc="-160" dirty="0">
                <a:solidFill>
                  <a:srgbClr val="595757"/>
                </a:solidFill>
                <a:latin typeface="Malgun Gothic"/>
                <a:cs typeface="Malgun Gothic"/>
              </a:rPr>
              <a:t> </a:t>
            </a:r>
            <a:r>
              <a:rPr lang="en-US" altLang="ko-KR" sz="1100" spc="-120" dirty="0">
                <a:solidFill>
                  <a:srgbClr val="595757"/>
                </a:solidFill>
                <a:latin typeface="Malgun Gothic"/>
                <a:cs typeface="Malgun Gothic"/>
              </a:rPr>
              <a:t>Secured 7-800 seats connecting East Vietnam &amp; Cambodia</a:t>
            </a:r>
            <a:endParaRPr sz="1100" dirty="0">
              <a:latin typeface="Malgun Gothic"/>
              <a:cs typeface="Malgun Gothic"/>
            </a:endParaRPr>
          </a:p>
        </p:txBody>
      </p:sp>
      <p:sp>
        <p:nvSpPr>
          <p:cNvPr id="52" name="object 32">
            <a:extLst>
              <a:ext uri="{FF2B5EF4-FFF2-40B4-BE49-F238E27FC236}">
                <a16:creationId xmlns:a16="http://schemas.microsoft.com/office/drawing/2014/main" id="{A0C41810-ACCA-41F9-8086-971A4E4AC771}"/>
              </a:ext>
            </a:extLst>
          </p:cNvPr>
          <p:cNvSpPr/>
          <p:nvPr/>
        </p:nvSpPr>
        <p:spPr>
          <a:xfrm>
            <a:off x="1429677" y="5087309"/>
            <a:ext cx="1008380" cy="1008380"/>
          </a:xfrm>
          <a:custGeom>
            <a:avLst/>
            <a:gdLst/>
            <a:ahLst/>
            <a:cxnLst/>
            <a:rect l="l" t="t" r="r" b="b"/>
            <a:pathLst>
              <a:path w="1008380" h="1008379">
                <a:moveTo>
                  <a:pt x="503999" y="0"/>
                </a:moveTo>
                <a:lnTo>
                  <a:pt x="455461" y="2307"/>
                </a:lnTo>
                <a:lnTo>
                  <a:pt x="408229" y="9087"/>
                </a:lnTo>
                <a:lnTo>
                  <a:pt x="362513" y="20130"/>
                </a:lnTo>
                <a:lnTo>
                  <a:pt x="318524" y="35224"/>
                </a:lnTo>
                <a:lnTo>
                  <a:pt x="276475" y="54157"/>
                </a:lnTo>
                <a:lnTo>
                  <a:pt x="236575" y="76719"/>
                </a:lnTo>
                <a:lnTo>
                  <a:pt x="199037" y="102699"/>
                </a:lnTo>
                <a:lnTo>
                  <a:pt x="164072" y="131885"/>
                </a:lnTo>
                <a:lnTo>
                  <a:pt x="131890" y="164067"/>
                </a:lnTo>
                <a:lnTo>
                  <a:pt x="102703" y="199032"/>
                </a:lnTo>
                <a:lnTo>
                  <a:pt x="76723" y="236570"/>
                </a:lnTo>
                <a:lnTo>
                  <a:pt x="54160" y="276469"/>
                </a:lnTo>
                <a:lnTo>
                  <a:pt x="35225" y="318519"/>
                </a:lnTo>
                <a:lnTo>
                  <a:pt x="20131" y="362508"/>
                </a:lnTo>
                <a:lnTo>
                  <a:pt x="9088" y="408225"/>
                </a:lnTo>
                <a:lnTo>
                  <a:pt x="2307" y="455459"/>
                </a:lnTo>
                <a:lnTo>
                  <a:pt x="0" y="503999"/>
                </a:lnTo>
                <a:lnTo>
                  <a:pt x="2307" y="552537"/>
                </a:lnTo>
                <a:lnTo>
                  <a:pt x="9088" y="599769"/>
                </a:lnTo>
                <a:lnTo>
                  <a:pt x="20131" y="645485"/>
                </a:lnTo>
                <a:lnTo>
                  <a:pt x="35225" y="689474"/>
                </a:lnTo>
                <a:lnTo>
                  <a:pt x="54160" y="731523"/>
                </a:lnTo>
                <a:lnTo>
                  <a:pt x="76723" y="771423"/>
                </a:lnTo>
                <a:lnTo>
                  <a:pt x="102703" y="808961"/>
                </a:lnTo>
                <a:lnTo>
                  <a:pt x="131890" y="843926"/>
                </a:lnTo>
                <a:lnTo>
                  <a:pt x="164072" y="876108"/>
                </a:lnTo>
                <a:lnTo>
                  <a:pt x="199037" y="905295"/>
                </a:lnTo>
                <a:lnTo>
                  <a:pt x="236575" y="931275"/>
                </a:lnTo>
                <a:lnTo>
                  <a:pt x="276475" y="953838"/>
                </a:lnTo>
                <a:lnTo>
                  <a:pt x="318524" y="972773"/>
                </a:lnTo>
                <a:lnTo>
                  <a:pt x="362513" y="987867"/>
                </a:lnTo>
                <a:lnTo>
                  <a:pt x="408229" y="998910"/>
                </a:lnTo>
                <a:lnTo>
                  <a:pt x="455461" y="1005691"/>
                </a:lnTo>
                <a:lnTo>
                  <a:pt x="503999" y="1007999"/>
                </a:lnTo>
                <a:lnTo>
                  <a:pt x="552537" y="1005691"/>
                </a:lnTo>
                <a:lnTo>
                  <a:pt x="599769" y="998910"/>
                </a:lnTo>
                <a:lnTo>
                  <a:pt x="645485" y="987867"/>
                </a:lnTo>
                <a:lnTo>
                  <a:pt x="689474" y="972773"/>
                </a:lnTo>
                <a:lnTo>
                  <a:pt x="731523" y="953838"/>
                </a:lnTo>
                <a:lnTo>
                  <a:pt x="771423" y="931275"/>
                </a:lnTo>
                <a:lnTo>
                  <a:pt x="808961" y="905295"/>
                </a:lnTo>
                <a:lnTo>
                  <a:pt x="843926" y="876108"/>
                </a:lnTo>
                <a:lnTo>
                  <a:pt x="876108" y="843926"/>
                </a:lnTo>
                <a:lnTo>
                  <a:pt x="905295" y="808961"/>
                </a:lnTo>
                <a:lnTo>
                  <a:pt x="931275" y="771423"/>
                </a:lnTo>
                <a:lnTo>
                  <a:pt x="953838" y="731523"/>
                </a:lnTo>
                <a:lnTo>
                  <a:pt x="972773" y="689474"/>
                </a:lnTo>
                <a:lnTo>
                  <a:pt x="987867" y="645485"/>
                </a:lnTo>
                <a:lnTo>
                  <a:pt x="998910" y="599769"/>
                </a:lnTo>
                <a:lnTo>
                  <a:pt x="1005691" y="552537"/>
                </a:lnTo>
                <a:lnTo>
                  <a:pt x="1007999" y="503999"/>
                </a:lnTo>
                <a:lnTo>
                  <a:pt x="1005691" y="455459"/>
                </a:lnTo>
                <a:lnTo>
                  <a:pt x="998910" y="408225"/>
                </a:lnTo>
                <a:lnTo>
                  <a:pt x="987867" y="362508"/>
                </a:lnTo>
                <a:lnTo>
                  <a:pt x="972773" y="318519"/>
                </a:lnTo>
                <a:lnTo>
                  <a:pt x="953838" y="276469"/>
                </a:lnTo>
                <a:lnTo>
                  <a:pt x="931275" y="236570"/>
                </a:lnTo>
                <a:lnTo>
                  <a:pt x="905295" y="199032"/>
                </a:lnTo>
                <a:lnTo>
                  <a:pt x="876108" y="164067"/>
                </a:lnTo>
                <a:lnTo>
                  <a:pt x="843926" y="131885"/>
                </a:lnTo>
                <a:lnTo>
                  <a:pt x="808961" y="102699"/>
                </a:lnTo>
                <a:lnTo>
                  <a:pt x="771423" y="76719"/>
                </a:lnTo>
                <a:lnTo>
                  <a:pt x="731523" y="54157"/>
                </a:lnTo>
                <a:lnTo>
                  <a:pt x="689474" y="35224"/>
                </a:lnTo>
                <a:lnTo>
                  <a:pt x="645485" y="20130"/>
                </a:lnTo>
                <a:lnTo>
                  <a:pt x="599769" y="9087"/>
                </a:lnTo>
                <a:lnTo>
                  <a:pt x="552537" y="2307"/>
                </a:lnTo>
                <a:lnTo>
                  <a:pt x="503999" y="0"/>
                </a:lnTo>
                <a:close/>
              </a:path>
            </a:pathLst>
          </a:custGeom>
          <a:solidFill>
            <a:srgbClr val="FABE00"/>
          </a:solidFill>
        </p:spPr>
        <p:txBody>
          <a:bodyPr wrap="square" lIns="0" tIns="0" rIns="0" bIns="0" rtlCol="0"/>
          <a:lstStyle/>
          <a:p>
            <a:endParaRPr dirty="0"/>
          </a:p>
        </p:txBody>
      </p:sp>
      <p:pic>
        <p:nvPicPr>
          <p:cNvPr id="44" name="그래픽 43" descr="핀 있는 지도">
            <a:extLst>
              <a:ext uri="{FF2B5EF4-FFF2-40B4-BE49-F238E27FC236}">
                <a16:creationId xmlns:a16="http://schemas.microsoft.com/office/drawing/2014/main" id="{6FEB8FEC-575C-4FE1-BD03-1DD7D17E07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62992" y="5229225"/>
            <a:ext cx="691859" cy="691859"/>
          </a:xfrm>
          <a:prstGeom prst="rect">
            <a:avLst/>
          </a:prstGeom>
        </p:spPr>
      </p:pic>
      <p:pic>
        <p:nvPicPr>
          <p:cNvPr id="47" name="그림 46">
            <a:extLst>
              <a:ext uri="{FF2B5EF4-FFF2-40B4-BE49-F238E27FC236}">
                <a16:creationId xmlns:a16="http://schemas.microsoft.com/office/drawing/2014/main" id="{0DFC36C7-CAEC-DEE0-3165-59E5392892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8992" y="2959999"/>
            <a:ext cx="741391" cy="211826"/>
          </a:xfrm>
          <a:prstGeom prst="rect">
            <a:avLst/>
          </a:prstGeom>
        </p:spPr>
      </p:pic>
      <p:sp>
        <p:nvSpPr>
          <p:cNvPr id="56" name="object 19">
            <a:extLst>
              <a:ext uri="{FF2B5EF4-FFF2-40B4-BE49-F238E27FC236}">
                <a16:creationId xmlns:a16="http://schemas.microsoft.com/office/drawing/2014/main" id="{D35B3935-AA0A-8DF4-5FBB-40643E322603}"/>
              </a:ext>
            </a:extLst>
          </p:cNvPr>
          <p:cNvSpPr txBox="1"/>
          <p:nvPr/>
        </p:nvSpPr>
        <p:spPr>
          <a:xfrm>
            <a:off x="3420004" y="2996032"/>
            <a:ext cx="5367712" cy="182101"/>
          </a:xfrm>
          <a:prstGeom prst="rect">
            <a:avLst/>
          </a:prstGeom>
        </p:spPr>
        <p:txBody>
          <a:bodyPr vert="horz" wrap="square" lIns="0" tIns="12700" rIns="0" bIns="0" rtlCol="0">
            <a:spAutoFit/>
          </a:bodyPr>
          <a:lstStyle/>
          <a:p>
            <a:pPr marL="12700">
              <a:lnSpc>
                <a:spcPct val="100000"/>
              </a:lnSpc>
              <a:spcBef>
                <a:spcPts val="100"/>
              </a:spcBef>
            </a:pPr>
            <a:r>
              <a:rPr lang="en-US" sz="1100" b="1" spc="-160" dirty="0">
                <a:solidFill>
                  <a:srgbClr val="595757"/>
                </a:solidFill>
                <a:latin typeface="Malgun Gothic"/>
                <a:cs typeface="Malgun Gothic"/>
              </a:rPr>
              <a:t>C7</a:t>
            </a:r>
            <a:r>
              <a:rPr sz="1100" b="1" spc="-160" dirty="0">
                <a:solidFill>
                  <a:srgbClr val="595757"/>
                </a:solidFill>
                <a:latin typeface="Malgun Gothic"/>
                <a:cs typeface="Malgun Gothic"/>
              </a:rPr>
              <a:t> </a:t>
            </a:r>
            <a:r>
              <a:rPr lang="en-US" altLang="ko-KR" sz="1100" b="1" spc="-160" dirty="0">
                <a:solidFill>
                  <a:srgbClr val="595757"/>
                </a:solidFill>
                <a:latin typeface="Malgun Gothic"/>
                <a:cs typeface="Malgun Gothic"/>
              </a:rPr>
              <a:t> </a:t>
            </a:r>
            <a:r>
              <a:rPr sz="1100" b="1" spc="180" dirty="0">
                <a:solidFill>
                  <a:srgbClr val="595757"/>
                </a:solidFill>
                <a:latin typeface="Malgun Gothic"/>
                <a:cs typeface="Malgun Gothic"/>
              </a:rPr>
              <a:t>:</a:t>
            </a:r>
            <a:r>
              <a:rPr sz="1100" b="1" spc="-160" dirty="0">
                <a:solidFill>
                  <a:srgbClr val="595757"/>
                </a:solidFill>
                <a:latin typeface="Malgun Gothic"/>
                <a:cs typeface="Malgun Gothic"/>
              </a:rPr>
              <a:t> </a:t>
            </a:r>
            <a:r>
              <a:rPr lang="en-US" altLang="ko-KR" sz="1100" spc="-120" dirty="0">
                <a:solidFill>
                  <a:srgbClr val="595757"/>
                </a:solidFill>
                <a:latin typeface="Malgun Gothic"/>
                <a:cs typeface="Malgun Gothic"/>
              </a:rPr>
              <a:t>Central Asia (UZ / KY / KZ) &amp; Caucasus Tour Guidance </a:t>
            </a:r>
            <a:endParaRPr sz="1100" dirty="0">
              <a:latin typeface="Malgun Gothic"/>
              <a:cs typeface="Malgun Gothic"/>
            </a:endParaRPr>
          </a:p>
        </p:txBody>
      </p:sp>
      <p:sp>
        <p:nvSpPr>
          <p:cNvPr id="57" name="object 19">
            <a:extLst>
              <a:ext uri="{FF2B5EF4-FFF2-40B4-BE49-F238E27FC236}">
                <a16:creationId xmlns:a16="http://schemas.microsoft.com/office/drawing/2014/main" id="{610C08EB-E839-8073-B509-64A3D284BB4C}"/>
              </a:ext>
            </a:extLst>
          </p:cNvPr>
          <p:cNvSpPr txBox="1"/>
          <p:nvPr/>
        </p:nvSpPr>
        <p:spPr>
          <a:xfrm>
            <a:off x="3357442" y="3417222"/>
            <a:ext cx="5367712" cy="182101"/>
          </a:xfrm>
          <a:prstGeom prst="rect">
            <a:avLst/>
          </a:prstGeom>
        </p:spPr>
        <p:txBody>
          <a:bodyPr vert="horz" wrap="square" lIns="0" tIns="12700" rIns="0" bIns="0" rtlCol="0">
            <a:spAutoFit/>
          </a:bodyPr>
          <a:lstStyle/>
          <a:p>
            <a:pPr marL="12700">
              <a:lnSpc>
                <a:spcPct val="100000"/>
              </a:lnSpc>
              <a:spcBef>
                <a:spcPts val="100"/>
              </a:spcBef>
            </a:pPr>
            <a:r>
              <a:rPr lang="en-US" altLang="ko-KR" sz="1100" b="1" spc="-160" dirty="0">
                <a:solidFill>
                  <a:srgbClr val="595757"/>
                </a:solidFill>
                <a:latin typeface="Malgun Gothic"/>
                <a:cs typeface="Malgun Gothic"/>
              </a:rPr>
              <a:t>UL  </a:t>
            </a:r>
            <a:r>
              <a:rPr sz="1100" b="1" spc="180" dirty="0">
                <a:solidFill>
                  <a:srgbClr val="595757"/>
                </a:solidFill>
                <a:latin typeface="Malgun Gothic"/>
                <a:cs typeface="Malgun Gothic"/>
              </a:rPr>
              <a:t>:</a:t>
            </a:r>
            <a:r>
              <a:rPr sz="1100" b="1" spc="-160" dirty="0">
                <a:solidFill>
                  <a:srgbClr val="595757"/>
                </a:solidFill>
                <a:latin typeface="Malgun Gothic"/>
                <a:cs typeface="Malgun Gothic"/>
              </a:rPr>
              <a:t> </a:t>
            </a:r>
            <a:r>
              <a:rPr lang="en-US" sz="1100" spc="-160" dirty="0">
                <a:solidFill>
                  <a:srgbClr val="595757"/>
                </a:solidFill>
                <a:latin typeface="Malgun Gothic"/>
                <a:cs typeface="Malgun Gothic"/>
              </a:rPr>
              <a:t>Cheapest Tickets Acquired with Structured Business Relationship (ICN – CMB – MLE / ICN – CMB)</a:t>
            </a:r>
            <a:endParaRPr sz="1100" dirty="0">
              <a:latin typeface="Malgun Gothic"/>
              <a:cs typeface="Malgun Gothic"/>
            </a:endParaRPr>
          </a:p>
        </p:txBody>
      </p:sp>
      <p:pic>
        <p:nvPicPr>
          <p:cNvPr id="59" name="그림 58">
            <a:extLst>
              <a:ext uri="{FF2B5EF4-FFF2-40B4-BE49-F238E27FC236}">
                <a16:creationId xmlns:a16="http://schemas.microsoft.com/office/drawing/2014/main" id="{58732776-F281-1804-6544-C73B164D53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0782" y="3403972"/>
            <a:ext cx="622839" cy="166091"/>
          </a:xfrm>
          <a:prstGeom prst="rect">
            <a:avLst/>
          </a:prstGeom>
        </p:spPr>
      </p:pic>
      <p:sp>
        <p:nvSpPr>
          <p:cNvPr id="23" name="object 2">
            <a:extLst>
              <a:ext uri="{FF2B5EF4-FFF2-40B4-BE49-F238E27FC236}">
                <a16:creationId xmlns:a16="http://schemas.microsoft.com/office/drawing/2014/main" id="{276FE2A3-C515-246D-F629-CC37417462FC}"/>
              </a:ext>
            </a:extLst>
          </p:cNvPr>
          <p:cNvSpPr txBox="1"/>
          <p:nvPr/>
        </p:nvSpPr>
        <p:spPr>
          <a:xfrm>
            <a:off x="720664" y="6277695"/>
            <a:ext cx="9531029" cy="1129861"/>
          </a:xfrm>
          <a:prstGeom prst="rect">
            <a:avLst/>
          </a:prstGeom>
          <a:solidFill>
            <a:srgbClr val="FFFFFF"/>
          </a:solidFill>
        </p:spPr>
        <p:txBody>
          <a:bodyPr vert="horz" wrap="square" lIns="0" tIns="74930" rIns="0" bIns="0" rtlCol="0">
            <a:spAutoFit/>
          </a:bodyPr>
          <a:lstStyle/>
          <a:p>
            <a:pPr marL="302895">
              <a:lnSpc>
                <a:spcPct val="100000"/>
              </a:lnSpc>
              <a:spcBef>
                <a:spcPts val="590"/>
              </a:spcBef>
            </a:pPr>
            <a:r>
              <a:rPr lang="en-US" sz="1300" spc="-135" dirty="0">
                <a:solidFill>
                  <a:srgbClr val="595757"/>
                </a:solidFill>
                <a:latin typeface="Malgun Gothic"/>
                <a:cs typeface="Malgun Gothic"/>
              </a:rPr>
              <a:t>T&amp;M TOUR HAS A SPECIALTY COMPETENCE UNLIKE THE OTHER LOCAL TRAVEL AGENCIES.</a:t>
            </a:r>
            <a:endParaRPr sz="1300" dirty="0">
              <a:latin typeface="Malgun Gothic"/>
              <a:cs typeface="Malgun Gothic"/>
            </a:endParaRPr>
          </a:p>
          <a:p>
            <a:pPr marL="302895" marR="647065">
              <a:lnSpc>
                <a:spcPct val="109000"/>
              </a:lnSpc>
            </a:pPr>
            <a:r>
              <a:rPr lang="en-US" sz="1300" b="1" spc="-130" dirty="0">
                <a:solidFill>
                  <a:srgbClr val="004190"/>
                </a:solidFill>
                <a:latin typeface="Malgun Gothic"/>
                <a:cs typeface="Malgun Gothic"/>
              </a:rPr>
              <a:t>WE CAN SAFELY MANAGE VARIOUS TOUR- FEE FROM “T&amp;M ONLY CONTRACTED AIR, HOTEL &amp; TOUR PRODUCTS” UNLIKE THE OTHER LOCAL TRAVEL AGENCIES. </a:t>
            </a:r>
            <a:r>
              <a:rPr lang="en-US" sz="1300" spc="-30" dirty="0">
                <a:solidFill>
                  <a:srgbClr val="595757"/>
                </a:solidFill>
                <a:latin typeface="Malgun Gothic"/>
                <a:cs typeface="Malgun Gothic"/>
              </a:rPr>
              <a:t>IN 2025 AND SO ON, FROM OUR </a:t>
            </a:r>
            <a:r>
              <a:rPr lang="en-US" sz="1300" b="1" spc="-130" dirty="0">
                <a:solidFill>
                  <a:srgbClr val="004190"/>
                </a:solidFill>
                <a:latin typeface="Malgun Gothic"/>
                <a:cs typeface="Malgun Gothic"/>
              </a:rPr>
              <a:t>TOUR FEE COST MANAGEMENT, </a:t>
            </a:r>
            <a:r>
              <a:rPr lang="en-US" sz="1300" spc="-130" dirty="0">
                <a:solidFill>
                  <a:srgbClr val="595757"/>
                </a:solidFill>
                <a:latin typeface="Malgun Gothic"/>
                <a:cs typeface="Malgun Gothic"/>
              </a:rPr>
              <a:t>WE WILL MAKE THE BEST OF BEST TOUR PRODUCTS PRICES DURING THE TRAVEL SEASON AND</a:t>
            </a:r>
            <a:r>
              <a:rPr lang="en-US" sz="1300" spc="-135" dirty="0">
                <a:solidFill>
                  <a:srgbClr val="595757"/>
                </a:solidFill>
                <a:latin typeface="Malgun Gothic"/>
                <a:cs typeface="Malgun Gothic"/>
              </a:rPr>
              <a:t> OFF-SEASON, WE WILL TRY OUR BEST TO MAKE TOUR EVENT MORE COST-EFFICIENT AND PROVIDES THE BEST TRAVEL EXPERIENCES.</a:t>
            </a:r>
            <a:endParaRPr sz="1300" dirty="0">
              <a:latin typeface="Malgun Gothic"/>
              <a:cs typeface="Malgun Gothic"/>
            </a:endParaRPr>
          </a:p>
        </p:txBody>
      </p:sp>
      <p:pic>
        <p:nvPicPr>
          <p:cNvPr id="2" name="그림 1">
            <a:extLst>
              <a:ext uri="{FF2B5EF4-FFF2-40B4-BE49-F238E27FC236}">
                <a16:creationId xmlns:a16="http://schemas.microsoft.com/office/drawing/2014/main" id="{D9221E5C-ABCC-067F-9C6B-1B57BE6437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36336" y="3204874"/>
            <a:ext cx="721106" cy="167319"/>
          </a:xfrm>
          <a:prstGeom prst="rect">
            <a:avLst/>
          </a:prstGeom>
        </p:spPr>
      </p:pic>
      <p:sp>
        <p:nvSpPr>
          <p:cNvPr id="30" name="object 19">
            <a:extLst>
              <a:ext uri="{FF2B5EF4-FFF2-40B4-BE49-F238E27FC236}">
                <a16:creationId xmlns:a16="http://schemas.microsoft.com/office/drawing/2014/main" id="{12F9CD62-6166-39D3-167F-E17D44696861}"/>
              </a:ext>
            </a:extLst>
          </p:cNvPr>
          <p:cNvSpPr txBox="1"/>
          <p:nvPr/>
        </p:nvSpPr>
        <p:spPr>
          <a:xfrm>
            <a:off x="3454864" y="3221262"/>
            <a:ext cx="5367712" cy="182101"/>
          </a:xfrm>
          <a:prstGeom prst="rect">
            <a:avLst/>
          </a:prstGeom>
        </p:spPr>
        <p:txBody>
          <a:bodyPr vert="horz" wrap="square" lIns="0" tIns="12700" rIns="0" bIns="0" rtlCol="0">
            <a:spAutoFit/>
          </a:bodyPr>
          <a:lstStyle/>
          <a:p>
            <a:pPr marL="12700">
              <a:lnSpc>
                <a:spcPct val="100000"/>
              </a:lnSpc>
              <a:spcBef>
                <a:spcPts val="100"/>
              </a:spcBef>
            </a:pPr>
            <a:r>
              <a:rPr lang="en-US" altLang="ko-KR" sz="1100" b="1" spc="-160" dirty="0">
                <a:solidFill>
                  <a:srgbClr val="595757"/>
                </a:solidFill>
                <a:latin typeface="Malgun Gothic"/>
                <a:cs typeface="Malgun Gothic"/>
              </a:rPr>
              <a:t>HY  </a:t>
            </a:r>
            <a:r>
              <a:rPr sz="1100" b="1" spc="180" dirty="0">
                <a:solidFill>
                  <a:srgbClr val="595757"/>
                </a:solidFill>
                <a:latin typeface="Malgun Gothic"/>
                <a:cs typeface="Malgun Gothic"/>
              </a:rPr>
              <a:t>:</a:t>
            </a:r>
            <a:r>
              <a:rPr sz="1100" b="1" spc="-160" dirty="0">
                <a:solidFill>
                  <a:srgbClr val="595757"/>
                </a:solidFill>
                <a:latin typeface="Malgun Gothic"/>
                <a:cs typeface="Malgun Gothic"/>
              </a:rPr>
              <a:t> </a:t>
            </a:r>
            <a:r>
              <a:rPr lang="en-US" sz="1100" spc="-120" dirty="0">
                <a:solidFill>
                  <a:srgbClr val="595757"/>
                </a:solidFill>
                <a:latin typeface="Malgun Gothic"/>
                <a:cs typeface="Malgun Gothic"/>
              </a:rPr>
              <a:t>Secured 1,000+ seats connecting Central Asia region via Korea PSA Agreement</a:t>
            </a:r>
            <a:r>
              <a:rPr lang="en-US" altLang="ko-KR" sz="1100" spc="-120" dirty="0">
                <a:solidFill>
                  <a:srgbClr val="595757"/>
                </a:solidFill>
                <a:latin typeface="Malgun Gothic"/>
                <a:cs typeface="Malgun Gothic"/>
              </a:rPr>
              <a:t> </a:t>
            </a:r>
            <a:endParaRPr sz="1100" dirty="0">
              <a:latin typeface="Malgun Gothic"/>
              <a:cs typeface="Malgun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 y="1619999"/>
            <a:ext cx="10692130" cy="5940425"/>
            <a:chOff x="-5" y="1619999"/>
            <a:chExt cx="10692130" cy="5940425"/>
          </a:xfrm>
        </p:grpSpPr>
        <p:sp>
          <p:nvSpPr>
            <p:cNvPr id="3" name="object 3"/>
            <p:cNvSpPr/>
            <p:nvPr/>
          </p:nvSpPr>
          <p:spPr>
            <a:xfrm>
              <a:off x="698246" y="2192654"/>
              <a:ext cx="3657600" cy="1308100"/>
            </a:xfrm>
            <a:custGeom>
              <a:avLst/>
              <a:gdLst/>
              <a:ahLst/>
              <a:cxnLst/>
              <a:rect l="l" t="t" r="r" b="b"/>
              <a:pathLst>
                <a:path w="3657600" h="1308100">
                  <a:moveTo>
                    <a:pt x="3657600" y="0"/>
                  </a:moveTo>
                  <a:lnTo>
                    <a:pt x="0" y="0"/>
                  </a:lnTo>
                  <a:lnTo>
                    <a:pt x="0" y="1308100"/>
                  </a:lnTo>
                  <a:lnTo>
                    <a:pt x="3657600" y="1308100"/>
                  </a:lnTo>
                  <a:lnTo>
                    <a:pt x="3657600" y="0"/>
                  </a:lnTo>
                  <a:close/>
                </a:path>
              </a:pathLst>
            </a:custGeom>
            <a:solidFill>
              <a:srgbClr val="000000">
                <a:alpha val="29998"/>
              </a:srgbClr>
            </a:solidFill>
          </p:spPr>
          <p:txBody>
            <a:bodyPr wrap="square" lIns="0" tIns="0" rIns="0" bIns="0" rtlCol="0"/>
            <a:lstStyle/>
            <a:p>
              <a:endParaRPr/>
            </a:p>
          </p:txBody>
        </p:sp>
        <p:sp>
          <p:nvSpPr>
            <p:cNvPr id="4" name="object 4"/>
            <p:cNvSpPr/>
            <p:nvPr/>
          </p:nvSpPr>
          <p:spPr>
            <a:xfrm>
              <a:off x="679988" y="2174401"/>
              <a:ext cx="3593465" cy="1241425"/>
            </a:xfrm>
            <a:custGeom>
              <a:avLst/>
              <a:gdLst/>
              <a:ahLst/>
              <a:cxnLst/>
              <a:rect l="l" t="t" r="r" b="b"/>
              <a:pathLst>
                <a:path w="3593465" h="1241425">
                  <a:moveTo>
                    <a:pt x="3111525" y="0"/>
                  </a:moveTo>
                  <a:lnTo>
                    <a:pt x="2562263" y="0"/>
                  </a:lnTo>
                  <a:lnTo>
                    <a:pt x="2833814" y="204889"/>
                  </a:lnTo>
                  <a:lnTo>
                    <a:pt x="88938" y="204889"/>
                  </a:lnTo>
                  <a:lnTo>
                    <a:pt x="0" y="1036332"/>
                  </a:lnTo>
                  <a:lnTo>
                    <a:pt x="2833611" y="1036332"/>
                  </a:lnTo>
                  <a:lnTo>
                    <a:pt x="2562263" y="1240599"/>
                  </a:lnTo>
                  <a:lnTo>
                    <a:pt x="3111525" y="1241221"/>
                  </a:lnTo>
                  <a:lnTo>
                    <a:pt x="3593350" y="620610"/>
                  </a:lnTo>
                  <a:lnTo>
                    <a:pt x="3111525" y="0"/>
                  </a:lnTo>
                  <a:close/>
                </a:path>
              </a:pathLst>
            </a:custGeom>
            <a:solidFill>
              <a:srgbClr val="7FA3D6"/>
            </a:solidFill>
          </p:spPr>
          <p:txBody>
            <a:bodyPr wrap="square" lIns="0" tIns="0" rIns="0" bIns="0" rtlCol="0"/>
            <a:lstStyle/>
            <a:p>
              <a:endParaRPr/>
            </a:p>
          </p:txBody>
        </p:sp>
        <p:sp>
          <p:nvSpPr>
            <p:cNvPr id="5" name="object 5"/>
            <p:cNvSpPr/>
            <p:nvPr/>
          </p:nvSpPr>
          <p:spPr>
            <a:xfrm>
              <a:off x="310489" y="3224352"/>
              <a:ext cx="1339850" cy="3606800"/>
            </a:xfrm>
            <a:custGeom>
              <a:avLst/>
              <a:gdLst/>
              <a:ahLst/>
              <a:cxnLst/>
              <a:rect l="l" t="t" r="r" b="b"/>
              <a:pathLst>
                <a:path w="1339850" h="3606800">
                  <a:moveTo>
                    <a:pt x="1339850" y="0"/>
                  </a:moveTo>
                  <a:lnTo>
                    <a:pt x="0" y="0"/>
                  </a:lnTo>
                  <a:lnTo>
                    <a:pt x="0" y="3606800"/>
                  </a:lnTo>
                  <a:lnTo>
                    <a:pt x="1339850" y="3606800"/>
                  </a:lnTo>
                  <a:lnTo>
                    <a:pt x="1339850" y="0"/>
                  </a:lnTo>
                  <a:close/>
                </a:path>
              </a:pathLst>
            </a:custGeom>
            <a:solidFill>
              <a:srgbClr val="000000">
                <a:alpha val="29998"/>
              </a:srgbClr>
            </a:solidFill>
          </p:spPr>
          <p:txBody>
            <a:bodyPr wrap="square" lIns="0" tIns="0" rIns="0" bIns="0" rtlCol="0"/>
            <a:lstStyle/>
            <a:p>
              <a:endParaRPr/>
            </a:p>
          </p:txBody>
        </p:sp>
        <p:sp>
          <p:nvSpPr>
            <p:cNvPr id="6" name="object 6"/>
            <p:cNvSpPr/>
            <p:nvPr/>
          </p:nvSpPr>
          <p:spPr>
            <a:xfrm>
              <a:off x="288004" y="3210733"/>
              <a:ext cx="1274445" cy="3540760"/>
            </a:xfrm>
            <a:custGeom>
              <a:avLst/>
              <a:gdLst/>
              <a:ahLst/>
              <a:cxnLst/>
              <a:rect l="l" t="t" r="r" b="b"/>
              <a:pathLst>
                <a:path w="1274445" h="3540759">
                  <a:moveTo>
                    <a:pt x="1274216" y="0"/>
                  </a:moveTo>
                  <a:lnTo>
                    <a:pt x="391985" y="0"/>
                  </a:lnTo>
                  <a:lnTo>
                    <a:pt x="0" y="3444341"/>
                  </a:lnTo>
                  <a:lnTo>
                    <a:pt x="875957" y="3540429"/>
                  </a:lnTo>
                  <a:lnTo>
                    <a:pt x="1274216" y="0"/>
                  </a:lnTo>
                  <a:close/>
                </a:path>
              </a:pathLst>
            </a:custGeom>
            <a:solidFill>
              <a:srgbClr val="738FBA"/>
            </a:solidFill>
          </p:spPr>
          <p:txBody>
            <a:bodyPr wrap="square" lIns="0" tIns="0" rIns="0" bIns="0" rtlCol="0"/>
            <a:lstStyle/>
            <a:p>
              <a:endParaRPr/>
            </a:p>
          </p:txBody>
        </p:sp>
      </p:grpSp>
      <p:sp>
        <p:nvSpPr>
          <p:cNvPr id="7" name="object 7"/>
          <p:cNvSpPr txBox="1"/>
          <p:nvPr/>
        </p:nvSpPr>
        <p:spPr>
          <a:xfrm>
            <a:off x="926900" y="2614682"/>
            <a:ext cx="2834308" cy="259045"/>
          </a:xfrm>
          <a:prstGeom prst="rect">
            <a:avLst/>
          </a:prstGeom>
        </p:spPr>
        <p:txBody>
          <a:bodyPr vert="horz" wrap="square" lIns="0" tIns="12700" rIns="0" bIns="0" rtlCol="0">
            <a:spAutoFit/>
          </a:bodyPr>
          <a:lstStyle/>
          <a:p>
            <a:pPr marL="12700" marR="5080" indent="31750">
              <a:lnSpc>
                <a:spcPct val="100000"/>
              </a:lnSpc>
              <a:spcBef>
                <a:spcPts val="100"/>
              </a:spcBef>
            </a:pPr>
            <a:r>
              <a:rPr sz="1600" b="1" spc="25" dirty="0">
                <a:solidFill>
                  <a:srgbClr val="FFFFFF"/>
                </a:solidFill>
                <a:latin typeface="Microsoft Sans Serif"/>
                <a:cs typeface="Microsoft Sans Serif"/>
              </a:rPr>
              <a:t>Strengthen </a:t>
            </a:r>
            <a:r>
              <a:rPr sz="1600" b="1" spc="30" dirty="0">
                <a:solidFill>
                  <a:srgbClr val="FFFFFF"/>
                </a:solidFill>
                <a:latin typeface="Microsoft Sans Serif"/>
                <a:cs typeface="Microsoft Sans Serif"/>
              </a:rPr>
              <a:t> </a:t>
            </a:r>
            <a:r>
              <a:rPr sz="1600" b="1" spc="15" dirty="0">
                <a:solidFill>
                  <a:srgbClr val="FFFFFF"/>
                </a:solidFill>
                <a:latin typeface="Microsoft Sans Serif"/>
                <a:cs typeface="Microsoft Sans Serif"/>
              </a:rPr>
              <a:t>com</a:t>
            </a:r>
            <a:r>
              <a:rPr sz="1600" b="1" spc="10" dirty="0">
                <a:solidFill>
                  <a:srgbClr val="FFFFFF"/>
                </a:solidFill>
                <a:latin typeface="Microsoft Sans Serif"/>
                <a:cs typeface="Microsoft Sans Serif"/>
              </a:rPr>
              <a:t>p</a:t>
            </a:r>
            <a:r>
              <a:rPr sz="1600" b="1" spc="30" dirty="0">
                <a:solidFill>
                  <a:srgbClr val="FFFFFF"/>
                </a:solidFill>
                <a:latin typeface="Microsoft Sans Serif"/>
                <a:cs typeface="Microsoft Sans Serif"/>
              </a:rPr>
              <a:t>etiti</a:t>
            </a:r>
            <a:r>
              <a:rPr sz="1600" b="1" spc="40" dirty="0">
                <a:solidFill>
                  <a:srgbClr val="FFFFFF"/>
                </a:solidFill>
                <a:latin typeface="Microsoft Sans Serif"/>
                <a:cs typeface="Microsoft Sans Serif"/>
              </a:rPr>
              <a:t>v</a:t>
            </a:r>
            <a:r>
              <a:rPr sz="1600" b="1" spc="-5" dirty="0">
                <a:solidFill>
                  <a:srgbClr val="FFFFFF"/>
                </a:solidFill>
                <a:latin typeface="Microsoft Sans Serif"/>
                <a:cs typeface="Microsoft Sans Serif"/>
              </a:rPr>
              <a:t>eness</a:t>
            </a:r>
            <a:endParaRPr sz="1600" b="1" dirty="0">
              <a:latin typeface="Microsoft Sans Serif"/>
              <a:cs typeface="Microsoft Sans Serif"/>
            </a:endParaRPr>
          </a:p>
        </p:txBody>
      </p:sp>
      <p:grpSp>
        <p:nvGrpSpPr>
          <p:cNvPr id="8" name="object 8"/>
          <p:cNvGrpSpPr/>
          <p:nvPr/>
        </p:nvGrpSpPr>
        <p:grpSpPr>
          <a:xfrm>
            <a:off x="-5" y="1927012"/>
            <a:ext cx="10692130" cy="5633085"/>
            <a:chOff x="-5" y="1927012"/>
            <a:chExt cx="10692130" cy="5633085"/>
          </a:xfrm>
        </p:grpSpPr>
        <p:sp>
          <p:nvSpPr>
            <p:cNvPr id="9" name="object 9"/>
            <p:cNvSpPr/>
            <p:nvPr/>
          </p:nvSpPr>
          <p:spPr>
            <a:xfrm>
              <a:off x="903810" y="2566803"/>
              <a:ext cx="2905125" cy="0"/>
            </a:xfrm>
            <a:custGeom>
              <a:avLst/>
              <a:gdLst/>
              <a:ahLst/>
              <a:cxnLst/>
              <a:rect l="l" t="t" r="r" b="b"/>
              <a:pathLst>
                <a:path w="2905125">
                  <a:moveTo>
                    <a:pt x="0" y="0"/>
                  </a:moveTo>
                  <a:lnTo>
                    <a:pt x="2904896" y="0"/>
                  </a:lnTo>
                </a:path>
              </a:pathLst>
            </a:custGeom>
            <a:ln w="9525">
              <a:solidFill>
                <a:srgbClr val="FFFFFF"/>
              </a:solidFill>
              <a:prstDash val="sysDash"/>
            </a:ln>
          </p:spPr>
          <p:txBody>
            <a:bodyPr wrap="square" lIns="0" tIns="0" rIns="0" bIns="0" rtlCol="0"/>
            <a:lstStyle/>
            <a:p>
              <a:endParaRPr/>
            </a:p>
          </p:txBody>
        </p:sp>
        <p:sp>
          <p:nvSpPr>
            <p:cNvPr id="10" name="object 10"/>
            <p:cNvSpPr/>
            <p:nvPr/>
          </p:nvSpPr>
          <p:spPr>
            <a:xfrm>
              <a:off x="3761259" y="2522687"/>
              <a:ext cx="47625" cy="88265"/>
            </a:xfrm>
            <a:custGeom>
              <a:avLst/>
              <a:gdLst/>
              <a:ahLst/>
              <a:cxnLst/>
              <a:rect l="l" t="t" r="r" b="b"/>
              <a:pathLst>
                <a:path w="47625" h="88264">
                  <a:moveTo>
                    <a:pt x="0" y="0"/>
                  </a:moveTo>
                  <a:lnTo>
                    <a:pt x="47447" y="44119"/>
                  </a:lnTo>
                  <a:lnTo>
                    <a:pt x="0" y="88226"/>
                  </a:lnTo>
                </a:path>
              </a:pathLst>
            </a:custGeom>
            <a:ln w="9525">
              <a:solidFill>
                <a:srgbClr val="FFFFFF"/>
              </a:solidFill>
            </a:ln>
          </p:spPr>
          <p:txBody>
            <a:bodyPr wrap="square" lIns="0" tIns="0" rIns="0" bIns="0" rtlCol="0"/>
            <a:lstStyle/>
            <a:p>
              <a:endParaRPr/>
            </a:p>
          </p:txBody>
        </p:sp>
        <p:sp>
          <p:nvSpPr>
            <p:cNvPr id="11" name="object 11"/>
            <p:cNvSpPr/>
            <p:nvPr/>
          </p:nvSpPr>
          <p:spPr>
            <a:xfrm>
              <a:off x="836641" y="3027606"/>
              <a:ext cx="2972435" cy="0"/>
            </a:xfrm>
            <a:custGeom>
              <a:avLst/>
              <a:gdLst/>
              <a:ahLst/>
              <a:cxnLst/>
              <a:rect l="l" t="t" r="r" b="b"/>
              <a:pathLst>
                <a:path w="2972435">
                  <a:moveTo>
                    <a:pt x="0" y="0"/>
                  </a:moveTo>
                  <a:lnTo>
                    <a:pt x="2972066" y="0"/>
                  </a:lnTo>
                </a:path>
              </a:pathLst>
            </a:custGeom>
            <a:ln w="9525">
              <a:solidFill>
                <a:srgbClr val="FFFFFF"/>
              </a:solidFill>
              <a:prstDash val="sysDash"/>
            </a:ln>
          </p:spPr>
          <p:txBody>
            <a:bodyPr wrap="square" lIns="0" tIns="0" rIns="0" bIns="0" rtlCol="0"/>
            <a:lstStyle/>
            <a:p>
              <a:endParaRPr/>
            </a:p>
          </p:txBody>
        </p:sp>
        <p:sp>
          <p:nvSpPr>
            <p:cNvPr id="12" name="object 12"/>
            <p:cNvSpPr/>
            <p:nvPr/>
          </p:nvSpPr>
          <p:spPr>
            <a:xfrm>
              <a:off x="3761259" y="2983490"/>
              <a:ext cx="47625" cy="88265"/>
            </a:xfrm>
            <a:custGeom>
              <a:avLst/>
              <a:gdLst/>
              <a:ahLst/>
              <a:cxnLst/>
              <a:rect l="l" t="t" r="r" b="b"/>
              <a:pathLst>
                <a:path w="47625" h="88264">
                  <a:moveTo>
                    <a:pt x="0" y="0"/>
                  </a:moveTo>
                  <a:lnTo>
                    <a:pt x="47447" y="44119"/>
                  </a:lnTo>
                  <a:lnTo>
                    <a:pt x="0" y="88226"/>
                  </a:lnTo>
                </a:path>
              </a:pathLst>
            </a:custGeom>
            <a:ln w="9525">
              <a:solidFill>
                <a:srgbClr val="FFFFFF"/>
              </a:solidFill>
            </a:ln>
          </p:spPr>
          <p:txBody>
            <a:bodyPr wrap="square" lIns="0" tIns="0" rIns="0" bIns="0" rtlCol="0"/>
            <a:lstStyle/>
            <a:p>
              <a:endParaRPr/>
            </a:p>
          </p:txBody>
        </p:sp>
        <p:sp>
          <p:nvSpPr>
            <p:cNvPr id="13" name="object 13"/>
            <p:cNvSpPr/>
            <p:nvPr/>
          </p:nvSpPr>
          <p:spPr>
            <a:xfrm>
              <a:off x="-5" y="3959999"/>
              <a:ext cx="10692130" cy="3600450"/>
            </a:xfrm>
            <a:custGeom>
              <a:avLst/>
              <a:gdLst/>
              <a:ahLst/>
              <a:cxnLst/>
              <a:rect l="l" t="t" r="r" b="b"/>
              <a:pathLst>
                <a:path w="10692130" h="3600450">
                  <a:moveTo>
                    <a:pt x="10151999" y="0"/>
                  </a:moveTo>
                  <a:lnTo>
                    <a:pt x="540003" y="0"/>
                  </a:lnTo>
                  <a:lnTo>
                    <a:pt x="227814" y="8437"/>
                  </a:lnTo>
                  <a:lnTo>
                    <a:pt x="67500" y="67500"/>
                  </a:lnTo>
                  <a:lnTo>
                    <a:pt x="8437" y="227814"/>
                  </a:lnTo>
                  <a:lnTo>
                    <a:pt x="0" y="540003"/>
                  </a:lnTo>
                  <a:lnTo>
                    <a:pt x="0" y="3600005"/>
                  </a:lnTo>
                  <a:lnTo>
                    <a:pt x="10692003" y="3600005"/>
                  </a:lnTo>
                  <a:lnTo>
                    <a:pt x="10692003" y="540003"/>
                  </a:lnTo>
                  <a:lnTo>
                    <a:pt x="10683565" y="227814"/>
                  </a:lnTo>
                  <a:lnTo>
                    <a:pt x="10624502" y="67500"/>
                  </a:lnTo>
                  <a:lnTo>
                    <a:pt x="10464188" y="8437"/>
                  </a:lnTo>
                  <a:lnTo>
                    <a:pt x="10151999" y="0"/>
                  </a:lnTo>
                  <a:close/>
                </a:path>
              </a:pathLst>
            </a:custGeom>
            <a:solidFill>
              <a:srgbClr val="FFFFFF"/>
            </a:solidFill>
          </p:spPr>
          <p:txBody>
            <a:bodyPr wrap="square" lIns="0" tIns="0" rIns="0" bIns="0" rtlCol="0"/>
            <a:lstStyle/>
            <a:p>
              <a:endParaRPr/>
            </a:p>
          </p:txBody>
        </p:sp>
        <p:sp>
          <p:nvSpPr>
            <p:cNvPr id="14" name="object 14"/>
            <p:cNvSpPr/>
            <p:nvPr/>
          </p:nvSpPr>
          <p:spPr>
            <a:xfrm>
              <a:off x="4530887" y="2085431"/>
              <a:ext cx="1002665" cy="0"/>
            </a:xfrm>
            <a:custGeom>
              <a:avLst/>
              <a:gdLst/>
              <a:ahLst/>
              <a:cxnLst/>
              <a:rect l="l" t="t" r="r" b="b"/>
              <a:pathLst>
                <a:path w="1002664">
                  <a:moveTo>
                    <a:pt x="0" y="0"/>
                  </a:moveTo>
                  <a:lnTo>
                    <a:pt x="1002182" y="0"/>
                  </a:lnTo>
                </a:path>
              </a:pathLst>
            </a:custGeom>
            <a:ln w="6350">
              <a:solidFill>
                <a:srgbClr val="F18900"/>
              </a:solidFill>
            </a:ln>
          </p:spPr>
          <p:txBody>
            <a:bodyPr wrap="square" lIns="0" tIns="0" rIns="0" bIns="0" rtlCol="0"/>
            <a:lstStyle/>
            <a:p>
              <a:endParaRPr/>
            </a:p>
          </p:txBody>
        </p:sp>
        <p:sp>
          <p:nvSpPr>
            <p:cNvPr id="15" name="object 15"/>
            <p:cNvSpPr/>
            <p:nvPr/>
          </p:nvSpPr>
          <p:spPr>
            <a:xfrm>
              <a:off x="4530887" y="2437719"/>
              <a:ext cx="1002665" cy="0"/>
            </a:xfrm>
            <a:custGeom>
              <a:avLst/>
              <a:gdLst/>
              <a:ahLst/>
              <a:cxnLst/>
              <a:rect l="l" t="t" r="r" b="b"/>
              <a:pathLst>
                <a:path w="1002664">
                  <a:moveTo>
                    <a:pt x="0" y="0"/>
                  </a:moveTo>
                  <a:lnTo>
                    <a:pt x="1002182" y="0"/>
                  </a:lnTo>
                </a:path>
              </a:pathLst>
            </a:custGeom>
            <a:ln w="6350">
              <a:solidFill>
                <a:srgbClr val="F18900"/>
              </a:solidFill>
            </a:ln>
          </p:spPr>
          <p:txBody>
            <a:bodyPr wrap="square" lIns="0" tIns="0" rIns="0" bIns="0" rtlCol="0"/>
            <a:lstStyle/>
            <a:p>
              <a:endParaRPr/>
            </a:p>
          </p:txBody>
        </p:sp>
        <p:sp>
          <p:nvSpPr>
            <p:cNvPr id="16" name="object 16"/>
            <p:cNvSpPr/>
            <p:nvPr/>
          </p:nvSpPr>
          <p:spPr>
            <a:xfrm>
              <a:off x="4769012" y="2790002"/>
              <a:ext cx="764540" cy="0"/>
            </a:xfrm>
            <a:custGeom>
              <a:avLst/>
              <a:gdLst/>
              <a:ahLst/>
              <a:cxnLst/>
              <a:rect l="l" t="t" r="r" b="b"/>
              <a:pathLst>
                <a:path w="764539">
                  <a:moveTo>
                    <a:pt x="0" y="0"/>
                  </a:moveTo>
                  <a:lnTo>
                    <a:pt x="764057" y="0"/>
                  </a:lnTo>
                </a:path>
              </a:pathLst>
            </a:custGeom>
            <a:ln w="6350">
              <a:solidFill>
                <a:srgbClr val="F18900"/>
              </a:solidFill>
            </a:ln>
          </p:spPr>
          <p:txBody>
            <a:bodyPr wrap="square" lIns="0" tIns="0" rIns="0" bIns="0" rtlCol="0"/>
            <a:lstStyle/>
            <a:p>
              <a:endParaRPr/>
            </a:p>
          </p:txBody>
        </p:sp>
        <p:sp>
          <p:nvSpPr>
            <p:cNvPr id="17" name="object 17"/>
            <p:cNvSpPr/>
            <p:nvPr/>
          </p:nvSpPr>
          <p:spPr>
            <a:xfrm>
              <a:off x="4530887" y="3142289"/>
              <a:ext cx="1002665" cy="0"/>
            </a:xfrm>
            <a:custGeom>
              <a:avLst/>
              <a:gdLst/>
              <a:ahLst/>
              <a:cxnLst/>
              <a:rect l="l" t="t" r="r" b="b"/>
              <a:pathLst>
                <a:path w="1002664">
                  <a:moveTo>
                    <a:pt x="0" y="0"/>
                  </a:moveTo>
                  <a:lnTo>
                    <a:pt x="1002182" y="0"/>
                  </a:lnTo>
                </a:path>
              </a:pathLst>
            </a:custGeom>
            <a:ln w="6350">
              <a:solidFill>
                <a:srgbClr val="F18900"/>
              </a:solidFill>
            </a:ln>
          </p:spPr>
          <p:txBody>
            <a:bodyPr wrap="square" lIns="0" tIns="0" rIns="0" bIns="0" rtlCol="0"/>
            <a:lstStyle/>
            <a:p>
              <a:endParaRPr/>
            </a:p>
          </p:txBody>
        </p:sp>
        <p:sp>
          <p:nvSpPr>
            <p:cNvPr id="18" name="object 18"/>
            <p:cNvSpPr/>
            <p:nvPr/>
          </p:nvSpPr>
          <p:spPr>
            <a:xfrm>
              <a:off x="4530887" y="3494579"/>
              <a:ext cx="1002665" cy="0"/>
            </a:xfrm>
            <a:custGeom>
              <a:avLst/>
              <a:gdLst/>
              <a:ahLst/>
              <a:cxnLst/>
              <a:rect l="l" t="t" r="r" b="b"/>
              <a:pathLst>
                <a:path w="1002664">
                  <a:moveTo>
                    <a:pt x="0" y="0"/>
                  </a:moveTo>
                  <a:lnTo>
                    <a:pt x="1002182" y="0"/>
                  </a:lnTo>
                </a:path>
              </a:pathLst>
            </a:custGeom>
            <a:ln w="6350">
              <a:solidFill>
                <a:srgbClr val="F18900"/>
              </a:solidFill>
            </a:ln>
          </p:spPr>
          <p:txBody>
            <a:bodyPr wrap="square" lIns="0" tIns="0" rIns="0" bIns="0" rtlCol="0"/>
            <a:lstStyle/>
            <a:p>
              <a:endParaRPr/>
            </a:p>
          </p:txBody>
        </p:sp>
        <p:sp>
          <p:nvSpPr>
            <p:cNvPr id="19" name="object 19"/>
            <p:cNvSpPr/>
            <p:nvPr/>
          </p:nvSpPr>
          <p:spPr>
            <a:xfrm>
              <a:off x="4239892" y="1927012"/>
              <a:ext cx="304165" cy="304165"/>
            </a:xfrm>
            <a:custGeom>
              <a:avLst/>
              <a:gdLst/>
              <a:ahLst/>
              <a:cxnLst/>
              <a:rect l="l" t="t" r="r" b="b"/>
              <a:pathLst>
                <a:path w="304164" h="304164">
                  <a:moveTo>
                    <a:pt x="152057" y="0"/>
                  </a:moveTo>
                  <a:lnTo>
                    <a:pt x="103992" y="7752"/>
                  </a:lnTo>
                  <a:lnTo>
                    <a:pt x="62251" y="29340"/>
                  </a:lnTo>
                  <a:lnTo>
                    <a:pt x="29336" y="62256"/>
                  </a:lnTo>
                  <a:lnTo>
                    <a:pt x="7751" y="103997"/>
                  </a:lnTo>
                  <a:lnTo>
                    <a:pt x="0" y="152057"/>
                  </a:lnTo>
                  <a:lnTo>
                    <a:pt x="7751" y="200122"/>
                  </a:lnTo>
                  <a:lnTo>
                    <a:pt x="29336" y="241867"/>
                  </a:lnTo>
                  <a:lnTo>
                    <a:pt x="62251" y="274786"/>
                  </a:lnTo>
                  <a:lnTo>
                    <a:pt x="103992" y="296374"/>
                  </a:lnTo>
                  <a:lnTo>
                    <a:pt x="152057" y="304126"/>
                  </a:lnTo>
                  <a:lnTo>
                    <a:pt x="200121" y="296374"/>
                  </a:lnTo>
                  <a:lnTo>
                    <a:pt x="241862" y="274786"/>
                  </a:lnTo>
                  <a:lnTo>
                    <a:pt x="274777" y="241867"/>
                  </a:lnTo>
                  <a:lnTo>
                    <a:pt x="296362" y="200122"/>
                  </a:lnTo>
                  <a:lnTo>
                    <a:pt x="304114" y="152057"/>
                  </a:lnTo>
                  <a:lnTo>
                    <a:pt x="296362" y="103997"/>
                  </a:lnTo>
                  <a:lnTo>
                    <a:pt x="274777" y="62256"/>
                  </a:lnTo>
                  <a:lnTo>
                    <a:pt x="241862" y="29340"/>
                  </a:lnTo>
                  <a:lnTo>
                    <a:pt x="200121" y="7752"/>
                  </a:lnTo>
                  <a:lnTo>
                    <a:pt x="152057" y="0"/>
                  </a:lnTo>
                  <a:close/>
                </a:path>
              </a:pathLst>
            </a:custGeom>
            <a:solidFill>
              <a:srgbClr val="F18900"/>
            </a:solidFill>
          </p:spPr>
          <p:txBody>
            <a:bodyPr wrap="square" lIns="0" tIns="0" rIns="0" bIns="0" rtlCol="0"/>
            <a:lstStyle/>
            <a:p>
              <a:endParaRPr/>
            </a:p>
          </p:txBody>
        </p:sp>
      </p:grpSp>
      <p:grpSp>
        <p:nvGrpSpPr>
          <p:cNvPr id="20" name="object 20"/>
          <p:cNvGrpSpPr/>
          <p:nvPr/>
        </p:nvGrpSpPr>
        <p:grpSpPr>
          <a:xfrm>
            <a:off x="0" y="8"/>
            <a:ext cx="10692130" cy="144145"/>
            <a:chOff x="0" y="8"/>
            <a:chExt cx="10692130" cy="144145"/>
          </a:xfrm>
        </p:grpSpPr>
        <p:sp>
          <p:nvSpPr>
            <p:cNvPr id="21" name="object 21"/>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22" name="object 22"/>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23" name="object 23"/>
          <p:cNvGrpSpPr/>
          <p:nvPr/>
        </p:nvGrpSpPr>
        <p:grpSpPr>
          <a:xfrm>
            <a:off x="9288000" y="396005"/>
            <a:ext cx="1026160" cy="483870"/>
            <a:chOff x="9288000" y="396005"/>
            <a:chExt cx="1026160" cy="483870"/>
          </a:xfrm>
        </p:grpSpPr>
        <p:sp>
          <p:nvSpPr>
            <p:cNvPr id="24" name="object 24"/>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25" name="object 25"/>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26" name="object 26"/>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27" name="object 27"/>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28" name="object 28"/>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29" name="object 29"/>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30" name="object 30"/>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31" name="object 31"/>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sp>
          <p:nvSpPr>
            <p:cNvPr id="32" name="object 32"/>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33" name="object 33"/>
            <p:cNvPicPr/>
            <p:nvPr/>
          </p:nvPicPr>
          <p:blipFill>
            <a:blip r:embed="rId2" cstate="print"/>
            <a:stretch>
              <a:fillRect/>
            </a:stretch>
          </p:blipFill>
          <p:spPr>
            <a:xfrm>
              <a:off x="9875333" y="794158"/>
              <a:ext cx="416388" cy="85483"/>
            </a:xfrm>
            <a:prstGeom prst="rect">
              <a:avLst/>
            </a:prstGeom>
          </p:spPr>
        </p:pic>
      </p:grpSp>
      <p:sp>
        <p:nvSpPr>
          <p:cNvPr id="34" name="object 34"/>
          <p:cNvSpPr txBox="1"/>
          <p:nvPr/>
        </p:nvSpPr>
        <p:spPr>
          <a:xfrm>
            <a:off x="4320529" y="1976120"/>
            <a:ext cx="131445" cy="210185"/>
          </a:xfrm>
          <a:prstGeom prst="rect">
            <a:avLst/>
          </a:prstGeom>
        </p:spPr>
        <p:txBody>
          <a:bodyPr vert="horz" wrap="square" lIns="0" tIns="13970" rIns="0" bIns="0" rtlCol="0">
            <a:spAutoFit/>
          </a:bodyPr>
          <a:lstStyle/>
          <a:p>
            <a:pPr marL="12700">
              <a:lnSpc>
                <a:spcPct val="100000"/>
              </a:lnSpc>
              <a:spcBef>
                <a:spcPts val="110"/>
              </a:spcBef>
            </a:pPr>
            <a:r>
              <a:rPr sz="1200" b="1" spc="-25" dirty="0">
                <a:solidFill>
                  <a:srgbClr val="FFFFFF"/>
                </a:solidFill>
                <a:latin typeface="Verdana"/>
                <a:cs typeface="Verdana"/>
              </a:rPr>
              <a:t>1</a:t>
            </a:r>
            <a:endParaRPr sz="1200">
              <a:latin typeface="Verdana"/>
              <a:cs typeface="Verdana"/>
            </a:endParaRPr>
          </a:p>
        </p:txBody>
      </p:sp>
      <p:sp>
        <p:nvSpPr>
          <p:cNvPr id="35" name="object 35"/>
          <p:cNvSpPr/>
          <p:nvPr/>
        </p:nvSpPr>
        <p:spPr>
          <a:xfrm>
            <a:off x="4419892" y="2282476"/>
            <a:ext cx="304165" cy="304165"/>
          </a:xfrm>
          <a:custGeom>
            <a:avLst/>
            <a:gdLst/>
            <a:ahLst/>
            <a:cxnLst/>
            <a:rect l="l" t="t" r="r" b="b"/>
            <a:pathLst>
              <a:path w="304164" h="304164">
                <a:moveTo>
                  <a:pt x="152057" y="0"/>
                </a:moveTo>
                <a:lnTo>
                  <a:pt x="103992" y="7752"/>
                </a:lnTo>
                <a:lnTo>
                  <a:pt x="62251" y="29340"/>
                </a:lnTo>
                <a:lnTo>
                  <a:pt x="29336" y="62256"/>
                </a:lnTo>
                <a:lnTo>
                  <a:pt x="7751" y="103997"/>
                </a:lnTo>
                <a:lnTo>
                  <a:pt x="0" y="152057"/>
                </a:lnTo>
                <a:lnTo>
                  <a:pt x="7751" y="200122"/>
                </a:lnTo>
                <a:lnTo>
                  <a:pt x="29336" y="241867"/>
                </a:lnTo>
                <a:lnTo>
                  <a:pt x="62251" y="274786"/>
                </a:lnTo>
                <a:lnTo>
                  <a:pt x="103992" y="296374"/>
                </a:lnTo>
                <a:lnTo>
                  <a:pt x="152057" y="304126"/>
                </a:lnTo>
                <a:lnTo>
                  <a:pt x="200121" y="296374"/>
                </a:lnTo>
                <a:lnTo>
                  <a:pt x="241862" y="274786"/>
                </a:lnTo>
                <a:lnTo>
                  <a:pt x="274777" y="241867"/>
                </a:lnTo>
                <a:lnTo>
                  <a:pt x="296362" y="200122"/>
                </a:lnTo>
                <a:lnTo>
                  <a:pt x="304114" y="152057"/>
                </a:lnTo>
                <a:lnTo>
                  <a:pt x="296362" y="103997"/>
                </a:lnTo>
                <a:lnTo>
                  <a:pt x="274777" y="62256"/>
                </a:lnTo>
                <a:lnTo>
                  <a:pt x="241862" y="29340"/>
                </a:lnTo>
                <a:lnTo>
                  <a:pt x="200121" y="7752"/>
                </a:lnTo>
                <a:lnTo>
                  <a:pt x="152057" y="0"/>
                </a:lnTo>
                <a:close/>
              </a:path>
            </a:pathLst>
          </a:custGeom>
          <a:solidFill>
            <a:srgbClr val="F18900"/>
          </a:solidFill>
        </p:spPr>
        <p:txBody>
          <a:bodyPr wrap="square" lIns="0" tIns="0" rIns="0" bIns="0" rtlCol="0"/>
          <a:lstStyle/>
          <a:p>
            <a:endParaRPr/>
          </a:p>
        </p:txBody>
      </p:sp>
      <p:sp>
        <p:nvSpPr>
          <p:cNvPr id="36" name="object 36"/>
          <p:cNvSpPr txBox="1"/>
          <p:nvPr/>
        </p:nvSpPr>
        <p:spPr>
          <a:xfrm>
            <a:off x="4500529" y="2331582"/>
            <a:ext cx="131445" cy="210185"/>
          </a:xfrm>
          <a:prstGeom prst="rect">
            <a:avLst/>
          </a:prstGeom>
        </p:spPr>
        <p:txBody>
          <a:bodyPr vert="horz" wrap="square" lIns="0" tIns="13970" rIns="0" bIns="0" rtlCol="0">
            <a:spAutoFit/>
          </a:bodyPr>
          <a:lstStyle/>
          <a:p>
            <a:pPr marL="12700">
              <a:lnSpc>
                <a:spcPct val="100000"/>
              </a:lnSpc>
              <a:spcBef>
                <a:spcPts val="110"/>
              </a:spcBef>
            </a:pPr>
            <a:r>
              <a:rPr sz="1200" b="1" spc="-25" dirty="0">
                <a:solidFill>
                  <a:srgbClr val="FFFFFF"/>
                </a:solidFill>
                <a:latin typeface="Verdana"/>
                <a:cs typeface="Verdana"/>
              </a:rPr>
              <a:t>2</a:t>
            </a:r>
            <a:endParaRPr sz="1200">
              <a:latin typeface="Verdana"/>
              <a:cs typeface="Verdana"/>
            </a:endParaRPr>
          </a:p>
        </p:txBody>
      </p:sp>
      <p:sp>
        <p:nvSpPr>
          <p:cNvPr id="37" name="object 37"/>
          <p:cNvSpPr/>
          <p:nvPr/>
        </p:nvSpPr>
        <p:spPr>
          <a:xfrm>
            <a:off x="4526954" y="2637939"/>
            <a:ext cx="304165" cy="304165"/>
          </a:xfrm>
          <a:custGeom>
            <a:avLst/>
            <a:gdLst/>
            <a:ahLst/>
            <a:cxnLst/>
            <a:rect l="l" t="t" r="r" b="b"/>
            <a:pathLst>
              <a:path w="304164" h="304164">
                <a:moveTo>
                  <a:pt x="152057" y="0"/>
                </a:moveTo>
                <a:lnTo>
                  <a:pt x="103992" y="7752"/>
                </a:lnTo>
                <a:lnTo>
                  <a:pt x="62251" y="29340"/>
                </a:lnTo>
                <a:lnTo>
                  <a:pt x="29336" y="62256"/>
                </a:lnTo>
                <a:lnTo>
                  <a:pt x="7751" y="103997"/>
                </a:lnTo>
                <a:lnTo>
                  <a:pt x="0" y="152057"/>
                </a:lnTo>
                <a:lnTo>
                  <a:pt x="7751" y="200122"/>
                </a:lnTo>
                <a:lnTo>
                  <a:pt x="29336" y="241867"/>
                </a:lnTo>
                <a:lnTo>
                  <a:pt x="62251" y="274786"/>
                </a:lnTo>
                <a:lnTo>
                  <a:pt x="103992" y="296374"/>
                </a:lnTo>
                <a:lnTo>
                  <a:pt x="152057" y="304126"/>
                </a:lnTo>
                <a:lnTo>
                  <a:pt x="200121" y="296374"/>
                </a:lnTo>
                <a:lnTo>
                  <a:pt x="241862" y="274786"/>
                </a:lnTo>
                <a:lnTo>
                  <a:pt x="274777" y="241867"/>
                </a:lnTo>
                <a:lnTo>
                  <a:pt x="296362" y="200122"/>
                </a:lnTo>
                <a:lnTo>
                  <a:pt x="304114" y="152057"/>
                </a:lnTo>
                <a:lnTo>
                  <a:pt x="296362" y="103997"/>
                </a:lnTo>
                <a:lnTo>
                  <a:pt x="274777" y="62256"/>
                </a:lnTo>
                <a:lnTo>
                  <a:pt x="241862" y="29340"/>
                </a:lnTo>
                <a:lnTo>
                  <a:pt x="200121" y="7752"/>
                </a:lnTo>
                <a:lnTo>
                  <a:pt x="152057" y="0"/>
                </a:lnTo>
                <a:close/>
              </a:path>
            </a:pathLst>
          </a:custGeom>
          <a:solidFill>
            <a:srgbClr val="F18900"/>
          </a:solidFill>
        </p:spPr>
        <p:txBody>
          <a:bodyPr wrap="square" lIns="0" tIns="0" rIns="0" bIns="0" rtlCol="0"/>
          <a:lstStyle/>
          <a:p>
            <a:endParaRPr/>
          </a:p>
        </p:txBody>
      </p:sp>
      <p:sp>
        <p:nvSpPr>
          <p:cNvPr id="38" name="object 38"/>
          <p:cNvSpPr txBox="1"/>
          <p:nvPr/>
        </p:nvSpPr>
        <p:spPr>
          <a:xfrm>
            <a:off x="4607591" y="2687046"/>
            <a:ext cx="131445" cy="210185"/>
          </a:xfrm>
          <a:prstGeom prst="rect">
            <a:avLst/>
          </a:prstGeom>
        </p:spPr>
        <p:txBody>
          <a:bodyPr vert="horz" wrap="square" lIns="0" tIns="13970" rIns="0" bIns="0" rtlCol="0">
            <a:spAutoFit/>
          </a:bodyPr>
          <a:lstStyle/>
          <a:p>
            <a:pPr marL="12700">
              <a:lnSpc>
                <a:spcPct val="100000"/>
              </a:lnSpc>
              <a:spcBef>
                <a:spcPts val="110"/>
              </a:spcBef>
            </a:pPr>
            <a:r>
              <a:rPr sz="1200" b="1" spc="-25" dirty="0">
                <a:solidFill>
                  <a:srgbClr val="FFFFFF"/>
                </a:solidFill>
                <a:latin typeface="Verdana"/>
                <a:cs typeface="Verdana"/>
              </a:rPr>
              <a:t>3</a:t>
            </a:r>
            <a:endParaRPr sz="1200">
              <a:latin typeface="Verdana"/>
              <a:cs typeface="Verdana"/>
            </a:endParaRPr>
          </a:p>
        </p:txBody>
      </p:sp>
      <p:sp>
        <p:nvSpPr>
          <p:cNvPr id="39" name="object 39"/>
          <p:cNvSpPr/>
          <p:nvPr/>
        </p:nvSpPr>
        <p:spPr>
          <a:xfrm>
            <a:off x="4419892" y="2993403"/>
            <a:ext cx="304165" cy="304165"/>
          </a:xfrm>
          <a:custGeom>
            <a:avLst/>
            <a:gdLst/>
            <a:ahLst/>
            <a:cxnLst/>
            <a:rect l="l" t="t" r="r" b="b"/>
            <a:pathLst>
              <a:path w="304164" h="304164">
                <a:moveTo>
                  <a:pt x="152057" y="0"/>
                </a:moveTo>
                <a:lnTo>
                  <a:pt x="103992" y="7752"/>
                </a:lnTo>
                <a:lnTo>
                  <a:pt x="62251" y="29340"/>
                </a:lnTo>
                <a:lnTo>
                  <a:pt x="29336" y="62256"/>
                </a:lnTo>
                <a:lnTo>
                  <a:pt x="7751" y="103997"/>
                </a:lnTo>
                <a:lnTo>
                  <a:pt x="0" y="152057"/>
                </a:lnTo>
                <a:lnTo>
                  <a:pt x="7751" y="200122"/>
                </a:lnTo>
                <a:lnTo>
                  <a:pt x="29336" y="241867"/>
                </a:lnTo>
                <a:lnTo>
                  <a:pt x="62251" y="274786"/>
                </a:lnTo>
                <a:lnTo>
                  <a:pt x="103992" y="296374"/>
                </a:lnTo>
                <a:lnTo>
                  <a:pt x="152057" y="304126"/>
                </a:lnTo>
                <a:lnTo>
                  <a:pt x="200121" y="296374"/>
                </a:lnTo>
                <a:lnTo>
                  <a:pt x="241862" y="274786"/>
                </a:lnTo>
                <a:lnTo>
                  <a:pt x="274777" y="241867"/>
                </a:lnTo>
                <a:lnTo>
                  <a:pt x="296362" y="200122"/>
                </a:lnTo>
                <a:lnTo>
                  <a:pt x="304114" y="152057"/>
                </a:lnTo>
                <a:lnTo>
                  <a:pt x="296362" y="103997"/>
                </a:lnTo>
                <a:lnTo>
                  <a:pt x="274777" y="62256"/>
                </a:lnTo>
                <a:lnTo>
                  <a:pt x="241862" y="29340"/>
                </a:lnTo>
                <a:lnTo>
                  <a:pt x="200121" y="7752"/>
                </a:lnTo>
                <a:lnTo>
                  <a:pt x="152057" y="0"/>
                </a:lnTo>
                <a:close/>
              </a:path>
            </a:pathLst>
          </a:custGeom>
          <a:solidFill>
            <a:srgbClr val="F18900"/>
          </a:solidFill>
        </p:spPr>
        <p:txBody>
          <a:bodyPr wrap="square" lIns="0" tIns="0" rIns="0" bIns="0" rtlCol="0"/>
          <a:lstStyle/>
          <a:p>
            <a:endParaRPr/>
          </a:p>
        </p:txBody>
      </p:sp>
      <p:sp>
        <p:nvSpPr>
          <p:cNvPr id="40" name="object 40"/>
          <p:cNvSpPr txBox="1"/>
          <p:nvPr/>
        </p:nvSpPr>
        <p:spPr>
          <a:xfrm>
            <a:off x="4500529" y="3042511"/>
            <a:ext cx="131445" cy="210185"/>
          </a:xfrm>
          <a:prstGeom prst="rect">
            <a:avLst/>
          </a:prstGeom>
        </p:spPr>
        <p:txBody>
          <a:bodyPr vert="horz" wrap="square" lIns="0" tIns="13970" rIns="0" bIns="0" rtlCol="0">
            <a:spAutoFit/>
          </a:bodyPr>
          <a:lstStyle/>
          <a:p>
            <a:pPr marL="12700">
              <a:lnSpc>
                <a:spcPct val="100000"/>
              </a:lnSpc>
              <a:spcBef>
                <a:spcPts val="110"/>
              </a:spcBef>
            </a:pPr>
            <a:r>
              <a:rPr sz="1200" b="1" spc="-25" dirty="0">
                <a:solidFill>
                  <a:srgbClr val="FFFFFF"/>
                </a:solidFill>
                <a:latin typeface="Verdana"/>
                <a:cs typeface="Verdana"/>
              </a:rPr>
              <a:t>4</a:t>
            </a:r>
            <a:endParaRPr sz="1200">
              <a:latin typeface="Verdana"/>
              <a:cs typeface="Verdana"/>
            </a:endParaRPr>
          </a:p>
        </p:txBody>
      </p:sp>
      <p:sp>
        <p:nvSpPr>
          <p:cNvPr id="41" name="object 41"/>
          <p:cNvSpPr/>
          <p:nvPr/>
        </p:nvSpPr>
        <p:spPr>
          <a:xfrm>
            <a:off x="4239892" y="3348860"/>
            <a:ext cx="304165" cy="304165"/>
          </a:xfrm>
          <a:custGeom>
            <a:avLst/>
            <a:gdLst/>
            <a:ahLst/>
            <a:cxnLst/>
            <a:rect l="l" t="t" r="r" b="b"/>
            <a:pathLst>
              <a:path w="304164" h="304164">
                <a:moveTo>
                  <a:pt x="152057" y="0"/>
                </a:moveTo>
                <a:lnTo>
                  <a:pt x="103992" y="7752"/>
                </a:lnTo>
                <a:lnTo>
                  <a:pt x="62251" y="29340"/>
                </a:lnTo>
                <a:lnTo>
                  <a:pt x="29336" y="62256"/>
                </a:lnTo>
                <a:lnTo>
                  <a:pt x="7751" y="103997"/>
                </a:lnTo>
                <a:lnTo>
                  <a:pt x="0" y="152057"/>
                </a:lnTo>
                <a:lnTo>
                  <a:pt x="7751" y="200122"/>
                </a:lnTo>
                <a:lnTo>
                  <a:pt x="29336" y="241867"/>
                </a:lnTo>
                <a:lnTo>
                  <a:pt x="62251" y="274786"/>
                </a:lnTo>
                <a:lnTo>
                  <a:pt x="103992" y="296374"/>
                </a:lnTo>
                <a:lnTo>
                  <a:pt x="152057" y="304126"/>
                </a:lnTo>
                <a:lnTo>
                  <a:pt x="200121" y="296374"/>
                </a:lnTo>
                <a:lnTo>
                  <a:pt x="241862" y="274786"/>
                </a:lnTo>
                <a:lnTo>
                  <a:pt x="274777" y="241867"/>
                </a:lnTo>
                <a:lnTo>
                  <a:pt x="296362" y="200122"/>
                </a:lnTo>
                <a:lnTo>
                  <a:pt x="304114" y="152057"/>
                </a:lnTo>
                <a:lnTo>
                  <a:pt x="296362" y="103997"/>
                </a:lnTo>
                <a:lnTo>
                  <a:pt x="274777" y="62256"/>
                </a:lnTo>
                <a:lnTo>
                  <a:pt x="241862" y="29340"/>
                </a:lnTo>
                <a:lnTo>
                  <a:pt x="200121" y="7752"/>
                </a:lnTo>
                <a:lnTo>
                  <a:pt x="152057" y="0"/>
                </a:lnTo>
                <a:close/>
              </a:path>
            </a:pathLst>
          </a:custGeom>
          <a:solidFill>
            <a:srgbClr val="F18900"/>
          </a:solidFill>
        </p:spPr>
        <p:txBody>
          <a:bodyPr wrap="square" lIns="0" tIns="0" rIns="0" bIns="0" rtlCol="0"/>
          <a:lstStyle/>
          <a:p>
            <a:endParaRPr/>
          </a:p>
        </p:txBody>
      </p:sp>
      <p:sp>
        <p:nvSpPr>
          <p:cNvPr id="42" name="object 42"/>
          <p:cNvSpPr txBox="1"/>
          <p:nvPr/>
        </p:nvSpPr>
        <p:spPr>
          <a:xfrm>
            <a:off x="4320529" y="3397967"/>
            <a:ext cx="131445" cy="210185"/>
          </a:xfrm>
          <a:prstGeom prst="rect">
            <a:avLst/>
          </a:prstGeom>
        </p:spPr>
        <p:txBody>
          <a:bodyPr vert="horz" wrap="square" lIns="0" tIns="13970" rIns="0" bIns="0" rtlCol="0">
            <a:spAutoFit/>
          </a:bodyPr>
          <a:lstStyle/>
          <a:p>
            <a:pPr marL="12700">
              <a:lnSpc>
                <a:spcPct val="100000"/>
              </a:lnSpc>
              <a:spcBef>
                <a:spcPts val="110"/>
              </a:spcBef>
            </a:pPr>
            <a:r>
              <a:rPr sz="1200" b="1" spc="-25" dirty="0">
                <a:solidFill>
                  <a:srgbClr val="FFFFFF"/>
                </a:solidFill>
                <a:latin typeface="Verdana"/>
                <a:cs typeface="Verdana"/>
              </a:rPr>
              <a:t>5</a:t>
            </a:r>
            <a:endParaRPr sz="1200">
              <a:latin typeface="Verdana"/>
              <a:cs typeface="Verdana"/>
            </a:endParaRPr>
          </a:p>
        </p:txBody>
      </p:sp>
      <p:sp>
        <p:nvSpPr>
          <p:cNvPr id="43" name="object 43"/>
          <p:cNvSpPr/>
          <p:nvPr/>
        </p:nvSpPr>
        <p:spPr>
          <a:xfrm>
            <a:off x="4750290" y="1935083"/>
            <a:ext cx="5151120" cy="288290"/>
          </a:xfrm>
          <a:custGeom>
            <a:avLst/>
            <a:gdLst/>
            <a:ahLst/>
            <a:cxnLst/>
            <a:rect l="l" t="t" r="r" b="b"/>
            <a:pathLst>
              <a:path w="5151120" h="288289">
                <a:moveTo>
                  <a:pt x="5024005" y="0"/>
                </a:moveTo>
                <a:lnTo>
                  <a:pt x="127000" y="0"/>
                </a:lnTo>
                <a:lnTo>
                  <a:pt x="53578" y="1984"/>
                </a:lnTo>
                <a:lnTo>
                  <a:pt x="15875" y="15875"/>
                </a:lnTo>
                <a:lnTo>
                  <a:pt x="1984" y="53578"/>
                </a:lnTo>
                <a:lnTo>
                  <a:pt x="0" y="127000"/>
                </a:lnTo>
                <a:lnTo>
                  <a:pt x="0" y="160997"/>
                </a:lnTo>
                <a:lnTo>
                  <a:pt x="1984" y="234419"/>
                </a:lnTo>
                <a:lnTo>
                  <a:pt x="15875" y="272122"/>
                </a:lnTo>
                <a:lnTo>
                  <a:pt x="53578" y="286013"/>
                </a:lnTo>
                <a:lnTo>
                  <a:pt x="127000" y="287997"/>
                </a:lnTo>
                <a:lnTo>
                  <a:pt x="5024005" y="287997"/>
                </a:lnTo>
                <a:lnTo>
                  <a:pt x="5097427" y="286013"/>
                </a:lnTo>
                <a:lnTo>
                  <a:pt x="5135130" y="272122"/>
                </a:lnTo>
                <a:lnTo>
                  <a:pt x="5149021" y="234419"/>
                </a:lnTo>
                <a:lnTo>
                  <a:pt x="5151005" y="160997"/>
                </a:lnTo>
                <a:lnTo>
                  <a:pt x="5151005" y="127000"/>
                </a:lnTo>
                <a:lnTo>
                  <a:pt x="5149021" y="53578"/>
                </a:lnTo>
                <a:lnTo>
                  <a:pt x="5135130" y="15875"/>
                </a:lnTo>
                <a:lnTo>
                  <a:pt x="5097427" y="1984"/>
                </a:lnTo>
                <a:lnTo>
                  <a:pt x="5024005" y="0"/>
                </a:lnTo>
                <a:close/>
              </a:path>
            </a:pathLst>
          </a:custGeom>
          <a:solidFill>
            <a:srgbClr val="FFFFFF"/>
          </a:solidFill>
        </p:spPr>
        <p:txBody>
          <a:bodyPr wrap="square" lIns="0" tIns="0" rIns="0" bIns="0" rtlCol="0"/>
          <a:lstStyle/>
          <a:p>
            <a:endParaRPr dirty="0"/>
          </a:p>
        </p:txBody>
      </p:sp>
      <p:sp>
        <p:nvSpPr>
          <p:cNvPr id="44" name="object 44"/>
          <p:cNvSpPr txBox="1"/>
          <p:nvPr/>
        </p:nvSpPr>
        <p:spPr>
          <a:xfrm>
            <a:off x="4930291" y="1941924"/>
            <a:ext cx="4910908" cy="228268"/>
          </a:xfrm>
          <a:prstGeom prst="rect">
            <a:avLst/>
          </a:prstGeom>
        </p:spPr>
        <p:txBody>
          <a:bodyPr vert="horz" wrap="square" lIns="0" tIns="12700" rIns="0" bIns="0" rtlCol="0">
            <a:spAutoFit/>
          </a:bodyPr>
          <a:lstStyle/>
          <a:p>
            <a:pPr marL="12700">
              <a:lnSpc>
                <a:spcPct val="100000"/>
              </a:lnSpc>
              <a:spcBef>
                <a:spcPts val="100"/>
              </a:spcBef>
            </a:pPr>
            <a:r>
              <a:rPr lang="en-US" sz="1400" b="1" spc="-145" dirty="0">
                <a:solidFill>
                  <a:srgbClr val="595757"/>
                </a:solidFill>
                <a:latin typeface="Malgun Gothic"/>
                <a:cs typeface="Malgun Gothic"/>
              </a:rPr>
              <a:t>SECURED SPECIALTY ON ACCURATE INFORMATION IN LOCAL AREAS</a:t>
            </a:r>
            <a:endParaRPr sz="1400" dirty="0">
              <a:latin typeface="Malgun Gothic"/>
              <a:cs typeface="Malgun Gothic"/>
            </a:endParaRPr>
          </a:p>
        </p:txBody>
      </p:sp>
      <p:sp>
        <p:nvSpPr>
          <p:cNvPr id="45" name="object 45"/>
          <p:cNvSpPr/>
          <p:nvPr/>
        </p:nvSpPr>
        <p:spPr>
          <a:xfrm>
            <a:off x="4875039" y="2290546"/>
            <a:ext cx="5026660" cy="288290"/>
          </a:xfrm>
          <a:custGeom>
            <a:avLst/>
            <a:gdLst/>
            <a:ahLst/>
            <a:cxnLst/>
            <a:rect l="l" t="t" r="r" b="b"/>
            <a:pathLst>
              <a:path w="5026659" h="288289">
                <a:moveTo>
                  <a:pt x="4899253" y="0"/>
                </a:moveTo>
                <a:lnTo>
                  <a:pt x="127000" y="0"/>
                </a:lnTo>
                <a:lnTo>
                  <a:pt x="53578" y="1984"/>
                </a:lnTo>
                <a:lnTo>
                  <a:pt x="15875" y="15875"/>
                </a:lnTo>
                <a:lnTo>
                  <a:pt x="1984" y="53578"/>
                </a:lnTo>
                <a:lnTo>
                  <a:pt x="0" y="127000"/>
                </a:lnTo>
                <a:lnTo>
                  <a:pt x="0" y="160997"/>
                </a:lnTo>
                <a:lnTo>
                  <a:pt x="1984" y="234419"/>
                </a:lnTo>
                <a:lnTo>
                  <a:pt x="15875" y="272122"/>
                </a:lnTo>
                <a:lnTo>
                  <a:pt x="53578" y="286013"/>
                </a:lnTo>
                <a:lnTo>
                  <a:pt x="127000" y="287997"/>
                </a:lnTo>
                <a:lnTo>
                  <a:pt x="4899253" y="287997"/>
                </a:lnTo>
                <a:lnTo>
                  <a:pt x="4972675" y="286013"/>
                </a:lnTo>
                <a:lnTo>
                  <a:pt x="5010378" y="272122"/>
                </a:lnTo>
                <a:lnTo>
                  <a:pt x="5024269" y="234419"/>
                </a:lnTo>
                <a:lnTo>
                  <a:pt x="5026253" y="160997"/>
                </a:lnTo>
                <a:lnTo>
                  <a:pt x="5026253" y="127000"/>
                </a:lnTo>
                <a:lnTo>
                  <a:pt x="5024269" y="53578"/>
                </a:lnTo>
                <a:lnTo>
                  <a:pt x="5010378" y="15875"/>
                </a:lnTo>
                <a:lnTo>
                  <a:pt x="4972675" y="1984"/>
                </a:lnTo>
                <a:lnTo>
                  <a:pt x="4899253" y="0"/>
                </a:lnTo>
                <a:close/>
              </a:path>
            </a:pathLst>
          </a:custGeom>
          <a:solidFill>
            <a:srgbClr val="FFFFFF"/>
          </a:solidFill>
        </p:spPr>
        <p:txBody>
          <a:bodyPr wrap="square" lIns="0" tIns="0" rIns="0" bIns="0" rtlCol="0"/>
          <a:lstStyle/>
          <a:p>
            <a:endParaRPr/>
          </a:p>
        </p:txBody>
      </p:sp>
      <p:sp>
        <p:nvSpPr>
          <p:cNvPr id="46" name="object 46"/>
          <p:cNvSpPr txBox="1"/>
          <p:nvPr/>
        </p:nvSpPr>
        <p:spPr>
          <a:xfrm>
            <a:off x="5055039" y="2297388"/>
            <a:ext cx="4367530" cy="228268"/>
          </a:xfrm>
          <a:prstGeom prst="rect">
            <a:avLst/>
          </a:prstGeom>
        </p:spPr>
        <p:txBody>
          <a:bodyPr vert="horz" wrap="square" lIns="0" tIns="12700" rIns="0" bIns="0" rtlCol="0">
            <a:spAutoFit/>
          </a:bodyPr>
          <a:lstStyle/>
          <a:p>
            <a:pPr marL="12700">
              <a:lnSpc>
                <a:spcPct val="100000"/>
              </a:lnSpc>
              <a:spcBef>
                <a:spcPts val="100"/>
              </a:spcBef>
            </a:pPr>
            <a:r>
              <a:rPr lang="en-US" sz="1400" b="1" spc="-145" dirty="0">
                <a:solidFill>
                  <a:srgbClr val="595757"/>
                </a:solidFill>
                <a:latin typeface="Malgun Gothic"/>
                <a:cs typeface="Malgun Gothic"/>
              </a:rPr>
              <a:t>SECURED COMPETITIVENESS ON HOTEL/RESORT</a:t>
            </a:r>
            <a:endParaRPr sz="1400" dirty="0">
              <a:latin typeface="Malgun Gothic"/>
              <a:cs typeface="Malgun Gothic"/>
            </a:endParaRPr>
          </a:p>
        </p:txBody>
      </p:sp>
      <p:sp>
        <p:nvSpPr>
          <p:cNvPr id="47" name="object 47"/>
          <p:cNvSpPr/>
          <p:nvPr/>
        </p:nvSpPr>
        <p:spPr>
          <a:xfrm>
            <a:off x="4954583" y="2646004"/>
            <a:ext cx="4947285" cy="288290"/>
          </a:xfrm>
          <a:custGeom>
            <a:avLst/>
            <a:gdLst/>
            <a:ahLst/>
            <a:cxnLst/>
            <a:rect l="l" t="t" r="r" b="b"/>
            <a:pathLst>
              <a:path w="4947284" h="288289">
                <a:moveTo>
                  <a:pt x="4819700" y="0"/>
                </a:moveTo>
                <a:lnTo>
                  <a:pt x="127000" y="0"/>
                </a:lnTo>
                <a:lnTo>
                  <a:pt x="53578" y="1984"/>
                </a:lnTo>
                <a:lnTo>
                  <a:pt x="15875" y="15875"/>
                </a:lnTo>
                <a:lnTo>
                  <a:pt x="1984" y="53578"/>
                </a:lnTo>
                <a:lnTo>
                  <a:pt x="0" y="127000"/>
                </a:lnTo>
                <a:lnTo>
                  <a:pt x="0" y="160997"/>
                </a:lnTo>
                <a:lnTo>
                  <a:pt x="1984" y="234419"/>
                </a:lnTo>
                <a:lnTo>
                  <a:pt x="15875" y="272122"/>
                </a:lnTo>
                <a:lnTo>
                  <a:pt x="53578" y="286013"/>
                </a:lnTo>
                <a:lnTo>
                  <a:pt x="127000" y="287997"/>
                </a:lnTo>
                <a:lnTo>
                  <a:pt x="4819700" y="287997"/>
                </a:lnTo>
                <a:lnTo>
                  <a:pt x="4893122" y="286013"/>
                </a:lnTo>
                <a:lnTo>
                  <a:pt x="4930825" y="272122"/>
                </a:lnTo>
                <a:lnTo>
                  <a:pt x="4944716" y="234419"/>
                </a:lnTo>
                <a:lnTo>
                  <a:pt x="4946700" y="160997"/>
                </a:lnTo>
                <a:lnTo>
                  <a:pt x="4946700" y="127000"/>
                </a:lnTo>
                <a:lnTo>
                  <a:pt x="4944716" y="53578"/>
                </a:lnTo>
                <a:lnTo>
                  <a:pt x="4930825" y="15875"/>
                </a:lnTo>
                <a:lnTo>
                  <a:pt x="4893122" y="1984"/>
                </a:lnTo>
                <a:lnTo>
                  <a:pt x="4819700" y="0"/>
                </a:lnTo>
                <a:close/>
              </a:path>
            </a:pathLst>
          </a:custGeom>
          <a:solidFill>
            <a:srgbClr val="FFFFFF"/>
          </a:solidFill>
        </p:spPr>
        <p:txBody>
          <a:bodyPr wrap="square" lIns="0" tIns="0" rIns="0" bIns="0" rtlCol="0"/>
          <a:lstStyle/>
          <a:p>
            <a:endParaRPr/>
          </a:p>
        </p:txBody>
      </p:sp>
      <p:sp>
        <p:nvSpPr>
          <p:cNvPr id="48" name="object 48"/>
          <p:cNvSpPr txBox="1"/>
          <p:nvPr/>
        </p:nvSpPr>
        <p:spPr>
          <a:xfrm>
            <a:off x="5134583" y="2652844"/>
            <a:ext cx="4461506" cy="228268"/>
          </a:xfrm>
          <a:prstGeom prst="rect">
            <a:avLst/>
          </a:prstGeom>
        </p:spPr>
        <p:txBody>
          <a:bodyPr vert="horz" wrap="square" lIns="0" tIns="12700" rIns="0" bIns="0" rtlCol="0">
            <a:spAutoFit/>
          </a:bodyPr>
          <a:lstStyle/>
          <a:p>
            <a:pPr marL="12700">
              <a:lnSpc>
                <a:spcPct val="100000"/>
              </a:lnSpc>
              <a:spcBef>
                <a:spcPts val="100"/>
              </a:spcBef>
            </a:pPr>
            <a:r>
              <a:rPr lang="en-US" sz="1400" b="1" spc="-145" dirty="0">
                <a:solidFill>
                  <a:srgbClr val="595757"/>
                </a:solidFill>
                <a:latin typeface="Malgun Gothic"/>
                <a:cs typeface="Malgun Gothic"/>
              </a:rPr>
              <a:t>SECURED VETERAN TOUR GUIDES &amp; CUSTOMER-FIRST POLICY</a:t>
            </a:r>
            <a:endParaRPr sz="1400" dirty="0">
              <a:latin typeface="Malgun Gothic"/>
              <a:cs typeface="Malgun Gothic"/>
            </a:endParaRPr>
          </a:p>
        </p:txBody>
      </p:sp>
      <p:sp>
        <p:nvSpPr>
          <p:cNvPr id="49" name="object 49"/>
          <p:cNvSpPr/>
          <p:nvPr/>
        </p:nvSpPr>
        <p:spPr>
          <a:xfrm>
            <a:off x="4875039" y="3001468"/>
            <a:ext cx="5026660" cy="288290"/>
          </a:xfrm>
          <a:custGeom>
            <a:avLst/>
            <a:gdLst/>
            <a:ahLst/>
            <a:cxnLst/>
            <a:rect l="l" t="t" r="r" b="b"/>
            <a:pathLst>
              <a:path w="5026659" h="288289">
                <a:moveTo>
                  <a:pt x="4899253" y="0"/>
                </a:moveTo>
                <a:lnTo>
                  <a:pt x="127000" y="0"/>
                </a:lnTo>
                <a:lnTo>
                  <a:pt x="53578" y="1984"/>
                </a:lnTo>
                <a:lnTo>
                  <a:pt x="15875" y="15875"/>
                </a:lnTo>
                <a:lnTo>
                  <a:pt x="1984" y="53578"/>
                </a:lnTo>
                <a:lnTo>
                  <a:pt x="0" y="127000"/>
                </a:lnTo>
                <a:lnTo>
                  <a:pt x="0" y="160997"/>
                </a:lnTo>
                <a:lnTo>
                  <a:pt x="1984" y="234419"/>
                </a:lnTo>
                <a:lnTo>
                  <a:pt x="15875" y="272122"/>
                </a:lnTo>
                <a:lnTo>
                  <a:pt x="53578" y="286013"/>
                </a:lnTo>
                <a:lnTo>
                  <a:pt x="127000" y="287997"/>
                </a:lnTo>
                <a:lnTo>
                  <a:pt x="4899253" y="287997"/>
                </a:lnTo>
                <a:lnTo>
                  <a:pt x="4972675" y="286013"/>
                </a:lnTo>
                <a:lnTo>
                  <a:pt x="5010378" y="272122"/>
                </a:lnTo>
                <a:lnTo>
                  <a:pt x="5024269" y="234419"/>
                </a:lnTo>
                <a:lnTo>
                  <a:pt x="5026253" y="160997"/>
                </a:lnTo>
                <a:lnTo>
                  <a:pt x="5026253" y="127000"/>
                </a:lnTo>
                <a:lnTo>
                  <a:pt x="5024269" y="53578"/>
                </a:lnTo>
                <a:lnTo>
                  <a:pt x="5010378" y="15875"/>
                </a:lnTo>
                <a:lnTo>
                  <a:pt x="4972675" y="1984"/>
                </a:lnTo>
                <a:lnTo>
                  <a:pt x="4899253" y="0"/>
                </a:lnTo>
                <a:close/>
              </a:path>
            </a:pathLst>
          </a:custGeom>
          <a:solidFill>
            <a:srgbClr val="FFFFFF"/>
          </a:solidFill>
        </p:spPr>
        <p:txBody>
          <a:bodyPr wrap="square" lIns="0" tIns="0" rIns="0" bIns="0" rtlCol="0"/>
          <a:lstStyle/>
          <a:p>
            <a:endParaRPr/>
          </a:p>
        </p:txBody>
      </p:sp>
      <p:sp>
        <p:nvSpPr>
          <p:cNvPr id="50" name="object 50"/>
          <p:cNvSpPr txBox="1"/>
          <p:nvPr/>
        </p:nvSpPr>
        <p:spPr>
          <a:xfrm>
            <a:off x="4972426" y="3008228"/>
            <a:ext cx="5052605" cy="228268"/>
          </a:xfrm>
          <a:prstGeom prst="rect">
            <a:avLst/>
          </a:prstGeom>
        </p:spPr>
        <p:txBody>
          <a:bodyPr vert="horz" wrap="square" lIns="0" tIns="12700" rIns="0" bIns="0" rtlCol="0">
            <a:spAutoFit/>
          </a:bodyPr>
          <a:lstStyle/>
          <a:p>
            <a:pPr marL="12700">
              <a:lnSpc>
                <a:spcPct val="100000"/>
              </a:lnSpc>
              <a:spcBef>
                <a:spcPts val="100"/>
              </a:spcBef>
            </a:pPr>
            <a:r>
              <a:rPr lang="en-US" sz="1400" b="1" spc="-145" dirty="0">
                <a:solidFill>
                  <a:srgbClr val="595757"/>
                </a:solidFill>
                <a:latin typeface="Malgun Gothic"/>
                <a:cs typeface="Malgun Gothic"/>
              </a:rPr>
              <a:t>SECURED SMOOTH COMMUNICATIONS AMONG KOREAN OFFICERS </a:t>
            </a:r>
            <a:endParaRPr sz="1400" dirty="0">
              <a:latin typeface="Malgun Gothic"/>
              <a:cs typeface="Malgun Gothic"/>
            </a:endParaRPr>
          </a:p>
        </p:txBody>
      </p:sp>
      <p:sp>
        <p:nvSpPr>
          <p:cNvPr id="51" name="object 51"/>
          <p:cNvSpPr/>
          <p:nvPr/>
        </p:nvSpPr>
        <p:spPr>
          <a:xfrm>
            <a:off x="4750290" y="3356931"/>
            <a:ext cx="5151120" cy="288290"/>
          </a:xfrm>
          <a:custGeom>
            <a:avLst/>
            <a:gdLst/>
            <a:ahLst/>
            <a:cxnLst/>
            <a:rect l="l" t="t" r="r" b="b"/>
            <a:pathLst>
              <a:path w="5151120" h="288289">
                <a:moveTo>
                  <a:pt x="5024005" y="0"/>
                </a:moveTo>
                <a:lnTo>
                  <a:pt x="127000" y="0"/>
                </a:lnTo>
                <a:lnTo>
                  <a:pt x="53578" y="1984"/>
                </a:lnTo>
                <a:lnTo>
                  <a:pt x="15875" y="15875"/>
                </a:lnTo>
                <a:lnTo>
                  <a:pt x="1984" y="53578"/>
                </a:lnTo>
                <a:lnTo>
                  <a:pt x="0" y="127000"/>
                </a:lnTo>
                <a:lnTo>
                  <a:pt x="0" y="160997"/>
                </a:lnTo>
                <a:lnTo>
                  <a:pt x="1984" y="234419"/>
                </a:lnTo>
                <a:lnTo>
                  <a:pt x="15875" y="272122"/>
                </a:lnTo>
                <a:lnTo>
                  <a:pt x="53578" y="286013"/>
                </a:lnTo>
                <a:lnTo>
                  <a:pt x="127000" y="287997"/>
                </a:lnTo>
                <a:lnTo>
                  <a:pt x="5024005" y="287997"/>
                </a:lnTo>
                <a:lnTo>
                  <a:pt x="5097427" y="286013"/>
                </a:lnTo>
                <a:lnTo>
                  <a:pt x="5135130" y="272122"/>
                </a:lnTo>
                <a:lnTo>
                  <a:pt x="5149021" y="234419"/>
                </a:lnTo>
                <a:lnTo>
                  <a:pt x="5151005" y="160997"/>
                </a:lnTo>
                <a:lnTo>
                  <a:pt x="5151005" y="127000"/>
                </a:lnTo>
                <a:lnTo>
                  <a:pt x="5149021" y="53578"/>
                </a:lnTo>
                <a:lnTo>
                  <a:pt x="5135130" y="15875"/>
                </a:lnTo>
                <a:lnTo>
                  <a:pt x="5097427" y="1984"/>
                </a:lnTo>
                <a:lnTo>
                  <a:pt x="5024005" y="0"/>
                </a:lnTo>
                <a:close/>
              </a:path>
            </a:pathLst>
          </a:custGeom>
          <a:solidFill>
            <a:srgbClr val="FFFFFF"/>
          </a:solidFill>
        </p:spPr>
        <p:txBody>
          <a:bodyPr wrap="square" lIns="0" tIns="0" rIns="0" bIns="0" rtlCol="0"/>
          <a:lstStyle/>
          <a:p>
            <a:endParaRPr/>
          </a:p>
        </p:txBody>
      </p:sp>
      <p:sp>
        <p:nvSpPr>
          <p:cNvPr id="52" name="object 52"/>
          <p:cNvSpPr txBox="1"/>
          <p:nvPr/>
        </p:nvSpPr>
        <p:spPr>
          <a:xfrm>
            <a:off x="4930291" y="3363772"/>
            <a:ext cx="3312009" cy="228268"/>
          </a:xfrm>
          <a:prstGeom prst="rect">
            <a:avLst/>
          </a:prstGeom>
        </p:spPr>
        <p:txBody>
          <a:bodyPr vert="horz" wrap="square" lIns="0" tIns="12700" rIns="0" bIns="0" rtlCol="0">
            <a:spAutoFit/>
          </a:bodyPr>
          <a:lstStyle/>
          <a:p>
            <a:pPr marL="12700">
              <a:lnSpc>
                <a:spcPct val="100000"/>
              </a:lnSpc>
              <a:spcBef>
                <a:spcPts val="100"/>
              </a:spcBef>
            </a:pPr>
            <a:r>
              <a:rPr lang="en-US" sz="1400" b="1" spc="-145" dirty="0">
                <a:solidFill>
                  <a:srgbClr val="595757"/>
                </a:solidFill>
                <a:latin typeface="Malgun Gothic"/>
                <a:cs typeface="Malgun Gothic"/>
              </a:rPr>
              <a:t>CUSTOMER-BASED SERVICE MANAGEMENT</a:t>
            </a:r>
            <a:endParaRPr sz="1400" dirty="0">
              <a:latin typeface="Malgun Gothic"/>
              <a:cs typeface="Malgun Gothic"/>
            </a:endParaRPr>
          </a:p>
        </p:txBody>
      </p:sp>
      <p:sp>
        <p:nvSpPr>
          <p:cNvPr id="53" name="object 53"/>
          <p:cNvSpPr txBox="1">
            <a:spLocks noGrp="1"/>
          </p:cNvSpPr>
          <p:nvPr>
            <p:ph type="title"/>
          </p:nvPr>
        </p:nvSpPr>
        <p:spPr>
          <a:xfrm>
            <a:off x="617299" y="811740"/>
            <a:ext cx="5685676" cy="551433"/>
          </a:xfrm>
          <a:prstGeom prst="rect">
            <a:avLst/>
          </a:prstGeom>
        </p:spPr>
        <p:txBody>
          <a:bodyPr vert="horz" wrap="square" lIns="0" tIns="12700" rIns="0" bIns="0" rtlCol="0">
            <a:spAutoFit/>
          </a:bodyPr>
          <a:lstStyle/>
          <a:p>
            <a:pPr marL="12700">
              <a:lnSpc>
                <a:spcPct val="100000"/>
              </a:lnSpc>
              <a:spcBef>
                <a:spcPts val="100"/>
              </a:spcBef>
            </a:pPr>
            <a:r>
              <a:rPr lang="en-US" sz="3500" spc="-240" dirty="0">
                <a:solidFill>
                  <a:srgbClr val="F18900"/>
                </a:solidFill>
                <a:latin typeface="Verdana"/>
                <a:cs typeface="Verdana"/>
              </a:rPr>
              <a:t>04-II</a:t>
            </a:r>
            <a:r>
              <a:rPr sz="3500" spc="-50" dirty="0">
                <a:solidFill>
                  <a:srgbClr val="F18900"/>
                </a:solidFill>
                <a:latin typeface="Verdana"/>
                <a:cs typeface="Verdana"/>
              </a:rPr>
              <a:t>.</a:t>
            </a:r>
            <a:r>
              <a:rPr sz="3500" spc="-280" dirty="0">
                <a:solidFill>
                  <a:srgbClr val="F18900"/>
                </a:solidFill>
                <a:latin typeface="Verdana"/>
                <a:cs typeface="Verdana"/>
              </a:rPr>
              <a:t> </a:t>
            </a:r>
            <a:r>
              <a:rPr lang="en-US" sz="3500" spc="-455" dirty="0">
                <a:solidFill>
                  <a:srgbClr val="2C4198"/>
                </a:solidFill>
                <a:latin typeface="Verdana"/>
                <a:cs typeface="Verdana"/>
              </a:rPr>
              <a:t>COMPETITIVENESS</a:t>
            </a:r>
            <a:endParaRPr sz="3500" dirty="0">
              <a:latin typeface="Verdana"/>
              <a:cs typeface="Verdana"/>
            </a:endParaRPr>
          </a:p>
        </p:txBody>
      </p:sp>
      <p:grpSp>
        <p:nvGrpSpPr>
          <p:cNvPr id="55" name="object 55"/>
          <p:cNvGrpSpPr/>
          <p:nvPr/>
        </p:nvGrpSpPr>
        <p:grpSpPr>
          <a:xfrm>
            <a:off x="1872884" y="4358368"/>
            <a:ext cx="6946265" cy="1009650"/>
            <a:chOff x="1872884" y="4358368"/>
            <a:chExt cx="6946265" cy="1009650"/>
          </a:xfrm>
        </p:grpSpPr>
        <p:sp>
          <p:nvSpPr>
            <p:cNvPr id="56" name="object 56"/>
            <p:cNvSpPr/>
            <p:nvPr/>
          </p:nvSpPr>
          <p:spPr>
            <a:xfrm>
              <a:off x="1877646" y="4925273"/>
              <a:ext cx="6936740" cy="438150"/>
            </a:xfrm>
            <a:custGeom>
              <a:avLst/>
              <a:gdLst/>
              <a:ahLst/>
              <a:cxnLst/>
              <a:rect l="l" t="t" r="r" b="b"/>
              <a:pathLst>
                <a:path w="6936740" h="438150">
                  <a:moveTo>
                    <a:pt x="6936701" y="437743"/>
                  </a:moveTo>
                  <a:lnTo>
                    <a:pt x="6936701" y="36004"/>
                  </a:lnTo>
                  <a:lnTo>
                    <a:pt x="6936139" y="15189"/>
                  </a:lnTo>
                  <a:lnTo>
                    <a:pt x="6932201" y="4500"/>
                  </a:lnTo>
                  <a:lnTo>
                    <a:pt x="6921512" y="562"/>
                  </a:lnTo>
                  <a:lnTo>
                    <a:pt x="6900697" y="0"/>
                  </a:lnTo>
                  <a:lnTo>
                    <a:pt x="36004" y="0"/>
                  </a:lnTo>
                  <a:lnTo>
                    <a:pt x="15189" y="562"/>
                  </a:lnTo>
                  <a:lnTo>
                    <a:pt x="4500" y="4500"/>
                  </a:lnTo>
                  <a:lnTo>
                    <a:pt x="562" y="15189"/>
                  </a:lnTo>
                  <a:lnTo>
                    <a:pt x="0" y="36004"/>
                  </a:lnTo>
                  <a:lnTo>
                    <a:pt x="0" y="437743"/>
                  </a:lnTo>
                </a:path>
              </a:pathLst>
            </a:custGeom>
            <a:ln w="9525">
              <a:solidFill>
                <a:srgbClr val="595757"/>
              </a:solidFill>
            </a:ln>
          </p:spPr>
          <p:txBody>
            <a:bodyPr wrap="square" lIns="0" tIns="0" rIns="0" bIns="0" rtlCol="0"/>
            <a:lstStyle/>
            <a:p>
              <a:endParaRPr/>
            </a:p>
          </p:txBody>
        </p:sp>
        <p:sp>
          <p:nvSpPr>
            <p:cNvPr id="57" name="object 57"/>
            <p:cNvSpPr/>
            <p:nvPr/>
          </p:nvSpPr>
          <p:spPr>
            <a:xfrm>
              <a:off x="4188296" y="4920519"/>
              <a:ext cx="0" cy="346710"/>
            </a:xfrm>
            <a:custGeom>
              <a:avLst/>
              <a:gdLst/>
              <a:ahLst/>
              <a:cxnLst/>
              <a:rect l="l" t="t" r="r" b="b"/>
              <a:pathLst>
                <a:path h="346710">
                  <a:moveTo>
                    <a:pt x="0" y="0"/>
                  </a:moveTo>
                  <a:lnTo>
                    <a:pt x="0" y="346151"/>
                  </a:lnTo>
                </a:path>
              </a:pathLst>
            </a:custGeom>
            <a:ln w="9525">
              <a:solidFill>
                <a:srgbClr val="595757"/>
              </a:solidFill>
            </a:ln>
          </p:spPr>
          <p:txBody>
            <a:bodyPr wrap="square" lIns="0" tIns="0" rIns="0" bIns="0" rtlCol="0"/>
            <a:lstStyle/>
            <a:p>
              <a:endParaRPr/>
            </a:p>
          </p:txBody>
        </p:sp>
        <p:sp>
          <p:nvSpPr>
            <p:cNvPr id="58" name="object 58"/>
            <p:cNvSpPr/>
            <p:nvPr/>
          </p:nvSpPr>
          <p:spPr>
            <a:xfrm>
              <a:off x="6508466" y="4920519"/>
              <a:ext cx="0" cy="346710"/>
            </a:xfrm>
            <a:custGeom>
              <a:avLst/>
              <a:gdLst/>
              <a:ahLst/>
              <a:cxnLst/>
              <a:rect l="l" t="t" r="r" b="b"/>
              <a:pathLst>
                <a:path h="346710">
                  <a:moveTo>
                    <a:pt x="0" y="0"/>
                  </a:moveTo>
                  <a:lnTo>
                    <a:pt x="0" y="346151"/>
                  </a:lnTo>
                </a:path>
              </a:pathLst>
            </a:custGeom>
            <a:ln w="9525">
              <a:solidFill>
                <a:srgbClr val="595757"/>
              </a:solidFill>
            </a:ln>
          </p:spPr>
          <p:txBody>
            <a:bodyPr wrap="square" lIns="0" tIns="0" rIns="0" bIns="0" rtlCol="0"/>
            <a:lstStyle/>
            <a:p>
              <a:endParaRPr/>
            </a:p>
          </p:txBody>
        </p:sp>
        <p:sp>
          <p:nvSpPr>
            <p:cNvPr id="59" name="object 59"/>
            <p:cNvSpPr/>
            <p:nvPr/>
          </p:nvSpPr>
          <p:spPr>
            <a:xfrm>
              <a:off x="5275290" y="4689004"/>
              <a:ext cx="0" cy="234315"/>
            </a:xfrm>
            <a:custGeom>
              <a:avLst/>
              <a:gdLst/>
              <a:ahLst/>
              <a:cxnLst/>
              <a:rect l="l" t="t" r="r" b="b"/>
              <a:pathLst>
                <a:path h="234314">
                  <a:moveTo>
                    <a:pt x="0" y="0"/>
                  </a:moveTo>
                  <a:lnTo>
                    <a:pt x="0" y="233997"/>
                  </a:lnTo>
                </a:path>
              </a:pathLst>
            </a:custGeom>
            <a:ln w="9525">
              <a:solidFill>
                <a:srgbClr val="595757"/>
              </a:solidFill>
            </a:ln>
          </p:spPr>
          <p:txBody>
            <a:bodyPr wrap="square" lIns="0" tIns="0" rIns="0" bIns="0" rtlCol="0"/>
            <a:lstStyle/>
            <a:p>
              <a:endParaRPr/>
            </a:p>
          </p:txBody>
        </p:sp>
        <p:sp>
          <p:nvSpPr>
            <p:cNvPr id="60" name="object 60"/>
            <p:cNvSpPr/>
            <p:nvPr/>
          </p:nvSpPr>
          <p:spPr>
            <a:xfrm>
              <a:off x="3815703" y="4358368"/>
              <a:ext cx="3060700" cy="342265"/>
            </a:xfrm>
            <a:custGeom>
              <a:avLst/>
              <a:gdLst/>
              <a:ahLst/>
              <a:cxnLst/>
              <a:rect l="l" t="t" r="r" b="b"/>
              <a:pathLst>
                <a:path w="3060700" h="342264">
                  <a:moveTo>
                    <a:pt x="2908198" y="0"/>
                  </a:moveTo>
                  <a:lnTo>
                    <a:pt x="152400" y="0"/>
                  </a:lnTo>
                  <a:lnTo>
                    <a:pt x="64293" y="2381"/>
                  </a:lnTo>
                  <a:lnTo>
                    <a:pt x="19050" y="19050"/>
                  </a:lnTo>
                  <a:lnTo>
                    <a:pt x="2381" y="64293"/>
                  </a:lnTo>
                  <a:lnTo>
                    <a:pt x="0" y="152400"/>
                  </a:lnTo>
                  <a:lnTo>
                    <a:pt x="0" y="189598"/>
                  </a:lnTo>
                  <a:lnTo>
                    <a:pt x="2381" y="277704"/>
                  </a:lnTo>
                  <a:lnTo>
                    <a:pt x="19050" y="322948"/>
                  </a:lnTo>
                  <a:lnTo>
                    <a:pt x="64293" y="339617"/>
                  </a:lnTo>
                  <a:lnTo>
                    <a:pt x="152400" y="341998"/>
                  </a:lnTo>
                  <a:lnTo>
                    <a:pt x="2908198" y="341998"/>
                  </a:lnTo>
                  <a:lnTo>
                    <a:pt x="2996304" y="339617"/>
                  </a:lnTo>
                  <a:lnTo>
                    <a:pt x="3041548" y="322948"/>
                  </a:lnTo>
                  <a:lnTo>
                    <a:pt x="3058217" y="277704"/>
                  </a:lnTo>
                  <a:lnTo>
                    <a:pt x="3060598" y="189598"/>
                  </a:lnTo>
                  <a:lnTo>
                    <a:pt x="3060598" y="152400"/>
                  </a:lnTo>
                  <a:lnTo>
                    <a:pt x="3058217" y="64293"/>
                  </a:lnTo>
                  <a:lnTo>
                    <a:pt x="3041548" y="19050"/>
                  </a:lnTo>
                  <a:lnTo>
                    <a:pt x="2996304" y="2381"/>
                  </a:lnTo>
                  <a:lnTo>
                    <a:pt x="2908198" y="0"/>
                  </a:lnTo>
                  <a:close/>
                </a:path>
              </a:pathLst>
            </a:custGeom>
            <a:solidFill>
              <a:srgbClr val="004190"/>
            </a:solidFill>
          </p:spPr>
          <p:txBody>
            <a:bodyPr wrap="square" lIns="0" tIns="0" rIns="0" bIns="0" rtlCol="0"/>
            <a:lstStyle/>
            <a:p>
              <a:endParaRPr/>
            </a:p>
          </p:txBody>
        </p:sp>
      </p:grpSp>
      <p:sp>
        <p:nvSpPr>
          <p:cNvPr id="61" name="object 61"/>
          <p:cNvSpPr txBox="1"/>
          <p:nvPr/>
        </p:nvSpPr>
        <p:spPr>
          <a:xfrm>
            <a:off x="4374480" y="4347760"/>
            <a:ext cx="1928495" cy="314960"/>
          </a:xfrm>
          <a:prstGeom prst="rect">
            <a:avLst/>
          </a:prstGeom>
        </p:spPr>
        <p:txBody>
          <a:bodyPr vert="horz" wrap="square" lIns="0" tIns="12700" rIns="0" bIns="0" rtlCol="0">
            <a:spAutoFit/>
          </a:bodyPr>
          <a:lstStyle/>
          <a:p>
            <a:pPr marL="12700" algn="ctr">
              <a:lnSpc>
                <a:spcPct val="100000"/>
              </a:lnSpc>
              <a:spcBef>
                <a:spcPts val="100"/>
              </a:spcBef>
            </a:pPr>
            <a:r>
              <a:rPr sz="1900" b="1" spc="-175" dirty="0">
                <a:solidFill>
                  <a:srgbClr val="FFFFFF"/>
                </a:solidFill>
                <a:latin typeface="Malgun Gothic"/>
                <a:cs typeface="Malgun Gothic"/>
              </a:rPr>
              <a:t>T&amp;</a:t>
            </a:r>
            <a:r>
              <a:rPr sz="1900" b="1" spc="-204" dirty="0">
                <a:solidFill>
                  <a:srgbClr val="FFFFFF"/>
                </a:solidFill>
                <a:latin typeface="Malgun Gothic"/>
                <a:cs typeface="Malgun Gothic"/>
              </a:rPr>
              <a:t>M</a:t>
            </a:r>
            <a:r>
              <a:rPr sz="1900" b="1" spc="-235" dirty="0">
                <a:solidFill>
                  <a:srgbClr val="FFFFFF"/>
                </a:solidFill>
                <a:latin typeface="Malgun Gothic"/>
                <a:cs typeface="Malgun Gothic"/>
              </a:rPr>
              <a:t> </a:t>
            </a:r>
            <a:r>
              <a:rPr sz="1900" b="1" spc="-60" dirty="0">
                <a:solidFill>
                  <a:srgbClr val="FFFFFF"/>
                </a:solidFill>
                <a:latin typeface="Malgun Gothic"/>
                <a:cs typeface="Malgun Gothic"/>
              </a:rPr>
              <a:t>T</a:t>
            </a:r>
            <a:r>
              <a:rPr sz="1900" b="1" spc="-80" dirty="0">
                <a:solidFill>
                  <a:srgbClr val="FFFFFF"/>
                </a:solidFill>
                <a:latin typeface="Malgun Gothic"/>
                <a:cs typeface="Malgun Gothic"/>
              </a:rPr>
              <a:t>OU</a:t>
            </a:r>
            <a:r>
              <a:rPr sz="1900" b="1" spc="-50" dirty="0">
                <a:solidFill>
                  <a:srgbClr val="FFFFFF"/>
                </a:solidFill>
                <a:latin typeface="Malgun Gothic"/>
                <a:cs typeface="Malgun Gothic"/>
              </a:rPr>
              <a:t>R</a:t>
            </a:r>
            <a:endParaRPr sz="1900" dirty="0">
              <a:latin typeface="Malgun Gothic"/>
              <a:cs typeface="Malgun Gothic"/>
            </a:endParaRPr>
          </a:p>
        </p:txBody>
      </p:sp>
      <p:grpSp>
        <p:nvGrpSpPr>
          <p:cNvPr id="64" name="object 64"/>
          <p:cNvGrpSpPr/>
          <p:nvPr/>
        </p:nvGrpSpPr>
        <p:grpSpPr>
          <a:xfrm>
            <a:off x="795472" y="5255019"/>
            <a:ext cx="2155190" cy="1765300"/>
            <a:chOff x="795472" y="5255019"/>
            <a:chExt cx="2155190" cy="1765300"/>
          </a:xfrm>
        </p:grpSpPr>
        <p:sp>
          <p:nvSpPr>
            <p:cNvPr id="65" name="object 65"/>
            <p:cNvSpPr/>
            <p:nvPr/>
          </p:nvSpPr>
          <p:spPr>
            <a:xfrm>
              <a:off x="800234" y="5402747"/>
              <a:ext cx="2145665" cy="1612900"/>
            </a:xfrm>
            <a:custGeom>
              <a:avLst/>
              <a:gdLst/>
              <a:ahLst/>
              <a:cxnLst/>
              <a:rect l="l" t="t" r="r" b="b"/>
              <a:pathLst>
                <a:path w="2145665" h="1612900">
                  <a:moveTo>
                    <a:pt x="2145309" y="0"/>
                  </a:moveTo>
                  <a:lnTo>
                    <a:pt x="2145309" y="1447253"/>
                  </a:lnTo>
                  <a:lnTo>
                    <a:pt x="2145309" y="1490256"/>
                  </a:lnTo>
                  <a:lnTo>
                    <a:pt x="2145309" y="1497279"/>
                  </a:lnTo>
                  <a:lnTo>
                    <a:pt x="2144661" y="1499768"/>
                  </a:lnTo>
                  <a:lnTo>
                    <a:pt x="2138159" y="1531681"/>
                  </a:lnTo>
                  <a:lnTo>
                    <a:pt x="2119799" y="1568842"/>
                  </a:lnTo>
                  <a:lnTo>
                    <a:pt x="2083473" y="1599646"/>
                  </a:lnTo>
                  <a:lnTo>
                    <a:pt x="2023071" y="1612493"/>
                  </a:lnTo>
                  <a:lnTo>
                    <a:pt x="122237" y="1612493"/>
                  </a:lnTo>
                  <a:lnTo>
                    <a:pt x="62064" y="1597748"/>
                  </a:lnTo>
                  <a:lnTo>
                    <a:pt x="21660" y="1564266"/>
                  </a:lnTo>
                  <a:lnTo>
                    <a:pt x="634" y="1499984"/>
                  </a:lnTo>
                  <a:lnTo>
                    <a:pt x="368" y="1495488"/>
                  </a:lnTo>
                  <a:lnTo>
                    <a:pt x="0" y="1493748"/>
                  </a:lnTo>
                  <a:lnTo>
                    <a:pt x="0" y="1491996"/>
                  </a:lnTo>
                  <a:lnTo>
                    <a:pt x="0" y="1490256"/>
                  </a:lnTo>
                  <a:lnTo>
                    <a:pt x="0" y="1447253"/>
                  </a:lnTo>
                  <a:lnTo>
                    <a:pt x="0" y="0"/>
                  </a:lnTo>
                  <a:lnTo>
                    <a:pt x="122237" y="0"/>
                  </a:lnTo>
                  <a:lnTo>
                    <a:pt x="2023071" y="0"/>
                  </a:lnTo>
                  <a:lnTo>
                    <a:pt x="2145309" y="0"/>
                  </a:lnTo>
                  <a:close/>
                </a:path>
              </a:pathLst>
            </a:custGeom>
            <a:ln w="9525">
              <a:solidFill>
                <a:srgbClr val="38A1DB"/>
              </a:solidFill>
            </a:ln>
          </p:spPr>
          <p:txBody>
            <a:bodyPr wrap="square" lIns="0" tIns="0" rIns="0" bIns="0" rtlCol="0"/>
            <a:lstStyle/>
            <a:p>
              <a:endParaRPr/>
            </a:p>
          </p:txBody>
        </p:sp>
        <p:sp>
          <p:nvSpPr>
            <p:cNvPr id="66" name="object 66"/>
            <p:cNvSpPr/>
            <p:nvPr/>
          </p:nvSpPr>
          <p:spPr>
            <a:xfrm>
              <a:off x="795472" y="5255019"/>
              <a:ext cx="2155190" cy="351155"/>
            </a:xfrm>
            <a:custGeom>
              <a:avLst/>
              <a:gdLst/>
              <a:ahLst/>
              <a:cxnLst/>
              <a:rect l="l" t="t" r="r" b="b"/>
              <a:pathLst>
                <a:path w="2155190" h="351154">
                  <a:moveTo>
                    <a:pt x="2027834" y="0"/>
                  </a:moveTo>
                  <a:lnTo>
                    <a:pt x="127000" y="0"/>
                  </a:lnTo>
                  <a:lnTo>
                    <a:pt x="57724" y="2028"/>
                  </a:lnTo>
                  <a:lnTo>
                    <a:pt x="21469" y="14892"/>
                  </a:lnTo>
                  <a:lnTo>
                    <a:pt x="6388" y="49561"/>
                  </a:lnTo>
                  <a:lnTo>
                    <a:pt x="634" y="117005"/>
                  </a:lnTo>
                  <a:lnTo>
                    <a:pt x="0" y="117005"/>
                  </a:lnTo>
                  <a:lnTo>
                    <a:pt x="0" y="351002"/>
                  </a:lnTo>
                  <a:lnTo>
                    <a:pt x="2154834" y="351002"/>
                  </a:lnTo>
                  <a:lnTo>
                    <a:pt x="2154834" y="117005"/>
                  </a:lnTo>
                  <a:lnTo>
                    <a:pt x="2154161" y="117005"/>
                  </a:lnTo>
                  <a:lnTo>
                    <a:pt x="2147949" y="86153"/>
                  </a:lnTo>
                  <a:lnTo>
                    <a:pt x="2129364" y="47329"/>
                  </a:lnTo>
                  <a:lnTo>
                    <a:pt x="2091596" y="14092"/>
                  </a:lnTo>
                  <a:lnTo>
                    <a:pt x="2027834" y="0"/>
                  </a:lnTo>
                  <a:close/>
                </a:path>
              </a:pathLst>
            </a:custGeom>
            <a:solidFill>
              <a:srgbClr val="38A1DB"/>
            </a:solidFill>
          </p:spPr>
          <p:txBody>
            <a:bodyPr wrap="square" lIns="0" tIns="0" rIns="0" bIns="0" rtlCol="0"/>
            <a:lstStyle/>
            <a:p>
              <a:endParaRPr/>
            </a:p>
          </p:txBody>
        </p:sp>
      </p:grpSp>
      <p:sp>
        <p:nvSpPr>
          <p:cNvPr id="67" name="object 67"/>
          <p:cNvSpPr txBox="1"/>
          <p:nvPr/>
        </p:nvSpPr>
        <p:spPr>
          <a:xfrm>
            <a:off x="1400300" y="5285193"/>
            <a:ext cx="1215324" cy="259045"/>
          </a:xfrm>
          <a:prstGeom prst="rect">
            <a:avLst/>
          </a:prstGeom>
        </p:spPr>
        <p:txBody>
          <a:bodyPr vert="horz" wrap="square" lIns="0" tIns="12700" rIns="0" bIns="0" rtlCol="0">
            <a:spAutoFit/>
          </a:bodyPr>
          <a:lstStyle/>
          <a:p>
            <a:pPr marL="12700">
              <a:lnSpc>
                <a:spcPct val="100000"/>
              </a:lnSpc>
              <a:spcBef>
                <a:spcPts val="100"/>
              </a:spcBef>
            </a:pPr>
            <a:r>
              <a:rPr lang="en-US" sz="1600" b="1" spc="-165" dirty="0">
                <a:solidFill>
                  <a:srgbClr val="FFFFFF"/>
                </a:solidFill>
                <a:latin typeface="Malgun Gothic"/>
                <a:cs typeface="Malgun Gothic"/>
              </a:rPr>
              <a:t>INT’L OFFICES</a:t>
            </a:r>
            <a:endParaRPr sz="1600" dirty="0">
              <a:latin typeface="Malgun Gothic"/>
              <a:cs typeface="Malgun Gothic"/>
            </a:endParaRPr>
          </a:p>
        </p:txBody>
      </p:sp>
      <p:grpSp>
        <p:nvGrpSpPr>
          <p:cNvPr id="68" name="object 68"/>
          <p:cNvGrpSpPr/>
          <p:nvPr/>
        </p:nvGrpSpPr>
        <p:grpSpPr>
          <a:xfrm>
            <a:off x="982610" y="5255019"/>
            <a:ext cx="4283710" cy="1765300"/>
            <a:chOff x="982610" y="5255019"/>
            <a:chExt cx="4283710" cy="1765300"/>
          </a:xfrm>
        </p:grpSpPr>
        <p:sp>
          <p:nvSpPr>
            <p:cNvPr id="69" name="object 69"/>
            <p:cNvSpPr/>
            <p:nvPr/>
          </p:nvSpPr>
          <p:spPr>
            <a:xfrm>
              <a:off x="982599" y="5298922"/>
              <a:ext cx="281305" cy="280670"/>
            </a:xfrm>
            <a:custGeom>
              <a:avLst/>
              <a:gdLst/>
              <a:ahLst/>
              <a:cxnLst/>
              <a:rect l="l" t="t" r="r" b="b"/>
              <a:pathLst>
                <a:path w="281305" h="280670">
                  <a:moveTo>
                    <a:pt x="280746" y="69850"/>
                  </a:moveTo>
                  <a:lnTo>
                    <a:pt x="140360" y="69850"/>
                  </a:lnTo>
                  <a:lnTo>
                    <a:pt x="140360" y="52197"/>
                  </a:lnTo>
                  <a:lnTo>
                    <a:pt x="140360" y="52070"/>
                  </a:lnTo>
                  <a:lnTo>
                    <a:pt x="140360" y="34531"/>
                  </a:lnTo>
                  <a:lnTo>
                    <a:pt x="122694" y="34531"/>
                  </a:lnTo>
                  <a:lnTo>
                    <a:pt x="122694" y="52070"/>
                  </a:lnTo>
                  <a:lnTo>
                    <a:pt x="35331" y="52070"/>
                  </a:lnTo>
                  <a:lnTo>
                    <a:pt x="35331" y="34290"/>
                  </a:lnTo>
                  <a:lnTo>
                    <a:pt x="140360" y="34290"/>
                  </a:lnTo>
                  <a:lnTo>
                    <a:pt x="140360" y="0"/>
                  </a:lnTo>
                  <a:lnTo>
                    <a:pt x="17691" y="0"/>
                  </a:lnTo>
                  <a:lnTo>
                    <a:pt x="17691" y="34290"/>
                  </a:lnTo>
                  <a:lnTo>
                    <a:pt x="17691" y="52070"/>
                  </a:lnTo>
                  <a:lnTo>
                    <a:pt x="17691" y="261620"/>
                  </a:lnTo>
                  <a:lnTo>
                    <a:pt x="0" y="261620"/>
                  </a:lnTo>
                  <a:lnTo>
                    <a:pt x="0" y="280670"/>
                  </a:lnTo>
                  <a:lnTo>
                    <a:pt x="280746" y="280670"/>
                  </a:lnTo>
                  <a:lnTo>
                    <a:pt x="280746" y="261620"/>
                  </a:lnTo>
                  <a:lnTo>
                    <a:pt x="280746" y="245656"/>
                  </a:lnTo>
                  <a:lnTo>
                    <a:pt x="280746" y="87630"/>
                  </a:lnTo>
                  <a:lnTo>
                    <a:pt x="263080" y="87630"/>
                  </a:lnTo>
                  <a:lnTo>
                    <a:pt x="263080" y="245110"/>
                  </a:lnTo>
                  <a:lnTo>
                    <a:pt x="227698" y="245110"/>
                  </a:lnTo>
                  <a:lnTo>
                    <a:pt x="227698" y="210820"/>
                  </a:lnTo>
                  <a:lnTo>
                    <a:pt x="263080" y="210820"/>
                  </a:lnTo>
                  <a:lnTo>
                    <a:pt x="263080" y="193040"/>
                  </a:lnTo>
                  <a:lnTo>
                    <a:pt x="209994" y="193040"/>
                  </a:lnTo>
                  <a:lnTo>
                    <a:pt x="209994" y="210820"/>
                  </a:lnTo>
                  <a:lnTo>
                    <a:pt x="209994" y="245110"/>
                  </a:lnTo>
                  <a:lnTo>
                    <a:pt x="175704" y="245110"/>
                  </a:lnTo>
                  <a:lnTo>
                    <a:pt x="175704" y="227330"/>
                  </a:lnTo>
                  <a:lnTo>
                    <a:pt x="175704" y="210820"/>
                  </a:lnTo>
                  <a:lnTo>
                    <a:pt x="209994" y="210820"/>
                  </a:lnTo>
                  <a:lnTo>
                    <a:pt x="209994" y="193040"/>
                  </a:lnTo>
                  <a:lnTo>
                    <a:pt x="104990" y="193040"/>
                  </a:lnTo>
                  <a:lnTo>
                    <a:pt x="104990" y="227330"/>
                  </a:lnTo>
                  <a:lnTo>
                    <a:pt x="104990" y="245110"/>
                  </a:lnTo>
                  <a:lnTo>
                    <a:pt x="104990" y="261620"/>
                  </a:lnTo>
                  <a:lnTo>
                    <a:pt x="51981" y="261620"/>
                  </a:lnTo>
                  <a:lnTo>
                    <a:pt x="51981" y="227330"/>
                  </a:lnTo>
                  <a:lnTo>
                    <a:pt x="104990" y="227330"/>
                  </a:lnTo>
                  <a:lnTo>
                    <a:pt x="104990" y="193040"/>
                  </a:lnTo>
                  <a:lnTo>
                    <a:pt x="35331" y="193040"/>
                  </a:lnTo>
                  <a:lnTo>
                    <a:pt x="35331" y="175260"/>
                  </a:lnTo>
                  <a:lnTo>
                    <a:pt x="122694" y="175260"/>
                  </a:lnTo>
                  <a:lnTo>
                    <a:pt x="122694" y="192532"/>
                  </a:lnTo>
                  <a:lnTo>
                    <a:pt x="175704" y="192532"/>
                  </a:lnTo>
                  <a:lnTo>
                    <a:pt x="175704" y="175260"/>
                  </a:lnTo>
                  <a:lnTo>
                    <a:pt x="175704" y="174866"/>
                  </a:lnTo>
                  <a:lnTo>
                    <a:pt x="175704" y="158750"/>
                  </a:lnTo>
                  <a:lnTo>
                    <a:pt x="209994" y="158750"/>
                  </a:lnTo>
                  <a:lnTo>
                    <a:pt x="209994" y="192532"/>
                  </a:lnTo>
                  <a:lnTo>
                    <a:pt x="227698" y="192532"/>
                  </a:lnTo>
                  <a:lnTo>
                    <a:pt x="227698" y="158750"/>
                  </a:lnTo>
                  <a:lnTo>
                    <a:pt x="263080" y="158750"/>
                  </a:lnTo>
                  <a:lnTo>
                    <a:pt x="263080" y="139700"/>
                  </a:lnTo>
                  <a:lnTo>
                    <a:pt x="175704" y="139700"/>
                  </a:lnTo>
                  <a:lnTo>
                    <a:pt x="175704" y="123190"/>
                  </a:lnTo>
                  <a:lnTo>
                    <a:pt x="122694" y="123190"/>
                  </a:lnTo>
                  <a:lnTo>
                    <a:pt x="122694" y="139700"/>
                  </a:lnTo>
                  <a:lnTo>
                    <a:pt x="122694" y="158750"/>
                  </a:lnTo>
                  <a:lnTo>
                    <a:pt x="35331" y="158750"/>
                  </a:lnTo>
                  <a:lnTo>
                    <a:pt x="35331" y="139700"/>
                  </a:lnTo>
                  <a:lnTo>
                    <a:pt x="122694" y="139700"/>
                  </a:lnTo>
                  <a:lnTo>
                    <a:pt x="122694" y="123190"/>
                  </a:lnTo>
                  <a:lnTo>
                    <a:pt x="35331" y="123190"/>
                  </a:lnTo>
                  <a:lnTo>
                    <a:pt x="35331" y="105410"/>
                  </a:lnTo>
                  <a:lnTo>
                    <a:pt x="122694" y="105410"/>
                  </a:lnTo>
                  <a:lnTo>
                    <a:pt x="122694" y="122936"/>
                  </a:lnTo>
                  <a:lnTo>
                    <a:pt x="175704" y="122936"/>
                  </a:lnTo>
                  <a:lnTo>
                    <a:pt x="175704" y="105410"/>
                  </a:lnTo>
                  <a:lnTo>
                    <a:pt x="209994" y="105410"/>
                  </a:lnTo>
                  <a:lnTo>
                    <a:pt x="209994" y="139509"/>
                  </a:lnTo>
                  <a:lnTo>
                    <a:pt x="227698" y="139509"/>
                  </a:lnTo>
                  <a:lnTo>
                    <a:pt x="227698" y="105410"/>
                  </a:lnTo>
                  <a:lnTo>
                    <a:pt x="263080" y="105410"/>
                  </a:lnTo>
                  <a:lnTo>
                    <a:pt x="263080" y="87630"/>
                  </a:lnTo>
                  <a:lnTo>
                    <a:pt x="35331" y="87630"/>
                  </a:lnTo>
                  <a:lnTo>
                    <a:pt x="35331" y="69850"/>
                  </a:lnTo>
                  <a:lnTo>
                    <a:pt x="122694" y="69850"/>
                  </a:lnTo>
                  <a:lnTo>
                    <a:pt x="122694" y="87553"/>
                  </a:lnTo>
                  <a:lnTo>
                    <a:pt x="280746" y="87553"/>
                  </a:lnTo>
                  <a:lnTo>
                    <a:pt x="280746" y="69850"/>
                  </a:lnTo>
                  <a:close/>
                </a:path>
              </a:pathLst>
            </a:custGeom>
            <a:solidFill>
              <a:srgbClr val="FFFFFF"/>
            </a:solidFill>
          </p:spPr>
          <p:txBody>
            <a:bodyPr wrap="square" lIns="0" tIns="0" rIns="0" bIns="0" rtlCol="0"/>
            <a:lstStyle/>
            <a:p>
              <a:endParaRPr/>
            </a:p>
          </p:txBody>
        </p:sp>
        <p:sp>
          <p:nvSpPr>
            <p:cNvPr id="70" name="object 70"/>
            <p:cNvSpPr/>
            <p:nvPr/>
          </p:nvSpPr>
          <p:spPr>
            <a:xfrm>
              <a:off x="3115641" y="5402747"/>
              <a:ext cx="2145665" cy="1612900"/>
            </a:xfrm>
            <a:custGeom>
              <a:avLst/>
              <a:gdLst/>
              <a:ahLst/>
              <a:cxnLst/>
              <a:rect l="l" t="t" r="r" b="b"/>
              <a:pathLst>
                <a:path w="2145665" h="1612900">
                  <a:moveTo>
                    <a:pt x="2145309" y="0"/>
                  </a:moveTo>
                  <a:lnTo>
                    <a:pt x="2145309" y="1447253"/>
                  </a:lnTo>
                  <a:lnTo>
                    <a:pt x="2145309" y="1490256"/>
                  </a:lnTo>
                  <a:lnTo>
                    <a:pt x="2145309" y="1497279"/>
                  </a:lnTo>
                  <a:lnTo>
                    <a:pt x="2144661" y="1499768"/>
                  </a:lnTo>
                  <a:lnTo>
                    <a:pt x="2138159" y="1531681"/>
                  </a:lnTo>
                  <a:lnTo>
                    <a:pt x="2119799" y="1568842"/>
                  </a:lnTo>
                  <a:lnTo>
                    <a:pt x="2083473" y="1599646"/>
                  </a:lnTo>
                  <a:lnTo>
                    <a:pt x="2023071" y="1612493"/>
                  </a:lnTo>
                  <a:lnTo>
                    <a:pt x="122237" y="1612493"/>
                  </a:lnTo>
                  <a:lnTo>
                    <a:pt x="62064" y="1597748"/>
                  </a:lnTo>
                  <a:lnTo>
                    <a:pt x="21660" y="1564266"/>
                  </a:lnTo>
                  <a:lnTo>
                    <a:pt x="634" y="1499984"/>
                  </a:lnTo>
                  <a:lnTo>
                    <a:pt x="368" y="1495488"/>
                  </a:lnTo>
                  <a:lnTo>
                    <a:pt x="0" y="1493748"/>
                  </a:lnTo>
                  <a:lnTo>
                    <a:pt x="0" y="1491996"/>
                  </a:lnTo>
                  <a:lnTo>
                    <a:pt x="0" y="1490256"/>
                  </a:lnTo>
                  <a:lnTo>
                    <a:pt x="0" y="1447253"/>
                  </a:lnTo>
                  <a:lnTo>
                    <a:pt x="0" y="0"/>
                  </a:lnTo>
                  <a:lnTo>
                    <a:pt x="122237" y="0"/>
                  </a:lnTo>
                  <a:lnTo>
                    <a:pt x="2023071" y="0"/>
                  </a:lnTo>
                  <a:lnTo>
                    <a:pt x="2145309" y="0"/>
                  </a:lnTo>
                  <a:close/>
                </a:path>
              </a:pathLst>
            </a:custGeom>
            <a:ln w="9525">
              <a:solidFill>
                <a:srgbClr val="38A1DB"/>
              </a:solidFill>
            </a:ln>
          </p:spPr>
          <p:txBody>
            <a:bodyPr wrap="square" lIns="0" tIns="0" rIns="0" bIns="0" rtlCol="0"/>
            <a:lstStyle/>
            <a:p>
              <a:endParaRPr/>
            </a:p>
          </p:txBody>
        </p:sp>
        <p:sp>
          <p:nvSpPr>
            <p:cNvPr id="71" name="object 71"/>
            <p:cNvSpPr/>
            <p:nvPr/>
          </p:nvSpPr>
          <p:spPr>
            <a:xfrm>
              <a:off x="3110879" y="5255019"/>
              <a:ext cx="2155190" cy="351155"/>
            </a:xfrm>
            <a:custGeom>
              <a:avLst/>
              <a:gdLst/>
              <a:ahLst/>
              <a:cxnLst/>
              <a:rect l="l" t="t" r="r" b="b"/>
              <a:pathLst>
                <a:path w="2155190" h="351154">
                  <a:moveTo>
                    <a:pt x="2027834" y="0"/>
                  </a:moveTo>
                  <a:lnTo>
                    <a:pt x="127000" y="0"/>
                  </a:lnTo>
                  <a:lnTo>
                    <a:pt x="57724" y="2028"/>
                  </a:lnTo>
                  <a:lnTo>
                    <a:pt x="21469" y="14892"/>
                  </a:lnTo>
                  <a:lnTo>
                    <a:pt x="6388" y="49561"/>
                  </a:lnTo>
                  <a:lnTo>
                    <a:pt x="634" y="117005"/>
                  </a:lnTo>
                  <a:lnTo>
                    <a:pt x="0" y="117005"/>
                  </a:lnTo>
                  <a:lnTo>
                    <a:pt x="0" y="351002"/>
                  </a:lnTo>
                  <a:lnTo>
                    <a:pt x="2154834" y="351002"/>
                  </a:lnTo>
                  <a:lnTo>
                    <a:pt x="2154834" y="117005"/>
                  </a:lnTo>
                  <a:lnTo>
                    <a:pt x="2154161" y="117005"/>
                  </a:lnTo>
                  <a:lnTo>
                    <a:pt x="2147949" y="86153"/>
                  </a:lnTo>
                  <a:lnTo>
                    <a:pt x="2129364" y="47329"/>
                  </a:lnTo>
                  <a:lnTo>
                    <a:pt x="2091596" y="14092"/>
                  </a:lnTo>
                  <a:lnTo>
                    <a:pt x="2027834" y="0"/>
                  </a:lnTo>
                  <a:close/>
                </a:path>
              </a:pathLst>
            </a:custGeom>
            <a:solidFill>
              <a:srgbClr val="38A1DB"/>
            </a:solidFill>
          </p:spPr>
          <p:txBody>
            <a:bodyPr wrap="square" lIns="0" tIns="0" rIns="0" bIns="0" rtlCol="0"/>
            <a:lstStyle/>
            <a:p>
              <a:endParaRPr/>
            </a:p>
          </p:txBody>
        </p:sp>
        <p:pic>
          <p:nvPicPr>
            <p:cNvPr id="72" name="object 72"/>
            <p:cNvPicPr/>
            <p:nvPr/>
          </p:nvPicPr>
          <p:blipFill>
            <a:blip r:embed="rId3" cstate="print"/>
            <a:stretch>
              <a:fillRect/>
            </a:stretch>
          </p:blipFill>
          <p:spPr>
            <a:xfrm>
              <a:off x="3277576" y="5317728"/>
              <a:ext cx="306005" cy="257284"/>
            </a:xfrm>
            <a:prstGeom prst="rect">
              <a:avLst/>
            </a:prstGeom>
          </p:spPr>
        </p:pic>
      </p:grpSp>
      <p:sp>
        <p:nvSpPr>
          <p:cNvPr id="73" name="object 73"/>
          <p:cNvSpPr txBox="1"/>
          <p:nvPr/>
        </p:nvSpPr>
        <p:spPr>
          <a:xfrm>
            <a:off x="923570" y="5598041"/>
            <a:ext cx="1979182" cy="394980"/>
          </a:xfrm>
          <a:prstGeom prst="rect">
            <a:avLst/>
          </a:prstGeom>
        </p:spPr>
        <p:txBody>
          <a:bodyPr vert="horz" wrap="square" lIns="0" tIns="12700" rIns="0" bIns="0" rtlCol="0">
            <a:spAutoFit/>
          </a:bodyPr>
          <a:lstStyle/>
          <a:p>
            <a:pPr marL="12700">
              <a:lnSpc>
                <a:spcPct val="100000"/>
              </a:lnSpc>
              <a:spcBef>
                <a:spcPts val="100"/>
              </a:spcBef>
            </a:pPr>
            <a:r>
              <a:rPr lang="en-US" sz="1200" spc="-125" dirty="0">
                <a:solidFill>
                  <a:srgbClr val="595757"/>
                </a:solidFill>
                <a:latin typeface="Malgun Gothic"/>
                <a:cs typeface="Malgun Gothic"/>
              </a:rPr>
              <a:t>VIETNAM</a:t>
            </a:r>
            <a:r>
              <a:rPr sz="1200" spc="-20" dirty="0">
                <a:solidFill>
                  <a:srgbClr val="595757"/>
                </a:solidFill>
                <a:latin typeface="Malgun Gothic"/>
                <a:cs typeface="Malgun Gothic"/>
              </a:rPr>
              <a:t>,</a:t>
            </a:r>
            <a:r>
              <a:rPr lang="en-US" altLang="ko-KR" sz="1200" spc="-20" dirty="0">
                <a:solidFill>
                  <a:srgbClr val="595757"/>
                </a:solidFill>
                <a:latin typeface="Malgun Gothic"/>
                <a:cs typeface="Malgun Gothic"/>
              </a:rPr>
              <a:t> NOR</a:t>
            </a:r>
            <a:r>
              <a:rPr sz="1200" spc="-150" dirty="0">
                <a:solidFill>
                  <a:srgbClr val="595757"/>
                </a:solidFill>
                <a:latin typeface="Malgun Gothic"/>
                <a:cs typeface="Malgun Gothic"/>
              </a:rPr>
              <a:t> </a:t>
            </a:r>
            <a:r>
              <a:rPr lang="en-US" sz="1200" spc="-95" dirty="0">
                <a:solidFill>
                  <a:srgbClr val="595757"/>
                </a:solidFill>
                <a:latin typeface="Malgun Gothic"/>
                <a:cs typeface="Malgun Gothic"/>
              </a:rPr>
              <a:t>MID</a:t>
            </a:r>
            <a:r>
              <a:rPr sz="1200" spc="-95" dirty="0">
                <a:solidFill>
                  <a:srgbClr val="595757"/>
                </a:solidFill>
                <a:latin typeface="Malgun Gothic"/>
                <a:cs typeface="Malgun Gothic"/>
              </a:rPr>
              <a:t>,</a:t>
            </a:r>
            <a:r>
              <a:rPr lang="en-US" altLang="ko-KR" sz="1200" spc="-95" dirty="0">
                <a:solidFill>
                  <a:srgbClr val="595757"/>
                </a:solidFill>
                <a:latin typeface="Malgun Gothic"/>
                <a:cs typeface="Malgun Gothic"/>
              </a:rPr>
              <a:t> SOU</a:t>
            </a:r>
            <a:r>
              <a:rPr sz="1200" spc="-150" dirty="0">
                <a:solidFill>
                  <a:srgbClr val="595757"/>
                </a:solidFill>
                <a:latin typeface="Malgun Gothic"/>
                <a:cs typeface="Malgun Gothic"/>
              </a:rPr>
              <a:t> </a:t>
            </a:r>
            <a:r>
              <a:rPr sz="1200" spc="-10" dirty="0">
                <a:solidFill>
                  <a:srgbClr val="595757"/>
                </a:solidFill>
                <a:latin typeface="Malgun Gothic"/>
                <a:cs typeface="Malgun Gothic"/>
              </a:rPr>
              <a:t>/</a:t>
            </a:r>
            <a:r>
              <a:rPr sz="1200" spc="-150" dirty="0">
                <a:solidFill>
                  <a:srgbClr val="595757"/>
                </a:solidFill>
                <a:latin typeface="Malgun Gothic"/>
                <a:cs typeface="Malgun Gothic"/>
              </a:rPr>
              <a:t> </a:t>
            </a:r>
            <a:endParaRPr lang="en-US" altLang="ko-KR" sz="1200" spc="-150" dirty="0">
              <a:solidFill>
                <a:srgbClr val="595757"/>
              </a:solidFill>
              <a:latin typeface="Malgun Gothic"/>
              <a:cs typeface="Malgun Gothic"/>
            </a:endParaRPr>
          </a:p>
          <a:p>
            <a:pPr marL="12700">
              <a:lnSpc>
                <a:spcPct val="100000"/>
              </a:lnSpc>
              <a:spcBef>
                <a:spcPts val="100"/>
              </a:spcBef>
            </a:pPr>
            <a:r>
              <a:rPr lang="en-US" sz="1200" spc="-125" dirty="0">
                <a:solidFill>
                  <a:srgbClr val="595757"/>
                </a:solidFill>
                <a:latin typeface="Malgun Gothic"/>
                <a:cs typeface="Malgun Gothic"/>
              </a:rPr>
              <a:t>THAILAND, LAOS, SINGAPORE</a:t>
            </a:r>
            <a:endParaRPr sz="1200" dirty="0">
              <a:latin typeface="Malgun Gothic"/>
              <a:cs typeface="Malgun Gothic"/>
            </a:endParaRPr>
          </a:p>
        </p:txBody>
      </p:sp>
      <p:sp>
        <p:nvSpPr>
          <p:cNvPr id="74" name="object 74"/>
          <p:cNvSpPr txBox="1"/>
          <p:nvPr/>
        </p:nvSpPr>
        <p:spPr>
          <a:xfrm>
            <a:off x="930016" y="5965006"/>
            <a:ext cx="1796414" cy="197490"/>
          </a:xfrm>
          <a:prstGeom prst="rect">
            <a:avLst/>
          </a:prstGeom>
        </p:spPr>
        <p:txBody>
          <a:bodyPr vert="horz" wrap="square" lIns="0" tIns="12700" rIns="0" bIns="0" rtlCol="0">
            <a:spAutoFit/>
          </a:bodyPr>
          <a:lstStyle/>
          <a:p>
            <a:pPr marL="12700">
              <a:lnSpc>
                <a:spcPct val="100000"/>
              </a:lnSpc>
              <a:spcBef>
                <a:spcPts val="100"/>
              </a:spcBef>
            </a:pPr>
            <a:r>
              <a:rPr lang="en-US" sz="1200" spc="-125" dirty="0">
                <a:solidFill>
                  <a:srgbClr val="595757"/>
                </a:solidFill>
                <a:latin typeface="Malgun Gothic"/>
                <a:cs typeface="Malgun Gothic"/>
              </a:rPr>
              <a:t>JAKARTA, ROME, PARIS,</a:t>
            </a:r>
            <a:endParaRPr sz="1200" dirty="0">
              <a:latin typeface="Malgun Gothic"/>
              <a:cs typeface="Malgun Gothic"/>
            </a:endParaRPr>
          </a:p>
        </p:txBody>
      </p:sp>
      <p:sp>
        <p:nvSpPr>
          <p:cNvPr id="75" name="object 75"/>
          <p:cNvSpPr txBox="1"/>
          <p:nvPr/>
        </p:nvSpPr>
        <p:spPr>
          <a:xfrm>
            <a:off x="944138" y="6132672"/>
            <a:ext cx="1528445" cy="197490"/>
          </a:xfrm>
          <a:prstGeom prst="rect">
            <a:avLst/>
          </a:prstGeom>
        </p:spPr>
        <p:txBody>
          <a:bodyPr vert="horz" wrap="square" lIns="0" tIns="12700" rIns="0" bIns="0" rtlCol="0">
            <a:spAutoFit/>
          </a:bodyPr>
          <a:lstStyle/>
          <a:p>
            <a:pPr marL="12700">
              <a:lnSpc>
                <a:spcPct val="100000"/>
              </a:lnSpc>
              <a:spcBef>
                <a:spcPts val="100"/>
              </a:spcBef>
            </a:pPr>
            <a:r>
              <a:rPr lang="en-US" sz="1200" spc="-125" dirty="0">
                <a:solidFill>
                  <a:srgbClr val="595757"/>
                </a:solidFill>
                <a:latin typeface="Malgun Gothic"/>
                <a:cs typeface="Malgun Gothic"/>
              </a:rPr>
              <a:t>VLADIVOSTOK</a:t>
            </a:r>
            <a:endParaRPr sz="1200" dirty="0">
              <a:latin typeface="Malgun Gothic"/>
              <a:cs typeface="Malgun Gothic"/>
            </a:endParaRPr>
          </a:p>
        </p:txBody>
      </p:sp>
      <p:sp>
        <p:nvSpPr>
          <p:cNvPr id="76" name="object 76"/>
          <p:cNvSpPr txBox="1"/>
          <p:nvPr/>
        </p:nvSpPr>
        <p:spPr>
          <a:xfrm>
            <a:off x="952429" y="6317167"/>
            <a:ext cx="1470402" cy="197490"/>
          </a:xfrm>
          <a:prstGeom prst="rect">
            <a:avLst/>
          </a:prstGeom>
        </p:spPr>
        <p:txBody>
          <a:bodyPr vert="horz" wrap="square" lIns="0" tIns="12700" rIns="0" bIns="0" rtlCol="0">
            <a:spAutoFit/>
          </a:bodyPr>
          <a:lstStyle/>
          <a:p>
            <a:pPr marL="12700">
              <a:lnSpc>
                <a:spcPct val="100000"/>
              </a:lnSpc>
              <a:spcBef>
                <a:spcPts val="100"/>
              </a:spcBef>
            </a:pPr>
            <a:r>
              <a:rPr lang="en-US" sz="1200" dirty="0">
                <a:latin typeface="Malgun Gothic"/>
                <a:cs typeface="Malgun Gothic"/>
              </a:rPr>
              <a:t>GEORGIA, ARMENIA</a:t>
            </a:r>
            <a:endParaRPr sz="1200" dirty="0">
              <a:latin typeface="Malgun Gothic"/>
              <a:cs typeface="Malgun Gothic"/>
            </a:endParaRPr>
          </a:p>
        </p:txBody>
      </p:sp>
      <p:sp>
        <p:nvSpPr>
          <p:cNvPr id="77" name="object 77"/>
          <p:cNvSpPr txBox="1"/>
          <p:nvPr/>
        </p:nvSpPr>
        <p:spPr>
          <a:xfrm>
            <a:off x="927100" y="6522908"/>
            <a:ext cx="1826644" cy="197490"/>
          </a:xfrm>
          <a:prstGeom prst="rect">
            <a:avLst/>
          </a:prstGeom>
        </p:spPr>
        <p:txBody>
          <a:bodyPr vert="horz" wrap="square" lIns="0" tIns="12700" rIns="0" bIns="0" rtlCol="0">
            <a:spAutoFit/>
          </a:bodyPr>
          <a:lstStyle/>
          <a:p>
            <a:pPr marL="12700">
              <a:lnSpc>
                <a:spcPct val="100000"/>
              </a:lnSpc>
              <a:spcBef>
                <a:spcPts val="100"/>
              </a:spcBef>
            </a:pPr>
            <a:r>
              <a:rPr lang="en-US" altLang="ko-KR" sz="1200" b="1" spc="-110" dirty="0">
                <a:solidFill>
                  <a:srgbClr val="004190"/>
                </a:solidFill>
                <a:latin typeface="Malgun Gothic"/>
                <a:cs typeface="Malgun Gothic"/>
              </a:rPr>
              <a:t>14 NATIONS / 16 OFFICES</a:t>
            </a:r>
            <a:endParaRPr sz="1200" dirty="0">
              <a:latin typeface="Malgun Gothic"/>
              <a:cs typeface="Malgun Gothic"/>
            </a:endParaRPr>
          </a:p>
        </p:txBody>
      </p:sp>
      <p:sp>
        <p:nvSpPr>
          <p:cNvPr id="78" name="object 78"/>
          <p:cNvSpPr txBox="1"/>
          <p:nvPr/>
        </p:nvSpPr>
        <p:spPr>
          <a:xfrm>
            <a:off x="923570" y="6744030"/>
            <a:ext cx="1979182" cy="197490"/>
          </a:xfrm>
          <a:prstGeom prst="rect">
            <a:avLst/>
          </a:prstGeom>
        </p:spPr>
        <p:txBody>
          <a:bodyPr vert="horz" wrap="square" lIns="0" tIns="12700" rIns="0" bIns="0" rtlCol="0">
            <a:spAutoFit/>
          </a:bodyPr>
          <a:lstStyle/>
          <a:p>
            <a:pPr marL="12700">
              <a:lnSpc>
                <a:spcPct val="100000"/>
              </a:lnSpc>
              <a:spcBef>
                <a:spcPts val="100"/>
              </a:spcBef>
            </a:pPr>
            <a:r>
              <a:rPr lang="en-US" sz="1200" b="1" spc="-125" dirty="0">
                <a:solidFill>
                  <a:srgbClr val="004190"/>
                </a:solidFill>
                <a:latin typeface="Malgun Gothic"/>
                <a:cs typeface="Malgun Gothic"/>
              </a:rPr>
              <a:t>LOCAL DIRECT-MANAGEMENT</a:t>
            </a:r>
            <a:endParaRPr sz="1200" dirty="0">
              <a:latin typeface="Malgun Gothic"/>
              <a:cs typeface="Malgun Gothic"/>
            </a:endParaRPr>
          </a:p>
        </p:txBody>
      </p:sp>
      <p:sp>
        <p:nvSpPr>
          <p:cNvPr id="79" name="object 79"/>
          <p:cNvSpPr txBox="1"/>
          <p:nvPr/>
        </p:nvSpPr>
        <p:spPr>
          <a:xfrm>
            <a:off x="3205185" y="5146393"/>
            <a:ext cx="2051360" cy="1578637"/>
          </a:xfrm>
          <a:prstGeom prst="rect">
            <a:avLst/>
          </a:prstGeom>
        </p:spPr>
        <p:txBody>
          <a:bodyPr vert="horz" wrap="square" lIns="0" tIns="151130" rIns="0" bIns="0" rtlCol="0">
            <a:spAutoFit/>
          </a:bodyPr>
          <a:lstStyle/>
          <a:p>
            <a:pPr marL="504825">
              <a:lnSpc>
                <a:spcPct val="100000"/>
              </a:lnSpc>
              <a:spcBef>
                <a:spcPts val="1190"/>
              </a:spcBef>
            </a:pPr>
            <a:r>
              <a:rPr lang="en-US" sz="1600" b="1" spc="-165" dirty="0">
                <a:solidFill>
                  <a:srgbClr val="FFFFFF"/>
                </a:solidFill>
                <a:latin typeface="Malgun Gothic"/>
                <a:cs typeface="Malgun Gothic"/>
              </a:rPr>
              <a:t>TOUR GUIDE</a:t>
            </a:r>
            <a:endParaRPr sz="1600" dirty="0">
              <a:latin typeface="Malgun Gothic"/>
              <a:cs typeface="Malgun Gothic"/>
            </a:endParaRPr>
          </a:p>
          <a:p>
            <a:pPr marL="110489" indent="-98425">
              <a:lnSpc>
                <a:spcPct val="100000"/>
              </a:lnSpc>
              <a:spcBef>
                <a:spcPts val="819"/>
              </a:spcBef>
              <a:buChar char="-"/>
              <a:tabLst>
                <a:tab pos="111125" algn="l"/>
              </a:tabLst>
            </a:pPr>
            <a:r>
              <a:rPr lang="en-US" sz="1200" spc="-125" dirty="0">
                <a:solidFill>
                  <a:srgbClr val="595757"/>
                </a:solidFill>
                <a:latin typeface="Malgun Gothic"/>
                <a:cs typeface="Malgun Gothic"/>
              </a:rPr>
              <a:t>MOST VETERAN GUIDES </a:t>
            </a:r>
            <a:endParaRPr sz="1200" dirty="0">
              <a:latin typeface="Malgun Gothic"/>
              <a:cs typeface="Malgun Gothic"/>
            </a:endParaRPr>
          </a:p>
          <a:p>
            <a:pPr marL="116205" indent="-104139">
              <a:lnSpc>
                <a:spcPct val="100000"/>
              </a:lnSpc>
              <a:spcBef>
                <a:spcPts val="570"/>
              </a:spcBef>
              <a:buChar char="-"/>
              <a:tabLst>
                <a:tab pos="116839" algn="l"/>
              </a:tabLst>
            </a:pPr>
            <a:r>
              <a:rPr lang="en-US" sz="1200" spc="-125" dirty="0">
                <a:solidFill>
                  <a:srgbClr val="595757"/>
                </a:solidFill>
                <a:latin typeface="Malgun Gothic"/>
                <a:cs typeface="Malgun Gothic"/>
              </a:rPr>
              <a:t>MONTHLY TOUR GUIDE SERVICE MANAGEMENT EXAM</a:t>
            </a:r>
            <a:endParaRPr sz="1200" dirty="0">
              <a:latin typeface="Malgun Gothic"/>
              <a:cs typeface="Malgun Gothic"/>
            </a:endParaRPr>
          </a:p>
          <a:p>
            <a:pPr marL="114300" marR="32384" indent="-102235">
              <a:lnSpc>
                <a:spcPct val="100000"/>
              </a:lnSpc>
              <a:spcBef>
                <a:spcPts val="565"/>
              </a:spcBef>
              <a:buChar char="-"/>
              <a:tabLst>
                <a:tab pos="116839" algn="l"/>
              </a:tabLst>
            </a:pPr>
            <a:r>
              <a:rPr lang="en-US" sz="1200" spc="-150" dirty="0">
                <a:solidFill>
                  <a:srgbClr val="595757"/>
                </a:solidFill>
                <a:latin typeface="Malgun Gothic"/>
                <a:cs typeface="Malgun Gothic"/>
              </a:rPr>
              <a:t>RE-ASSIGN TOUR GUIDE FROM    C USTOMER EXPERIENCE CENTER</a:t>
            </a:r>
            <a:endParaRPr sz="1200" dirty="0">
              <a:latin typeface="Malgun Gothic"/>
              <a:cs typeface="Malgun Gothic"/>
            </a:endParaRPr>
          </a:p>
        </p:txBody>
      </p:sp>
      <p:grpSp>
        <p:nvGrpSpPr>
          <p:cNvPr id="80" name="object 80"/>
          <p:cNvGrpSpPr/>
          <p:nvPr/>
        </p:nvGrpSpPr>
        <p:grpSpPr>
          <a:xfrm>
            <a:off x="5426287" y="5255019"/>
            <a:ext cx="2155190" cy="1765300"/>
            <a:chOff x="5426287" y="5255019"/>
            <a:chExt cx="2155190" cy="1765300"/>
          </a:xfrm>
        </p:grpSpPr>
        <p:sp>
          <p:nvSpPr>
            <p:cNvPr id="81" name="object 81"/>
            <p:cNvSpPr/>
            <p:nvPr/>
          </p:nvSpPr>
          <p:spPr>
            <a:xfrm>
              <a:off x="5431049" y="5402747"/>
              <a:ext cx="2145665" cy="1612900"/>
            </a:xfrm>
            <a:custGeom>
              <a:avLst/>
              <a:gdLst/>
              <a:ahLst/>
              <a:cxnLst/>
              <a:rect l="l" t="t" r="r" b="b"/>
              <a:pathLst>
                <a:path w="2145665" h="1612900">
                  <a:moveTo>
                    <a:pt x="2145309" y="0"/>
                  </a:moveTo>
                  <a:lnTo>
                    <a:pt x="2145309" y="1447253"/>
                  </a:lnTo>
                  <a:lnTo>
                    <a:pt x="2145309" y="1490256"/>
                  </a:lnTo>
                  <a:lnTo>
                    <a:pt x="2145309" y="1497279"/>
                  </a:lnTo>
                  <a:lnTo>
                    <a:pt x="2144661" y="1499768"/>
                  </a:lnTo>
                  <a:lnTo>
                    <a:pt x="2138159" y="1531681"/>
                  </a:lnTo>
                  <a:lnTo>
                    <a:pt x="2119799" y="1568842"/>
                  </a:lnTo>
                  <a:lnTo>
                    <a:pt x="2083473" y="1599646"/>
                  </a:lnTo>
                  <a:lnTo>
                    <a:pt x="2023071" y="1612493"/>
                  </a:lnTo>
                  <a:lnTo>
                    <a:pt x="122237" y="1612493"/>
                  </a:lnTo>
                  <a:lnTo>
                    <a:pt x="62064" y="1597748"/>
                  </a:lnTo>
                  <a:lnTo>
                    <a:pt x="21660" y="1564266"/>
                  </a:lnTo>
                  <a:lnTo>
                    <a:pt x="635" y="1499984"/>
                  </a:lnTo>
                  <a:lnTo>
                    <a:pt x="368" y="1495488"/>
                  </a:lnTo>
                  <a:lnTo>
                    <a:pt x="0" y="1493748"/>
                  </a:lnTo>
                  <a:lnTo>
                    <a:pt x="0" y="1491996"/>
                  </a:lnTo>
                  <a:lnTo>
                    <a:pt x="0" y="1490256"/>
                  </a:lnTo>
                  <a:lnTo>
                    <a:pt x="0" y="1447253"/>
                  </a:lnTo>
                  <a:lnTo>
                    <a:pt x="0" y="0"/>
                  </a:lnTo>
                  <a:lnTo>
                    <a:pt x="122237" y="0"/>
                  </a:lnTo>
                  <a:lnTo>
                    <a:pt x="2023071" y="0"/>
                  </a:lnTo>
                  <a:lnTo>
                    <a:pt x="2145309" y="0"/>
                  </a:lnTo>
                  <a:close/>
                </a:path>
              </a:pathLst>
            </a:custGeom>
            <a:ln w="9525">
              <a:solidFill>
                <a:srgbClr val="38A1DB"/>
              </a:solidFill>
            </a:ln>
          </p:spPr>
          <p:txBody>
            <a:bodyPr wrap="square" lIns="0" tIns="0" rIns="0" bIns="0" rtlCol="0"/>
            <a:lstStyle/>
            <a:p>
              <a:endParaRPr/>
            </a:p>
          </p:txBody>
        </p:sp>
        <p:sp>
          <p:nvSpPr>
            <p:cNvPr id="82" name="object 82"/>
            <p:cNvSpPr/>
            <p:nvPr/>
          </p:nvSpPr>
          <p:spPr>
            <a:xfrm>
              <a:off x="5426287" y="5255019"/>
              <a:ext cx="2155190" cy="351155"/>
            </a:xfrm>
            <a:custGeom>
              <a:avLst/>
              <a:gdLst/>
              <a:ahLst/>
              <a:cxnLst/>
              <a:rect l="l" t="t" r="r" b="b"/>
              <a:pathLst>
                <a:path w="2155190" h="351154">
                  <a:moveTo>
                    <a:pt x="2027834" y="0"/>
                  </a:moveTo>
                  <a:lnTo>
                    <a:pt x="127000" y="0"/>
                  </a:lnTo>
                  <a:lnTo>
                    <a:pt x="57717" y="2028"/>
                  </a:lnTo>
                  <a:lnTo>
                    <a:pt x="21459" y="14892"/>
                  </a:lnTo>
                  <a:lnTo>
                    <a:pt x="6381" y="49561"/>
                  </a:lnTo>
                  <a:lnTo>
                    <a:pt x="635" y="117005"/>
                  </a:lnTo>
                  <a:lnTo>
                    <a:pt x="0" y="117005"/>
                  </a:lnTo>
                  <a:lnTo>
                    <a:pt x="0" y="351002"/>
                  </a:lnTo>
                  <a:lnTo>
                    <a:pt x="2154834" y="351002"/>
                  </a:lnTo>
                  <a:lnTo>
                    <a:pt x="2154834" y="117005"/>
                  </a:lnTo>
                  <a:lnTo>
                    <a:pt x="2154161" y="117005"/>
                  </a:lnTo>
                  <a:lnTo>
                    <a:pt x="2147949" y="86153"/>
                  </a:lnTo>
                  <a:lnTo>
                    <a:pt x="2129364" y="47329"/>
                  </a:lnTo>
                  <a:lnTo>
                    <a:pt x="2091596" y="14092"/>
                  </a:lnTo>
                  <a:lnTo>
                    <a:pt x="2027834" y="0"/>
                  </a:lnTo>
                  <a:close/>
                </a:path>
              </a:pathLst>
            </a:custGeom>
            <a:solidFill>
              <a:srgbClr val="38A1DB"/>
            </a:solidFill>
          </p:spPr>
          <p:txBody>
            <a:bodyPr wrap="square" lIns="0" tIns="0" rIns="0" bIns="0" rtlCol="0"/>
            <a:lstStyle/>
            <a:p>
              <a:endParaRPr/>
            </a:p>
          </p:txBody>
        </p:sp>
        <p:pic>
          <p:nvPicPr>
            <p:cNvPr id="83" name="object 83"/>
            <p:cNvPicPr/>
            <p:nvPr/>
          </p:nvPicPr>
          <p:blipFill>
            <a:blip r:embed="rId4" cstate="print"/>
            <a:stretch>
              <a:fillRect/>
            </a:stretch>
          </p:blipFill>
          <p:spPr>
            <a:xfrm>
              <a:off x="5527633" y="5329530"/>
              <a:ext cx="287996" cy="220346"/>
            </a:xfrm>
            <a:prstGeom prst="rect">
              <a:avLst/>
            </a:prstGeom>
          </p:spPr>
        </p:pic>
      </p:grpSp>
      <p:sp>
        <p:nvSpPr>
          <p:cNvPr id="84" name="object 84"/>
          <p:cNvSpPr txBox="1"/>
          <p:nvPr/>
        </p:nvSpPr>
        <p:spPr>
          <a:xfrm>
            <a:off x="5565593" y="5146393"/>
            <a:ext cx="1724660" cy="1686359"/>
          </a:xfrm>
          <a:prstGeom prst="rect">
            <a:avLst/>
          </a:prstGeom>
        </p:spPr>
        <p:txBody>
          <a:bodyPr vert="horz" wrap="square" lIns="0" tIns="151130" rIns="0" bIns="0" rtlCol="0">
            <a:spAutoFit/>
          </a:bodyPr>
          <a:lstStyle/>
          <a:p>
            <a:pPr marL="334010">
              <a:lnSpc>
                <a:spcPct val="100000"/>
              </a:lnSpc>
              <a:spcBef>
                <a:spcPts val="1190"/>
              </a:spcBef>
            </a:pPr>
            <a:r>
              <a:rPr lang="en-US" sz="1600" b="1" spc="-165" dirty="0">
                <a:solidFill>
                  <a:srgbClr val="FFFFFF"/>
                </a:solidFill>
                <a:latin typeface="Malgun Gothic"/>
                <a:cs typeface="Malgun Gothic"/>
              </a:rPr>
              <a:t>MARKETING</a:t>
            </a:r>
            <a:endParaRPr sz="1600" dirty="0">
              <a:latin typeface="Malgun Gothic"/>
              <a:cs typeface="Malgun Gothic"/>
            </a:endParaRPr>
          </a:p>
          <a:p>
            <a:pPr marL="12700">
              <a:lnSpc>
                <a:spcPct val="100000"/>
              </a:lnSpc>
              <a:spcBef>
                <a:spcPts val="819"/>
              </a:spcBef>
            </a:pPr>
            <a:r>
              <a:rPr lang="en-US" sz="1200" b="1" spc="-125" dirty="0">
                <a:solidFill>
                  <a:srgbClr val="004190"/>
                </a:solidFill>
                <a:latin typeface="Malgun Gothic"/>
                <a:cs typeface="Malgun Gothic"/>
              </a:rPr>
              <a:t>HOME-SHOPPING PLAN</a:t>
            </a:r>
            <a:endParaRPr sz="1200" dirty="0">
              <a:latin typeface="Malgun Gothic"/>
              <a:cs typeface="Malgun Gothic"/>
            </a:endParaRPr>
          </a:p>
          <a:p>
            <a:pPr marL="146685" indent="-98425">
              <a:lnSpc>
                <a:spcPct val="100000"/>
              </a:lnSpc>
              <a:buChar char="-"/>
              <a:tabLst>
                <a:tab pos="147320" algn="l"/>
              </a:tabLst>
            </a:pPr>
            <a:r>
              <a:rPr lang="en-US" sz="1200" spc="-125" dirty="0">
                <a:solidFill>
                  <a:srgbClr val="595757"/>
                </a:solidFill>
                <a:latin typeface="Malgun Gothic"/>
                <a:cs typeface="Malgun Gothic"/>
              </a:rPr>
              <a:t>OPERATE YEARLY HOME-SHOPPING  PLAN</a:t>
            </a:r>
            <a:endParaRPr sz="1200" dirty="0">
              <a:latin typeface="Malgun Gothic"/>
              <a:cs typeface="Malgun Gothic"/>
            </a:endParaRPr>
          </a:p>
          <a:p>
            <a:pPr marL="12700">
              <a:lnSpc>
                <a:spcPct val="100000"/>
              </a:lnSpc>
              <a:spcBef>
                <a:spcPts val="570"/>
              </a:spcBef>
            </a:pPr>
            <a:r>
              <a:rPr lang="en-US" sz="1200" b="1" spc="-125" dirty="0">
                <a:solidFill>
                  <a:srgbClr val="004190"/>
                </a:solidFill>
                <a:latin typeface="Malgun Gothic"/>
                <a:cs typeface="Malgun Gothic"/>
              </a:rPr>
              <a:t>NEWSPAPER PLAN</a:t>
            </a:r>
            <a:endParaRPr sz="1200" dirty="0">
              <a:latin typeface="Malgun Gothic"/>
              <a:cs typeface="Malgun Gothic"/>
            </a:endParaRPr>
          </a:p>
          <a:p>
            <a:pPr marL="146685" indent="-98425">
              <a:lnSpc>
                <a:spcPct val="100000"/>
              </a:lnSpc>
              <a:buChar char="-"/>
              <a:tabLst>
                <a:tab pos="147320" algn="l"/>
              </a:tabLst>
            </a:pPr>
            <a:r>
              <a:rPr lang="en-US" sz="1200" spc="-125" dirty="0">
                <a:solidFill>
                  <a:srgbClr val="595757"/>
                </a:solidFill>
                <a:latin typeface="Malgun Gothic"/>
                <a:cs typeface="Malgun Gothic"/>
              </a:rPr>
              <a:t>TRAVEL AGENCY NEWSPAPER ADVERTISEMENT</a:t>
            </a:r>
            <a:endParaRPr sz="1200" dirty="0">
              <a:latin typeface="Malgun Gothic"/>
              <a:cs typeface="Malgun Gothic"/>
            </a:endParaRPr>
          </a:p>
        </p:txBody>
      </p:sp>
      <p:grpSp>
        <p:nvGrpSpPr>
          <p:cNvPr id="85" name="object 85"/>
          <p:cNvGrpSpPr/>
          <p:nvPr/>
        </p:nvGrpSpPr>
        <p:grpSpPr>
          <a:xfrm>
            <a:off x="7741694" y="5255019"/>
            <a:ext cx="2155190" cy="1765300"/>
            <a:chOff x="7741694" y="5255019"/>
            <a:chExt cx="2155190" cy="1765300"/>
          </a:xfrm>
        </p:grpSpPr>
        <p:sp>
          <p:nvSpPr>
            <p:cNvPr id="86" name="object 86"/>
            <p:cNvSpPr/>
            <p:nvPr/>
          </p:nvSpPr>
          <p:spPr>
            <a:xfrm>
              <a:off x="7746456" y="5402747"/>
              <a:ext cx="2145665" cy="1612900"/>
            </a:xfrm>
            <a:custGeom>
              <a:avLst/>
              <a:gdLst/>
              <a:ahLst/>
              <a:cxnLst/>
              <a:rect l="l" t="t" r="r" b="b"/>
              <a:pathLst>
                <a:path w="2145665" h="1612900">
                  <a:moveTo>
                    <a:pt x="2145309" y="0"/>
                  </a:moveTo>
                  <a:lnTo>
                    <a:pt x="2145309" y="1447253"/>
                  </a:lnTo>
                  <a:lnTo>
                    <a:pt x="2145309" y="1490256"/>
                  </a:lnTo>
                  <a:lnTo>
                    <a:pt x="2145309" y="1497279"/>
                  </a:lnTo>
                  <a:lnTo>
                    <a:pt x="2144661" y="1499768"/>
                  </a:lnTo>
                  <a:lnTo>
                    <a:pt x="2138159" y="1531681"/>
                  </a:lnTo>
                  <a:lnTo>
                    <a:pt x="2119799" y="1568842"/>
                  </a:lnTo>
                  <a:lnTo>
                    <a:pt x="2083473" y="1599646"/>
                  </a:lnTo>
                  <a:lnTo>
                    <a:pt x="2023071" y="1612493"/>
                  </a:lnTo>
                  <a:lnTo>
                    <a:pt x="122237" y="1612493"/>
                  </a:lnTo>
                  <a:lnTo>
                    <a:pt x="62064" y="1597748"/>
                  </a:lnTo>
                  <a:lnTo>
                    <a:pt x="21660" y="1564266"/>
                  </a:lnTo>
                  <a:lnTo>
                    <a:pt x="635" y="1499984"/>
                  </a:lnTo>
                  <a:lnTo>
                    <a:pt x="368" y="1495488"/>
                  </a:lnTo>
                  <a:lnTo>
                    <a:pt x="0" y="1493748"/>
                  </a:lnTo>
                  <a:lnTo>
                    <a:pt x="0" y="1491996"/>
                  </a:lnTo>
                  <a:lnTo>
                    <a:pt x="0" y="1490256"/>
                  </a:lnTo>
                  <a:lnTo>
                    <a:pt x="0" y="1447253"/>
                  </a:lnTo>
                  <a:lnTo>
                    <a:pt x="0" y="0"/>
                  </a:lnTo>
                  <a:lnTo>
                    <a:pt x="122237" y="0"/>
                  </a:lnTo>
                  <a:lnTo>
                    <a:pt x="2023071" y="0"/>
                  </a:lnTo>
                  <a:lnTo>
                    <a:pt x="2145309" y="0"/>
                  </a:lnTo>
                  <a:close/>
                </a:path>
              </a:pathLst>
            </a:custGeom>
            <a:ln w="9525">
              <a:solidFill>
                <a:srgbClr val="38A1DB"/>
              </a:solidFill>
            </a:ln>
          </p:spPr>
          <p:txBody>
            <a:bodyPr wrap="square" lIns="0" tIns="0" rIns="0" bIns="0" rtlCol="0"/>
            <a:lstStyle/>
            <a:p>
              <a:endParaRPr/>
            </a:p>
          </p:txBody>
        </p:sp>
        <p:sp>
          <p:nvSpPr>
            <p:cNvPr id="87" name="object 87"/>
            <p:cNvSpPr/>
            <p:nvPr/>
          </p:nvSpPr>
          <p:spPr>
            <a:xfrm>
              <a:off x="7741694" y="5255019"/>
              <a:ext cx="2155190" cy="351155"/>
            </a:xfrm>
            <a:custGeom>
              <a:avLst/>
              <a:gdLst/>
              <a:ahLst/>
              <a:cxnLst/>
              <a:rect l="l" t="t" r="r" b="b"/>
              <a:pathLst>
                <a:path w="2155190" h="351154">
                  <a:moveTo>
                    <a:pt x="2027834" y="0"/>
                  </a:moveTo>
                  <a:lnTo>
                    <a:pt x="127000" y="0"/>
                  </a:lnTo>
                  <a:lnTo>
                    <a:pt x="57724" y="2028"/>
                  </a:lnTo>
                  <a:lnTo>
                    <a:pt x="21469" y="14892"/>
                  </a:lnTo>
                  <a:lnTo>
                    <a:pt x="6388" y="49561"/>
                  </a:lnTo>
                  <a:lnTo>
                    <a:pt x="635" y="117005"/>
                  </a:lnTo>
                  <a:lnTo>
                    <a:pt x="0" y="117005"/>
                  </a:lnTo>
                  <a:lnTo>
                    <a:pt x="0" y="351002"/>
                  </a:lnTo>
                  <a:lnTo>
                    <a:pt x="2154834" y="351002"/>
                  </a:lnTo>
                  <a:lnTo>
                    <a:pt x="2154834" y="117005"/>
                  </a:lnTo>
                  <a:lnTo>
                    <a:pt x="2154161" y="117005"/>
                  </a:lnTo>
                  <a:lnTo>
                    <a:pt x="2147949" y="86153"/>
                  </a:lnTo>
                  <a:lnTo>
                    <a:pt x="2129364" y="47329"/>
                  </a:lnTo>
                  <a:lnTo>
                    <a:pt x="2091596" y="14092"/>
                  </a:lnTo>
                  <a:lnTo>
                    <a:pt x="2027834" y="0"/>
                  </a:lnTo>
                  <a:close/>
                </a:path>
              </a:pathLst>
            </a:custGeom>
            <a:solidFill>
              <a:srgbClr val="38A1DB"/>
            </a:solidFill>
          </p:spPr>
          <p:txBody>
            <a:bodyPr wrap="square" lIns="0" tIns="0" rIns="0" bIns="0" rtlCol="0"/>
            <a:lstStyle/>
            <a:p>
              <a:endParaRPr/>
            </a:p>
          </p:txBody>
        </p:sp>
        <p:pic>
          <p:nvPicPr>
            <p:cNvPr id="88" name="object 88"/>
            <p:cNvPicPr/>
            <p:nvPr/>
          </p:nvPicPr>
          <p:blipFill>
            <a:blip r:embed="rId5" cstate="print"/>
            <a:stretch>
              <a:fillRect/>
            </a:stretch>
          </p:blipFill>
          <p:spPr>
            <a:xfrm>
              <a:off x="7913471" y="5325824"/>
              <a:ext cx="162001" cy="236387"/>
            </a:xfrm>
            <a:prstGeom prst="rect">
              <a:avLst/>
            </a:prstGeom>
          </p:spPr>
        </p:pic>
      </p:grpSp>
      <p:sp>
        <p:nvSpPr>
          <p:cNvPr id="89" name="object 89"/>
          <p:cNvSpPr txBox="1"/>
          <p:nvPr/>
        </p:nvSpPr>
        <p:spPr>
          <a:xfrm>
            <a:off x="7835848" y="5146393"/>
            <a:ext cx="1925320" cy="1686359"/>
          </a:xfrm>
          <a:prstGeom prst="rect">
            <a:avLst/>
          </a:prstGeom>
        </p:spPr>
        <p:txBody>
          <a:bodyPr vert="horz" wrap="square" lIns="0" tIns="151130" rIns="0" bIns="0" rtlCol="0">
            <a:spAutoFit/>
          </a:bodyPr>
          <a:lstStyle/>
          <a:p>
            <a:pPr marL="361315">
              <a:lnSpc>
                <a:spcPct val="100000"/>
              </a:lnSpc>
              <a:spcBef>
                <a:spcPts val="1190"/>
              </a:spcBef>
            </a:pPr>
            <a:r>
              <a:rPr lang="en-US" sz="1600" b="1" spc="-165" dirty="0">
                <a:solidFill>
                  <a:srgbClr val="FFFFFF"/>
                </a:solidFill>
                <a:latin typeface="Malgun Gothic"/>
                <a:cs typeface="Malgun Gothic"/>
              </a:rPr>
              <a:t>TOUR OPERATOR</a:t>
            </a:r>
            <a:endParaRPr sz="1600" dirty="0">
              <a:latin typeface="Malgun Gothic"/>
              <a:cs typeface="Malgun Gothic"/>
            </a:endParaRPr>
          </a:p>
          <a:p>
            <a:pPr marL="100965" marR="12700" indent="-88900" algn="just">
              <a:lnSpc>
                <a:spcPct val="100000"/>
              </a:lnSpc>
              <a:spcBef>
                <a:spcPts val="819"/>
              </a:spcBef>
              <a:buChar char="-"/>
              <a:tabLst>
                <a:tab pos="102235" algn="l"/>
              </a:tabLst>
            </a:pPr>
            <a:r>
              <a:rPr lang="en-US" sz="1200" spc="-135" dirty="0">
                <a:solidFill>
                  <a:srgbClr val="595757"/>
                </a:solidFill>
                <a:latin typeface="Malgun Gothic"/>
                <a:cs typeface="Malgun Gothic"/>
              </a:rPr>
              <a:t>ACCEPT &amp; PROVIDE CUSTOMER OPINIONS IN VARIOUS TOUR OPTIONS (NO TIP, &amp; MORE)</a:t>
            </a:r>
            <a:endParaRPr sz="1200" dirty="0">
              <a:latin typeface="Malgun Gothic"/>
              <a:cs typeface="Malgun Gothic"/>
            </a:endParaRPr>
          </a:p>
          <a:p>
            <a:pPr marL="100965" marR="5080" indent="-88900" algn="just">
              <a:lnSpc>
                <a:spcPct val="100000"/>
              </a:lnSpc>
              <a:spcBef>
                <a:spcPts val="570"/>
              </a:spcBef>
              <a:buChar char="-"/>
              <a:tabLst>
                <a:tab pos="101600" algn="l"/>
              </a:tabLst>
            </a:pPr>
            <a:r>
              <a:rPr lang="en-US" sz="1200" spc="-45" dirty="0">
                <a:solidFill>
                  <a:srgbClr val="595757"/>
                </a:solidFill>
                <a:latin typeface="Malgun Gothic"/>
                <a:cs typeface="Malgun Gothic"/>
              </a:rPr>
              <a:t>PROVIDE IMMEDIATE RESP-ONSE ON CUSTOMER COMPLAINTS</a:t>
            </a:r>
            <a:endParaRPr sz="1200" dirty="0">
              <a:latin typeface="Malgun Gothic"/>
              <a:cs typeface="Malgun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9900" y="3476625"/>
            <a:ext cx="2148205" cy="2123440"/>
          </a:xfrm>
          <a:custGeom>
            <a:avLst/>
            <a:gdLst/>
            <a:ahLst/>
            <a:cxnLst/>
            <a:rect l="l" t="t" r="r" b="b"/>
            <a:pathLst>
              <a:path w="2148205" h="2123440">
                <a:moveTo>
                  <a:pt x="1074000" y="0"/>
                </a:moveTo>
                <a:lnTo>
                  <a:pt x="1026160" y="1034"/>
                </a:lnTo>
                <a:lnTo>
                  <a:pt x="978856" y="4108"/>
                </a:lnTo>
                <a:lnTo>
                  <a:pt x="932131" y="9178"/>
                </a:lnTo>
                <a:lnTo>
                  <a:pt x="886030" y="16202"/>
                </a:lnTo>
                <a:lnTo>
                  <a:pt x="840595" y="25136"/>
                </a:lnTo>
                <a:lnTo>
                  <a:pt x="795871" y="35937"/>
                </a:lnTo>
                <a:lnTo>
                  <a:pt x="751900" y="48563"/>
                </a:lnTo>
                <a:lnTo>
                  <a:pt x="708728" y="62969"/>
                </a:lnTo>
                <a:lnTo>
                  <a:pt x="666397" y="79112"/>
                </a:lnTo>
                <a:lnTo>
                  <a:pt x="624951" y="96951"/>
                </a:lnTo>
                <a:lnTo>
                  <a:pt x="584434" y="116440"/>
                </a:lnTo>
                <a:lnTo>
                  <a:pt x="544890" y="137538"/>
                </a:lnTo>
                <a:lnTo>
                  <a:pt x="506361" y="160201"/>
                </a:lnTo>
                <a:lnTo>
                  <a:pt x="468892" y="184386"/>
                </a:lnTo>
                <a:lnTo>
                  <a:pt x="432527" y="210050"/>
                </a:lnTo>
                <a:lnTo>
                  <a:pt x="397309" y="237149"/>
                </a:lnTo>
                <a:lnTo>
                  <a:pt x="363281" y="265641"/>
                </a:lnTo>
                <a:lnTo>
                  <a:pt x="330488" y="295482"/>
                </a:lnTo>
                <a:lnTo>
                  <a:pt x="298972" y="326630"/>
                </a:lnTo>
                <a:lnTo>
                  <a:pt x="268778" y="359040"/>
                </a:lnTo>
                <a:lnTo>
                  <a:pt x="239950" y="392671"/>
                </a:lnTo>
                <a:lnTo>
                  <a:pt x="212531" y="427478"/>
                </a:lnTo>
                <a:lnTo>
                  <a:pt x="186564" y="463419"/>
                </a:lnTo>
                <a:lnTo>
                  <a:pt x="162093" y="500451"/>
                </a:lnTo>
                <a:lnTo>
                  <a:pt x="139163" y="538530"/>
                </a:lnTo>
                <a:lnTo>
                  <a:pt x="117815" y="577613"/>
                </a:lnTo>
                <a:lnTo>
                  <a:pt x="98096" y="617657"/>
                </a:lnTo>
                <a:lnTo>
                  <a:pt x="80047" y="658619"/>
                </a:lnTo>
                <a:lnTo>
                  <a:pt x="63712" y="700456"/>
                </a:lnTo>
                <a:lnTo>
                  <a:pt x="49136" y="743124"/>
                </a:lnTo>
                <a:lnTo>
                  <a:pt x="36362" y="786581"/>
                </a:lnTo>
                <a:lnTo>
                  <a:pt x="25433" y="830784"/>
                </a:lnTo>
                <a:lnTo>
                  <a:pt x="16393" y="875688"/>
                </a:lnTo>
                <a:lnTo>
                  <a:pt x="9287" y="921252"/>
                </a:lnTo>
                <a:lnTo>
                  <a:pt x="4156" y="967431"/>
                </a:lnTo>
                <a:lnTo>
                  <a:pt x="1046" y="1014184"/>
                </a:lnTo>
                <a:lnTo>
                  <a:pt x="0" y="1061466"/>
                </a:lnTo>
                <a:lnTo>
                  <a:pt x="1046" y="1108748"/>
                </a:lnTo>
                <a:lnTo>
                  <a:pt x="4156" y="1155502"/>
                </a:lnTo>
                <a:lnTo>
                  <a:pt x="9287" y="1201682"/>
                </a:lnTo>
                <a:lnTo>
                  <a:pt x="16393" y="1247246"/>
                </a:lnTo>
                <a:lnTo>
                  <a:pt x="25433" y="1292152"/>
                </a:lnTo>
                <a:lnTo>
                  <a:pt x="36362" y="1336355"/>
                </a:lnTo>
                <a:lnTo>
                  <a:pt x="49136" y="1379813"/>
                </a:lnTo>
                <a:lnTo>
                  <a:pt x="63712" y="1422482"/>
                </a:lnTo>
                <a:lnTo>
                  <a:pt x="80047" y="1464319"/>
                </a:lnTo>
                <a:lnTo>
                  <a:pt x="98096" y="1505282"/>
                </a:lnTo>
                <a:lnTo>
                  <a:pt x="117815" y="1545326"/>
                </a:lnTo>
                <a:lnTo>
                  <a:pt x="139163" y="1584410"/>
                </a:lnTo>
                <a:lnTo>
                  <a:pt x="162093" y="1622489"/>
                </a:lnTo>
                <a:lnTo>
                  <a:pt x="186564" y="1659521"/>
                </a:lnTo>
                <a:lnTo>
                  <a:pt x="212531" y="1695463"/>
                </a:lnTo>
                <a:lnTo>
                  <a:pt x="239950" y="1730270"/>
                </a:lnTo>
                <a:lnTo>
                  <a:pt x="268778" y="1763901"/>
                </a:lnTo>
                <a:lnTo>
                  <a:pt x="298972" y="1796312"/>
                </a:lnTo>
                <a:lnTo>
                  <a:pt x="330488" y="1827460"/>
                </a:lnTo>
                <a:lnTo>
                  <a:pt x="363281" y="1857301"/>
                </a:lnTo>
                <a:lnTo>
                  <a:pt x="397309" y="1885794"/>
                </a:lnTo>
                <a:lnTo>
                  <a:pt x="432527" y="1912893"/>
                </a:lnTo>
                <a:lnTo>
                  <a:pt x="468892" y="1938557"/>
                </a:lnTo>
                <a:lnTo>
                  <a:pt x="506361" y="1962742"/>
                </a:lnTo>
                <a:lnTo>
                  <a:pt x="544890" y="1985405"/>
                </a:lnTo>
                <a:lnTo>
                  <a:pt x="584434" y="2006503"/>
                </a:lnTo>
                <a:lnTo>
                  <a:pt x="624951" y="2025993"/>
                </a:lnTo>
                <a:lnTo>
                  <a:pt x="666397" y="2043831"/>
                </a:lnTo>
                <a:lnTo>
                  <a:pt x="708728" y="2059975"/>
                </a:lnTo>
                <a:lnTo>
                  <a:pt x="751900" y="2074381"/>
                </a:lnTo>
                <a:lnTo>
                  <a:pt x="795871" y="2087006"/>
                </a:lnTo>
                <a:lnTo>
                  <a:pt x="840595" y="2097808"/>
                </a:lnTo>
                <a:lnTo>
                  <a:pt x="886030" y="2106742"/>
                </a:lnTo>
                <a:lnTo>
                  <a:pt x="932131" y="2113766"/>
                </a:lnTo>
                <a:lnTo>
                  <a:pt x="978856" y="2118836"/>
                </a:lnTo>
                <a:lnTo>
                  <a:pt x="1026160" y="2121910"/>
                </a:lnTo>
                <a:lnTo>
                  <a:pt x="1074000" y="2122944"/>
                </a:lnTo>
                <a:lnTo>
                  <a:pt x="1121841" y="2121910"/>
                </a:lnTo>
                <a:lnTo>
                  <a:pt x="1169145" y="2118836"/>
                </a:lnTo>
                <a:lnTo>
                  <a:pt x="1215870" y="2113766"/>
                </a:lnTo>
                <a:lnTo>
                  <a:pt x="1261971" y="2106742"/>
                </a:lnTo>
                <a:lnTo>
                  <a:pt x="1307406" y="2097808"/>
                </a:lnTo>
                <a:lnTo>
                  <a:pt x="1352130" y="2087006"/>
                </a:lnTo>
                <a:lnTo>
                  <a:pt x="1396100" y="2074381"/>
                </a:lnTo>
                <a:lnTo>
                  <a:pt x="1439273" y="2059975"/>
                </a:lnTo>
                <a:lnTo>
                  <a:pt x="1481604" y="2043831"/>
                </a:lnTo>
                <a:lnTo>
                  <a:pt x="1523049" y="2025993"/>
                </a:lnTo>
                <a:lnTo>
                  <a:pt x="1563566" y="2006503"/>
                </a:lnTo>
                <a:lnTo>
                  <a:pt x="1603111" y="1985405"/>
                </a:lnTo>
                <a:lnTo>
                  <a:pt x="1641639" y="1962742"/>
                </a:lnTo>
                <a:lnTo>
                  <a:pt x="1679108" y="1938557"/>
                </a:lnTo>
                <a:lnTo>
                  <a:pt x="1715474" y="1912893"/>
                </a:lnTo>
                <a:lnTo>
                  <a:pt x="1750692" y="1885794"/>
                </a:lnTo>
                <a:lnTo>
                  <a:pt x="1784720" y="1857301"/>
                </a:lnTo>
                <a:lnTo>
                  <a:pt x="1817513" y="1827460"/>
                </a:lnTo>
                <a:lnTo>
                  <a:pt x="1849029" y="1796312"/>
                </a:lnTo>
                <a:lnTo>
                  <a:pt x="1879222" y="1763901"/>
                </a:lnTo>
                <a:lnTo>
                  <a:pt x="1908051" y="1730270"/>
                </a:lnTo>
                <a:lnTo>
                  <a:pt x="1935470" y="1695463"/>
                </a:lnTo>
                <a:lnTo>
                  <a:pt x="1961437" y="1659521"/>
                </a:lnTo>
                <a:lnTo>
                  <a:pt x="1985908" y="1622489"/>
                </a:lnTo>
                <a:lnTo>
                  <a:pt x="2008838" y="1584410"/>
                </a:lnTo>
                <a:lnTo>
                  <a:pt x="2030185" y="1545326"/>
                </a:lnTo>
                <a:lnTo>
                  <a:pt x="2049905" y="1505282"/>
                </a:lnTo>
                <a:lnTo>
                  <a:pt x="2067954" y="1464319"/>
                </a:lnTo>
                <a:lnTo>
                  <a:pt x="2084288" y="1422482"/>
                </a:lnTo>
                <a:lnTo>
                  <a:pt x="2098865" y="1379813"/>
                </a:lnTo>
                <a:lnTo>
                  <a:pt x="2111639" y="1336355"/>
                </a:lnTo>
                <a:lnTo>
                  <a:pt x="2122568" y="1292152"/>
                </a:lnTo>
                <a:lnTo>
                  <a:pt x="2131607" y="1247246"/>
                </a:lnTo>
                <a:lnTo>
                  <a:pt x="2138714" y="1201682"/>
                </a:lnTo>
                <a:lnTo>
                  <a:pt x="2143845" y="1155502"/>
                </a:lnTo>
                <a:lnTo>
                  <a:pt x="2146955" y="1108748"/>
                </a:lnTo>
                <a:lnTo>
                  <a:pt x="2148001" y="1061466"/>
                </a:lnTo>
                <a:lnTo>
                  <a:pt x="2146955" y="1014184"/>
                </a:lnTo>
                <a:lnTo>
                  <a:pt x="2143845" y="967431"/>
                </a:lnTo>
                <a:lnTo>
                  <a:pt x="2138714" y="921252"/>
                </a:lnTo>
                <a:lnTo>
                  <a:pt x="2131607" y="875688"/>
                </a:lnTo>
                <a:lnTo>
                  <a:pt x="2122568" y="830784"/>
                </a:lnTo>
                <a:lnTo>
                  <a:pt x="2111639" y="786581"/>
                </a:lnTo>
                <a:lnTo>
                  <a:pt x="2098865" y="743124"/>
                </a:lnTo>
                <a:lnTo>
                  <a:pt x="2084288" y="700456"/>
                </a:lnTo>
                <a:lnTo>
                  <a:pt x="2067954" y="658619"/>
                </a:lnTo>
                <a:lnTo>
                  <a:pt x="2049905" y="617657"/>
                </a:lnTo>
                <a:lnTo>
                  <a:pt x="2030185" y="577613"/>
                </a:lnTo>
                <a:lnTo>
                  <a:pt x="2008838" y="538530"/>
                </a:lnTo>
                <a:lnTo>
                  <a:pt x="1985908" y="500451"/>
                </a:lnTo>
                <a:lnTo>
                  <a:pt x="1961437" y="463419"/>
                </a:lnTo>
                <a:lnTo>
                  <a:pt x="1935470" y="427478"/>
                </a:lnTo>
                <a:lnTo>
                  <a:pt x="1908051" y="392671"/>
                </a:lnTo>
                <a:lnTo>
                  <a:pt x="1879222" y="359040"/>
                </a:lnTo>
                <a:lnTo>
                  <a:pt x="1849029" y="326630"/>
                </a:lnTo>
                <a:lnTo>
                  <a:pt x="1817513" y="295482"/>
                </a:lnTo>
                <a:lnTo>
                  <a:pt x="1784720" y="265641"/>
                </a:lnTo>
                <a:lnTo>
                  <a:pt x="1750692" y="237149"/>
                </a:lnTo>
                <a:lnTo>
                  <a:pt x="1715474" y="210050"/>
                </a:lnTo>
                <a:lnTo>
                  <a:pt x="1679108" y="184386"/>
                </a:lnTo>
                <a:lnTo>
                  <a:pt x="1641639" y="160201"/>
                </a:lnTo>
                <a:lnTo>
                  <a:pt x="1603111" y="137538"/>
                </a:lnTo>
                <a:lnTo>
                  <a:pt x="1563566" y="116440"/>
                </a:lnTo>
                <a:lnTo>
                  <a:pt x="1523049" y="96951"/>
                </a:lnTo>
                <a:lnTo>
                  <a:pt x="1481604" y="79112"/>
                </a:lnTo>
                <a:lnTo>
                  <a:pt x="1439273" y="62969"/>
                </a:lnTo>
                <a:lnTo>
                  <a:pt x="1396100" y="48563"/>
                </a:lnTo>
                <a:lnTo>
                  <a:pt x="1352130" y="35937"/>
                </a:lnTo>
                <a:lnTo>
                  <a:pt x="1307406" y="25136"/>
                </a:lnTo>
                <a:lnTo>
                  <a:pt x="1261971" y="16202"/>
                </a:lnTo>
                <a:lnTo>
                  <a:pt x="1215870" y="9178"/>
                </a:lnTo>
                <a:lnTo>
                  <a:pt x="1169145" y="4108"/>
                </a:lnTo>
                <a:lnTo>
                  <a:pt x="1121841" y="1034"/>
                </a:lnTo>
                <a:lnTo>
                  <a:pt x="1074000" y="0"/>
                </a:lnTo>
                <a:close/>
              </a:path>
            </a:pathLst>
          </a:custGeom>
          <a:solidFill>
            <a:srgbClr val="FFFFFF"/>
          </a:solidFill>
        </p:spPr>
        <p:txBody>
          <a:bodyPr wrap="square" lIns="0" tIns="0" rIns="0" bIns="0" rtlCol="0"/>
          <a:lstStyle/>
          <a:p>
            <a:endParaRPr/>
          </a:p>
        </p:txBody>
      </p:sp>
      <p:grpSp>
        <p:nvGrpSpPr>
          <p:cNvPr id="3" name="object 3"/>
          <p:cNvGrpSpPr/>
          <p:nvPr/>
        </p:nvGrpSpPr>
        <p:grpSpPr>
          <a:xfrm>
            <a:off x="0" y="8"/>
            <a:ext cx="10692130" cy="144145"/>
            <a:chOff x="0" y="8"/>
            <a:chExt cx="10692130" cy="144145"/>
          </a:xfrm>
        </p:grpSpPr>
        <p:sp>
          <p:nvSpPr>
            <p:cNvPr id="4" name="object 4"/>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5" name="object 5"/>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6" name="object 6"/>
          <p:cNvGrpSpPr/>
          <p:nvPr/>
        </p:nvGrpSpPr>
        <p:grpSpPr>
          <a:xfrm>
            <a:off x="9288000" y="396005"/>
            <a:ext cx="1026160" cy="356870"/>
            <a:chOff x="9288000" y="396005"/>
            <a:chExt cx="1026160" cy="356870"/>
          </a:xfrm>
        </p:grpSpPr>
        <p:sp>
          <p:nvSpPr>
            <p:cNvPr id="7" name="object 7"/>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8" name="object 8"/>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9" name="object 9"/>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10" name="object 10"/>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1" name="object 11"/>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2" name="object 12"/>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3" name="object 13"/>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4" name="object 14"/>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5" name="object 15"/>
          <p:cNvGrpSpPr/>
          <p:nvPr/>
        </p:nvGrpSpPr>
        <p:grpSpPr>
          <a:xfrm>
            <a:off x="9765347" y="794158"/>
            <a:ext cx="526415" cy="85725"/>
            <a:chOff x="9765347" y="794158"/>
            <a:chExt cx="526415" cy="85725"/>
          </a:xfrm>
        </p:grpSpPr>
        <p:sp>
          <p:nvSpPr>
            <p:cNvPr id="16" name="object 16"/>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7" name="object 17"/>
            <p:cNvPicPr/>
            <p:nvPr/>
          </p:nvPicPr>
          <p:blipFill>
            <a:blip r:embed="rId2" cstate="print"/>
            <a:stretch>
              <a:fillRect/>
            </a:stretch>
          </p:blipFill>
          <p:spPr>
            <a:xfrm>
              <a:off x="9875332" y="794158"/>
              <a:ext cx="416388" cy="85483"/>
            </a:xfrm>
            <a:prstGeom prst="rect">
              <a:avLst/>
            </a:prstGeom>
          </p:spPr>
        </p:pic>
      </p:grpSp>
      <p:sp>
        <p:nvSpPr>
          <p:cNvPr id="18" name="object 18"/>
          <p:cNvSpPr txBox="1">
            <a:spLocks noGrp="1"/>
          </p:cNvSpPr>
          <p:nvPr>
            <p:ph type="title"/>
          </p:nvPr>
        </p:nvSpPr>
        <p:spPr>
          <a:xfrm>
            <a:off x="617300" y="907739"/>
            <a:ext cx="7015400" cy="551433"/>
          </a:xfrm>
          <a:prstGeom prst="rect">
            <a:avLst/>
          </a:prstGeom>
        </p:spPr>
        <p:txBody>
          <a:bodyPr vert="horz" wrap="square" lIns="0" tIns="12700" rIns="0" bIns="0" rtlCol="0">
            <a:spAutoFit/>
          </a:bodyPr>
          <a:lstStyle/>
          <a:p>
            <a:pPr marL="12700">
              <a:lnSpc>
                <a:spcPct val="100000"/>
              </a:lnSpc>
              <a:spcBef>
                <a:spcPts val="100"/>
              </a:spcBef>
            </a:pPr>
            <a:r>
              <a:rPr sz="3500" spc="-240" dirty="0">
                <a:solidFill>
                  <a:srgbClr val="F18900"/>
                </a:solidFill>
                <a:latin typeface="Verdana"/>
                <a:cs typeface="Verdana"/>
              </a:rPr>
              <a:t>0</a:t>
            </a:r>
            <a:r>
              <a:rPr lang="en-US" altLang="ko-KR" sz="3500" spc="-240" dirty="0">
                <a:solidFill>
                  <a:srgbClr val="F18900"/>
                </a:solidFill>
                <a:latin typeface="Verdana"/>
                <a:cs typeface="Verdana"/>
              </a:rPr>
              <a:t>4-III</a:t>
            </a:r>
            <a:r>
              <a:rPr sz="3500" spc="-50" dirty="0">
                <a:solidFill>
                  <a:srgbClr val="F18900"/>
                </a:solidFill>
                <a:latin typeface="Verdana"/>
                <a:cs typeface="Verdana"/>
              </a:rPr>
              <a:t>.</a:t>
            </a:r>
            <a:r>
              <a:rPr sz="3500" spc="-280" dirty="0">
                <a:solidFill>
                  <a:srgbClr val="F18900"/>
                </a:solidFill>
                <a:latin typeface="Verdana"/>
                <a:cs typeface="Verdana"/>
              </a:rPr>
              <a:t> </a:t>
            </a:r>
            <a:r>
              <a:rPr lang="en-US" sz="3500" spc="-455" dirty="0">
                <a:solidFill>
                  <a:srgbClr val="2C4198"/>
                </a:solidFill>
                <a:latin typeface="Verdana"/>
                <a:cs typeface="Verdana"/>
              </a:rPr>
              <a:t>COST-COMPETITIVENESS</a:t>
            </a:r>
            <a:endParaRPr sz="3500" dirty="0">
              <a:latin typeface="Verdana"/>
              <a:cs typeface="Verdana"/>
            </a:endParaRPr>
          </a:p>
        </p:txBody>
      </p:sp>
      <p:sp>
        <p:nvSpPr>
          <p:cNvPr id="19" name="object 19"/>
          <p:cNvSpPr txBox="1"/>
          <p:nvPr/>
        </p:nvSpPr>
        <p:spPr>
          <a:xfrm>
            <a:off x="687950" y="3840453"/>
            <a:ext cx="1712104" cy="1272784"/>
          </a:xfrm>
          <a:prstGeom prst="rect">
            <a:avLst/>
          </a:prstGeom>
        </p:spPr>
        <p:txBody>
          <a:bodyPr vert="horz" wrap="square" lIns="0" tIns="102235" rIns="0" bIns="0" rtlCol="0">
            <a:spAutoFit/>
          </a:bodyPr>
          <a:lstStyle/>
          <a:p>
            <a:pPr marL="99695">
              <a:lnSpc>
                <a:spcPct val="100000"/>
              </a:lnSpc>
              <a:spcBef>
                <a:spcPts val="805"/>
              </a:spcBef>
            </a:pPr>
            <a:r>
              <a:rPr sz="1900" b="1" spc="-235" dirty="0">
                <a:solidFill>
                  <a:srgbClr val="595757"/>
                </a:solidFill>
                <a:latin typeface="Malgun Gothic"/>
                <a:cs typeface="Malgun Gothic"/>
              </a:rPr>
              <a:t>T&amp;</a:t>
            </a:r>
            <a:r>
              <a:rPr sz="1900" b="1" spc="-204" dirty="0">
                <a:solidFill>
                  <a:srgbClr val="595757"/>
                </a:solidFill>
                <a:latin typeface="Malgun Gothic"/>
                <a:cs typeface="Malgun Gothic"/>
              </a:rPr>
              <a:t>M</a:t>
            </a:r>
            <a:r>
              <a:rPr sz="1900" b="1" spc="-345" dirty="0">
                <a:solidFill>
                  <a:srgbClr val="595757"/>
                </a:solidFill>
                <a:latin typeface="Malgun Gothic"/>
                <a:cs typeface="Malgun Gothic"/>
              </a:rPr>
              <a:t> </a:t>
            </a:r>
            <a:r>
              <a:rPr sz="1900" b="1" spc="-120" dirty="0">
                <a:solidFill>
                  <a:srgbClr val="595757"/>
                </a:solidFill>
                <a:latin typeface="Malgun Gothic"/>
                <a:cs typeface="Malgun Gothic"/>
              </a:rPr>
              <a:t>T</a:t>
            </a:r>
            <a:r>
              <a:rPr sz="1900" b="1" spc="-165" dirty="0">
                <a:solidFill>
                  <a:srgbClr val="595757"/>
                </a:solidFill>
                <a:latin typeface="Malgun Gothic"/>
                <a:cs typeface="Malgun Gothic"/>
              </a:rPr>
              <a:t>OUR</a:t>
            </a:r>
            <a:r>
              <a:rPr lang="en-US" altLang="ko-KR" sz="1900" b="1" spc="-165" dirty="0">
                <a:solidFill>
                  <a:srgbClr val="595757"/>
                </a:solidFill>
                <a:latin typeface="Malgun Gothic"/>
                <a:cs typeface="Malgun Gothic"/>
              </a:rPr>
              <a:t>’s EFFECTIVE COST-MANAGEMENT</a:t>
            </a:r>
            <a:r>
              <a:rPr sz="1900" b="1" spc="-215" dirty="0">
                <a:solidFill>
                  <a:srgbClr val="595757"/>
                </a:solidFill>
                <a:latin typeface="Malgun Gothic"/>
                <a:cs typeface="Malgun Gothic"/>
              </a:rPr>
              <a:t> </a:t>
            </a:r>
            <a:endParaRPr sz="1900" dirty="0">
              <a:latin typeface="Malgun Gothic"/>
              <a:cs typeface="Malgun Gothic"/>
            </a:endParaRPr>
          </a:p>
        </p:txBody>
      </p:sp>
      <p:pic>
        <p:nvPicPr>
          <p:cNvPr id="20" name="object 20"/>
          <p:cNvPicPr/>
          <p:nvPr/>
        </p:nvPicPr>
        <p:blipFill>
          <a:blip r:embed="rId3" cstate="print"/>
          <a:stretch>
            <a:fillRect/>
          </a:stretch>
        </p:blipFill>
        <p:spPr>
          <a:xfrm>
            <a:off x="970751" y="2442547"/>
            <a:ext cx="8663760" cy="4191596"/>
          </a:xfrm>
          <a:prstGeom prst="rect">
            <a:avLst/>
          </a:prstGeom>
        </p:spPr>
      </p:pic>
      <p:sp>
        <p:nvSpPr>
          <p:cNvPr id="21" name="object 21"/>
          <p:cNvSpPr txBox="1"/>
          <p:nvPr/>
        </p:nvSpPr>
        <p:spPr>
          <a:xfrm>
            <a:off x="4843941" y="2607526"/>
            <a:ext cx="4129404" cy="457200"/>
          </a:xfrm>
          <a:prstGeom prst="rect">
            <a:avLst/>
          </a:prstGeom>
        </p:spPr>
        <p:txBody>
          <a:bodyPr vert="horz" wrap="square" lIns="0" tIns="30480" rIns="0" bIns="0" rtlCol="0">
            <a:spAutoFit/>
          </a:bodyPr>
          <a:lstStyle/>
          <a:p>
            <a:pPr marL="38100">
              <a:lnSpc>
                <a:spcPct val="100000"/>
              </a:lnSpc>
              <a:spcBef>
                <a:spcPts val="240"/>
              </a:spcBef>
            </a:pPr>
            <a:r>
              <a:rPr sz="1350" spc="-127" baseline="6172" dirty="0">
                <a:solidFill>
                  <a:srgbClr val="595757"/>
                </a:solidFill>
                <a:latin typeface="Malgun Gothic"/>
                <a:cs typeface="Malgun Gothic"/>
              </a:rPr>
              <a:t>▶</a:t>
            </a:r>
            <a:r>
              <a:rPr sz="1350" spc="-165" baseline="6172" dirty="0">
                <a:solidFill>
                  <a:srgbClr val="595757"/>
                </a:solidFill>
                <a:latin typeface="Malgun Gothic"/>
                <a:cs typeface="Malgun Gothic"/>
              </a:rPr>
              <a:t> </a:t>
            </a:r>
            <a:r>
              <a:rPr lang="en-US" sz="1300" spc="-135" dirty="0">
                <a:solidFill>
                  <a:srgbClr val="595757"/>
                </a:solidFill>
                <a:latin typeface="Malgun Gothic"/>
                <a:cs typeface="Malgun Gothic"/>
              </a:rPr>
              <a:t>LONG-TERM CONTRACTS WITH HOTELS &amp; RESORTS</a:t>
            </a:r>
            <a:endParaRPr sz="1300" dirty="0">
              <a:latin typeface="Malgun Gothic"/>
              <a:cs typeface="Malgun Gothic"/>
            </a:endParaRPr>
          </a:p>
          <a:p>
            <a:pPr marL="38100">
              <a:lnSpc>
                <a:spcPct val="100000"/>
              </a:lnSpc>
              <a:spcBef>
                <a:spcPts val="140"/>
              </a:spcBef>
            </a:pPr>
            <a:r>
              <a:rPr sz="1350" spc="-127" baseline="6172" dirty="0">
                <a:solidFill>
                  <a:srgbClr val="595757"/>
                </a:solidFill>
                <a:latin typeface="Malgun Gothic"/>
                <a:cs typeface="Malgun Gothic"/>
              </a:rPr>
              <a:t>▶</a:t>
            </a:r>
            <a:r>
              <a:rPr sz="1350" spc="-165" baseline="6172" dirty="0">
                <a:solidFill>
                  <a:srgbClr val="595757"/>
                </a:solidFill>
                <a:latin typeface="Malgun Gothic"/>
                <a:cs typeface="Malgun Gothic"/>
              </a:rPr>
              <a:t> </a:t>
            </a:r>
            <a:r>
              <a:rPr lang="en-US" sz="1300" spc="-135" dirty="0">
                <a:solidFill>
                  <a:srgbClr val="595757"/>
                </a:solidFill>
                <a:latin typeface="Malgun Gothic"/>
                <a:cs typeface="Malgun Gothic"/>
              </a:rPr>
              <a:t>SECURED PROMOTON PRICES ON NEWEST HOTELS</a:t>
            </a:r>
            <a:endParaRPr sz="1300" dirty="0">
              <a:latin typeface="Malgun Gothic"/>
              <a:cs typeface="Malgun Gothic"/>
            </a:endParaRPr>
          </a:p>
        </p:txBody>
      </p:sp>
      <p:sp>
        <p:nvSpPr>
          <p:cNvPr id="22" name="object 22"/>
          <p:cNvSpPr txBox="1"/>
          <p:nvPr/>
        </p:nvSpPr>
        <p:spPr>
          <a:xfrm>
            <a:off x="4843940" y="3725026"/>
            <a:ext cx="4300853" cy="443711"/>
          </a:xfrm>
          <a:prstGeom prst="rect">
            <a:avLst/>
          </a:prstGeom>
        </p:spPr>
        <p:txBody>
          <a:bodyPr vert="horz" wrap="square" lIns="0" tIns="30480" rIns="0" bIns="0" rtlCol="0">
            <a:spAutoFit/>
          </a:bodyPr>
          <a:lstStyle/>
          <a:p>
            <a:pPr marL="38100">
              <a:lnSpc>
                <a:spcPct val="100000"/>
              </a:lnSpc>
              <a:spcBef>
                <a:spcPts val="240"/>
              </a:spcBef>
            </a:pPr>
            <a:r>
              <a:rPr sz="1350" spc="-127" baseline="6172" dirty="0">
                <a:solidFill>
                  <a:srgbClr val="595757"/>
                </a:solidFill>
                <a:latin typeface="Malgun Gothic"/>
                <a:cs typeface="Malgun Gothic"/>
              </a:rPr>
              <a:t>▶</a:t>
            </a:r>
            <a:r>
              <a:rPr sz="1350" spc="-165" baseline="6172" dirty="0">
                <a:solidFill>
                  <a:srgbClr val="595757"/>
                </a:solidFill>
                <a:latin typeface="Malgun Gothic"/>
                <a:cs typeface="Malgun Gothic"/>
              </a:rPr>
              <a:t> </a:t>
            </a:r>
            <a:r>
              <a:rPr lang="en-US" sz="1300" spc="-135" dirty="0">
                <a:solidFill>
                  <a:srgbClr val="595757"/>
                </a:solidFill>
                <a:latin typeface="Malgun Gothic"/>
                <a:cs typeface="Malgun Gothic"/>
              </a:rPr>
              <a:t>BUS PURCHASE (Direct Management)</a:t>
            </a:r>
            <a:endParaRPr sz="1300" dirty="0">
              <a:latin typeface="Malgun Gothic"/>
              <a:cs typeface="Malgun Gothic"/>
            </a:endParaRPr>
          </a:p>
          <a:p>
            <a:pPr marL="38100">
              <a:lnSpc>
                <a:spcPct val="100000"/>
              </a:lnSpc>
              <a:spcBef>
                <a:spcPts val="140"/>
              </a:spcBef>
            </a:pPr>
            <a:r>
              <a:rPr sz="1350" spc="-127" baseline="6172" dirty="0">
                <a:solidFill>
                  <a:srgbClr val="595757"/>
                </a:solidFill>
                <a:latin typeface="Malgun Gothic"/>
                <a:cs typeface="Malgun Gothic"/>
              </a:rPr>
              <a:t>▶</a:t>
            </a:r>
            <a:r>
              <a:rPr sz="1350" spc="-165" baseline="6172" dirty="0">
                <a:solidFill>
                  <a:srgbClr val="595757"/>
                </a:solidFill>
                <a:latin typeface="Malgun Gothic"/>
                <a:cs typeface="Malgun Gothic"/>
              </a:rPr>
              <a:t> </a:t>
            </a:r>
            <a:r>
              <a:rPr lang="en-US" sz="1300" spc="-105" dirty="0">
                <a:solidFill>
                  <a:srgbClr val="595757"/>
                </a:solidFill>
                <a:latin typeface="Malgun Gothic"/>
                <a:cs typeface="Malgun Gothic"/>
              </a:rPr>
              <a:t>SPECIALTY ON BUS MANAGEMENT (LESS THAN 3 YEARS)</a:t>
            </a:r>
            <a:endParaRPr sz="1300" dirty="0">
              <a:latin typeface="Malgun Gothic"/>
              <a:cs typeface="Malgun Gothic"/>
            </a:endParaRPr>
          </a:p>
        </p:txBody>
      </p:sp>
      <p:sp>
        <p:nvSpPr>
          <p:cNvPr id="23" name="object 23"/>
          <p:cNvSpPr txBox="1"/>
          <p:nvPr/>
        </p:nvSpPr>
        <p:spPr>
          <a:xfrm>
            <a:off x="4843939" y="4740522"/>
            <a:ext cx="4677410" cy="673735"/>
          </a:xfrm>
          <a:prstGeom prst="rect">
            <a:avLst/>
          </a:prstGeom>
        </p:spPr>
        <p:txBody>
          <a:bodyPr vert="horz" wrap="square" lIns="0" tIns="30480" rIns="0" bIns="0" rtlCol="0">
            <a:spAutoFit/>
          </a:bodyPr>
          <a:lstStyle/>
          <a:p>
            <a:pPr marL="38100">
              <a:lnSpc>
                <a:spcPct val="100000"/>
              </a:lnSpc>
              <a:spcBef>
                <a:spcPts val="240"/>
              </a:spcBef>
            </a:pPr>
            <a:r>
              <a:rPr sz="1350" spc="-127" baseline="6172" dirty="0">
                <a:solidFill>
                  <a:srgbClr val="595757"/>
                </a:solidFill>
                <a:latin typeface="Malgun Gothic"/>
                <a:cs typeface="Malgun Gothic"/>
              </a:rPr>
              <a:t>▶</a:t>
            </a:r>
            <a:r>
              <a:rPr sz="1350" spc="-165" baseline="6172" dirty="0">
                <a:solidFill>
                  <a:srgbClr val="595757"/>
                </a:solidFill>
                <a:latin typeface="Malgun Gothic"/>
                <a:cs typeface="Malgun Gothic"/>
              </a:rPr>
              <a:t> </a:t>
            </a:r>
            <a:r>
              <a:rPr lang="en-US" sz="1300" spc="-135" dirty="0">
                <a:solidFill>
                  <a:srgbClr val="595757"/>
                </a:solidFill>
                <a:latin typeface="Malgun Gothic"/>
                <a:cs typeface="Malgun Gothic"/>
              </a:rPr>
              <a:t>TICKET PURCHASE SYSTEM IN LOW PRICES</a:t>
            </a:r>
            <a:endParaRPr sz="1300" dirty="0">
              <a:latin typeface="Malgun Gothic"/>
              <a:cs typeface="Malgun Gothic"/>
            </a:endParaRPr>
          </a:p>
          <a:p>
            <a:pPr marL="189865">
              <a:lnSpc>
                <a:spcPct val="100000"/>
              </a:lnSpc>
              <a:spcBef>
                <a:spcPts val="140"/>
              </a:spcBef>
            </a:pPr>
            <a:r>
              <a:rPr sz="1300" spc="-40" dirty="0">
                <a:solidFill>
                  <a:srgbClr val="595757"/>
                </a:solidFill>
                <a:latin typeface="Malgun Gothic"/>
                <a:cs typeface="Malgun Gothic"/>
              </a:rPr>
              <a:t>(EX:</a:t>
            </a:r>
            <a:r>
              <a:rPr lang="en-US" sz="1300" spc="-40" dirty="0">
                <a:solidFill>
                  <a:srgbClr val="595757"/>
                </a:solidFill>
                <a:latin typeface="Malgun Gothic"/>
                <a:cs typeface="Malgun Gothic"/>
              </a:rPr>
              <a:t>NEGO-LAND</a:t>
            </a:r>
            <a:r>
              <a:rPr sz="1300" spc="-120" dirty="0">
                <a:solidFill>
                  <a:srgbClr val="595757"/>
                </a:solidFill>
                <a:latin typeface="Malgun Gothic"/>
                <a:cs typeface="Malgun Gothic"/>
              </a:rPr>
              <a:t>,</a:t>
            </a:r>
            <a:r>
              <a:rPr lang="en-US" altLang="ko-KR" sz="1300" spc="-120" dirty="0">
                <a:solidFill>
                  <a:srgbClr val="595757"/>
                </a:solidFill>
                <a:latin typeface="Malgun Gothic"/>
                <a:cs typeface="Malgun Gothic"/>
              </a:rPr>
              <a:t> UNIVERSAL STUDIOS</a:t>
            </a:r>
            <a:r>
              <a:rPr sz="1300" spc="-70" dirty="0">
                <a:solidFill>
                  <a:srgbClr val="595757"/>
                </a:solidFill>
                <a:latin typeface="Malgun Gothic"/>
                <a:cs typeface="Malgun Gothic"/>
              </a:rPr>
              <a:t>)</a:t>
            </a:r>
            <a:endParaRPr sz="1300" dirty="0">
              <a:latin typeface="Malgun Gothic"/>
              <a:cs typeface="Malgun Gothic"/>
            </a:endParaRPr>
          </a:p>
          <a:p>
            <a:pPr marL="38100">
              <a:lnSpc>
                <a:spcPct val="100000"/>
              </a:lnSpc>
              <a:spcBef>
                <a:spcPts val="140"/>
              </a:spcBef>
            </a:pPr>
            <a:r>
              <a:rPr sz="1350" spc="-127" baseline="6172" dirty="0">
                <a:solidFill>
                  <a:srgbClr val="595757"/>
                </a:solidFill>
                <a:latin typeface="Malgun Gothic"/>
                <a:cs typeface="Malgun Gothic"/>
              </a:rPr>
              <a:t>▶</a:t>
            </a:r>
            <a:r>
              <a:rPr sz="1350" spc="-165" baseline="6172" dirty="0">
                <a:solidFill>
                  <a:srgbClr val="595757"/>
                </a:solidFill>
                <a:latin typeface="Malgun Gothic"/>
                <a:cs typeface="Malgun Gothic"/>
              </a:rPr>
              <a:t> </a:t>
            </a:r>
            <a:r>
              <a:rPr lang="en-US" sz="1300" spc="-135" dirty="0">
                <a:solidFill>
                  <a:srgbClr val="595757"/>
                </a:solidFill>
                <a:latin typeface="Malgun Gothic"/>
                <a:cs typeface="Malgun Gothic"/>
              </a:rPr>
              <a:t>VARIOUS OPTION PRODUCTS </a:t>
            </a:r>
            <a:r>
              <a:rPr sz="1300" spc="-10" dirty="0">
                <a:solidFill>
                  <a:srgbClr val="595757"/>
                </a:solidFill>
                <a:latin typeface="Malgun Gothic"/>
                <a:cs typeface="Malgun Gothic"/>
              </a:rPr>
              <a:t>/</a:t>
            </a:r>
            <a:r>
              <a:rPr sz="1300" spc="-160" dirty="0">
                <a:solidFill>
                  <a:srgbClr val="595757"/>
                </a:solidFill>
                <a:latin typeface="Malgun Gothic"/>
                <a:cs typeface="Malgun Gothic"/>
              </a:rPr>
              <a:t> </a:t>
            </a:r>
            <a:r>
              <a:rPr lang="en-US" sz="1300" spc="-135" dirty="0">
                <a:solidFill>
                  <a:srgbClr val="595757"/>
                </a:solidFill>
                <a:latin typeface="Malgun Gothic"/>
                <a:cs typeface="Malgun Gothic"/>
              </a:rPr>
              <a:t>IMPROVING CUSTOMER EXPERIENCES</a:t>
            </a:r>
            <a:endParaRPr sz="1300" dirty="0">
              <a:latin typeface="Malgun Gothic"/>
              <a:cs typeface="Malgun Gothic"/>
            </a:endParaRPr>
          </a:p>
        </p:txBody>
      </p:sp>
      <p:sp>
        <p:nvSpPr>
          <p:cNvPr id="24" name="object 24"/>
          <p:cNvSpPr txBox="1"/>
          <p:nvPr/>
        </p:nvSpPr>
        <p:spPr>
          <a:xfrm>
            <a:off x="4843939" y="5969022"/>
            <a:ext cx="4300855" cy="457200"/>
          </a:xfrm>
          <a:prstGeom prst="rect">
            <a:avLst/>
          </a:prstGeom>
        </p:spPr>
        <p:txBody>
          <a:bodyPr vert="horz" wrap="square" lIns="0" tIns="30480" rIns="0" bIns="0" rtlCol="0">
            <a:spAutoFit/>
          </a:bodyPr>
          <a:lstStyle/>
          <a:p>
            <a:pPr marL="38100">
              <a:lnSpc>
                <a:spcPct val="100000"/>
              </a:lnSpc>
              <a:spcBef>
                <a:spcPts val="240"/>
              </a:spcBef>
            </a:pPr>
            <a:r>
              <a:rPr sz="1350" spc="-127" baseline="6172" dirty="0">
                <a:solidFill>
                  <a:srgbClr val="595757"/>
                </a:solidFill>
                <a:latin typeface="Malgun Gothic"/>
                <a:cs typeface="Malgun Gothic"/>
              </a:rPr>
              <a:t>▶</a:t>
            </a:r>
            <a:r>
              <a:rPr sz="1350" spc="-165" baseline="6172" dirty="0">
                <a:solidFill>
                  <a:srgbClr val="595757"/>
                </a:solidFill>
                <a:latin typeface="Malgun Gothic"/>
                <a:cs typeface="Malgun Gothic"/>
              </a:rPr>
              <a:t> </a:t>
            </a:r>
            <a:r>
              <a:rPr lang="en-US" sz="1300" spc="-135" dirty="0">
                <a:solidFill>
                  <a:srgbClr val="595757"/>
                </a:solidFill>
                <a:latin typeface="Malgun Gothic"/>
                <a:cs typeface="Malgun Gothic"/>
              </a:rPr>
              <a:t>PROMOTION WITH AIRLINES &amp; NATIONAL TOUR ASSOCIATION</a:t>
            </a:r>
            <a:endParaRPr sz="1300" dirty="0">
              <a:latin typeface="Malgun Gothic"/>
              <a:cs typeface="Malgun Gothic"/>
            </a:endParaRPr>
          </a:p>
          <a:p>
            <a:pPr marL="38100">
              <a:lnSpc>
                <a:spcPct val="100000"/>
              </a:lnSpc>
              <a:spcBef>
                <a:spcPts val="140"/>
              </a:spcBef>
            </a:pPr>
            <a:r>
              <a:rPr sz="1350" spc="-127" baseline="6172" dirty="0">
                <a:solidFill>
                  <a:srgbClr val="595757"/>
                </a:solidFill>
                <a:latin typeface="Malgun Gothic"/>
                <a:cs typeface="Malgun Gothic"/>
              </a:rPr>
              <a:t>▶</a:t>
            </a:r>
            <a:r>
              <a:rPr sz="1350" spc="-165" baseline="6172" dirty="0">
                <a:solidFill>
                  <a:srgbClr val="595757"/>
                </a:solidFill>
                <a:latin typeface="Malgun Gothic"/>
                <a:cs typeface="Malgun Gothic"/>
              </a:rPr>
              <a:t> </a:t>
            </a:r>
            <a:r>
              <a:rPr lang="en-US" altLang="ko-KR" sz="1300" spc="-135" dirty="0">
                <a:solidFill>
                  <a:srgbClr val="595757"/>
                </a:solidFill>
                <a:latin typeface="Malgun Gothic"/>
                <a:cs typeface="Malgun Gothic"/>
              </a:rPr>
              <a:t>VARIOUS TRAVEL PRODUCTS &amp; SCHEDULE</a:t>
            </a:r>
            <a:endParaRPr sz="1300" dirty="0">
              <a:latin typeface="Malgun Gothic"/>
              <a:cs typeface="Malgun Gothic"/>
            </a:endParaRPr>
          </a:p>
        </p:txBody>
      </p:sp>
      <p:sp>
        <p:nvSpPr>
          <p:cNvPr id="25" name="object 25"/>
          <p:cNvSpPr txBox="1"/>
          <p:nvPr/>
        </p:nvSpPr>
        <p:spPr>
          <a:xfrm>
            <a:off x="4058775" y="2677929"/>
            <a:ext cx="729931" cy="289823"/>
          </a:xfrm>
          <a:prstGeom prst="rect">
            <a:avLst/>
          </a:prstGeom>
        </p:spPr>
        <p:txBody>
          <a:bodyPr vert="horz" wrap="square" lIns="0" tIns="12700" rIns="0" bIns="0" rtlCol="0">
            <a:spAutoFit/>
          </a:bodyPr>
          <a:lstStyle/>
          <a:p>
            <a:pPr marL="12700">
              <a:lnSpc>
                <a:spcPct val="100000"/>
              </a:lnSpc>
              <a:spcBef>
                <a:spcPts val="100"/>
              </a:spcBef>
            </a:pPr>
            <a:r>
              <a:rPr lang="en-US" b="1" spc="-290" dirty="0">
                <a:solidFill>
                  <a:srgbClr val="FFFFFF"/>
                </a:solidFill>
                <a:latin typeface="Malgun Gothic"/>
                <a:cs typeface="Malgun Gothic"/>
              </a:rPr>
              <a:t>HOTEL</a:t>
            </a:r>
            <a:endParaRPr dirty="0">
              <a:latin typeface="Malgun Gothic"/>
              <a:cs typeface="Malgun Gothic"/>
            </a:endParaRPr>
          </a:p>
        </p:txBody>
      </p:sp>
      <p:sp>
        <p:nvSpPr>
          <p:cNvPr id="26" name="object 26"/>
          <p:cNvSpPr txBox="1"/>
          <p:nvPr/>
        </p:nvSpPr>
        <p:spPr>
          <a:xfrm>
            <a:off x="4114008" y="3806168"/>
            <a:ext cx="437515" cy="314960"/>
          </a:xfrm>
          <a:prstGeom prst="rect">
            <a:avLst/>
          </a:prstGeom>
        </p:spPr>
        <p:txBody>
          <a:bodyPr vert="horz" wrap="square" lIns="0" tIns="12700" rIns="0" bIns="0" rtlCol="0">
            <a:spAutoFit/>
          </a:bodyPr>
          <a:lstStyle/>
          <a:p>
            <a:pPr marL="12700">
              <a:lnSpc>
                <a:spcPct val="100000"/>
              </a:lnSpc>
              <a:spcBef>
                <a:spcPts val="100"/>
              </a:spcBef>
            </a:pPr>
            <a:r>
              <a:rPr lang="en-US" sz="1900" b="1" spc="-290" dirty="0">
                <a:solidFill>
                  <a:srgbClr val="FFFFFF"/>
                </a:solidFill>
                <a:latin typeface="Malgun Gothic"/>
                <a:cs typeface="Malgun Gothic"/>
              </a:rPr>
              <a:t>BUS</a:t>
            </a:r>
            <a:endParaRPr sz="1900" dirty="0">
              <a:latin typeface="Malgun Gothic"/>
              <a:cs typeface="Malgun Gothic"/>
            </a:endParaRPr>
          </a:p>
        </p:txBody>
      </p:sp>
      <p:sp>
        <p:nvSpPr>
          <p:cNvPr id="27" name="object 27"/>
          <p:cNvSpPr txBox="1"/>
          <p:nvPr/>
        </p:nvSpPr>
        <p:spPr>
          <a:xfrm>
            <a:off x="4019393" y="4957614"/>
            <a:ext cx="532130" cy="289823"/>
          </a:xfrm>
          <a:prstGeom prst="rect">
            <a:avLst/>
          </a:prstGeom>
        </p:spPr>
        <p:txBody>
          <a:bodyPr vert="horz" wrap="square" lIns="0" tIns="12700" rIns="0" bIns="0" rtlCol="0">
            <a:spAutoFit/>
          </a:bodyPr>
          <a:lstStyle/>
          <a:p>
            <a:pPr marL="12700" algn="dist">
              <a:lnSpc>
                <a:spcPct val="100000"/>
              </a:lnSpc>
              <a:spcBef>
                <a:spcPts val="100"/>
              </a:spcBef>
            </a:pPr>
            <a:r>
              <a:rPr lang="en-US" b="1" spc="-600" dirty="0">
                <a:solidFill>
                  <a:srgbClr val="FFFFFF"/>
                </a:solidFill>
                <a:latin typeface="Malgun Gothic"/>
                <a:cs typeface="Malgun Gothic"/>
              </a:rPr>
              <a:t>PLACES</a:t>
            </a:r>
            <a:endParaRPr dirty="0">
              <a:latin typeface="Malgun Gothic"/>
              <a:cs typeface="Malgun Gothic"/>
            </a:endParaRPr>
          </a:p>
        </p:txBody>
      </p:sp>
      <p:sp>
        <p:nvSpPr>
          <p:cNvPr id="28" name="object 28"/>
          <p:cNvSpPr txBox="1"/>
          <p:nvPr/>
        </p:nvSpPr>
        <p:spPr>
          <a:xfrm>
            <a:off x="4114008" y="6110990"/>
            <a:ext cx="437515" cy="197490"/>
          </a:xfrm>
          <a:prstGeom prst="rect">
            <a:avLst/>
          </a:prstGeom>
        </p:spPr>
        <p:txBody>
          <a:bodyPr vert="horz" wrap="square" lIns="0" tIns="12700" rIns="0" bIns="0" rtlCol="0">
            <a:spAutoFit/>
          </a:bodyPr>
          <a:lstStyle/>
          <a:p>
            <a:pPr marL="12700" algn="dist">
              <a:lnSpc>
                <a:spcPct val="100000"/>
              </a:lnSpc>
              <a:spcBef>
                <a:spcPts val="100"/>
              </a:spcBef>
            </a:pPr>
            <a:r>
              <a:rPr lang="en-US" sz="1200" b="1" spc="-290" dirty="0">
                <a:solidFill>
                  <a:srgbClr val="FFFFFF"/>
                </a:solidFill>
                <a:latin typeface="Malgun Gothic"/>
                <a:cs typeface="Malgun Gothic"/>
              </a:rPr>
              <a:t>OTHERS</a:t>
            </a:r>
            <a:endParaRPr sz="1900" dirty="0">
              <a:latin typeface="Malgun Gothic"/>
              <a:cs typeface="Malgun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object 17"/>
          <p:cNvSpPr txBox="1">
            <a:spLocks noGrp="1"/>
          </p:cNvSpPr>
          <p:nvPr>
            <p:ph type="title"/>
          </p:nvPr>
        </p:nvSpPr>
        <p:spPr>
          <a:xfrm>
            <a:off x="617300" y="907739"/>
            <a:ext cx="6863000" cy="551433"/>
          </a:xfrm>
          <a:prstGeom prst="rect">
            <a:avLst/>
          </a:prstGeom>
        </p:spPr>
        <p:txBody>
          <a:bodyPr vert="horz" wrap="square" lIns="0" tIns="12700" rIns="0" bIns="0" rtlCol="0">
            <a:spAutoFit/>
          </a:bodyPr>
          <a:lstStyle/>
          <a:p>
            <a:pPr marL="12700">
              <a:lnSpc>
                <a:spcPct val="100000"/>
              </a:lnSpc>
              <a:spcBef>
                <a:spcPts val="100"/>
              </a:spcBef>
            </a:pPr>
            <a:r>
              <a:rPr sz="3500" spc="-240" dirty="0">
                <a:solidFill>
                  <a:srgbClr val="F18900"/>
                </a:solidFill>
                <a:latin typeface="Verdana"/>
                <a:cs typeface="Verdana"/>
              </a:rPr>
              <a:t>0</a:t>
            </a:r>
            <a:r>
              <a:rPr lang="en-US" altLang="ko-KR" sz="3500" spc="-240" dirty="0">
                <a:solidFill>
                  <a:srgbClr val="F18900"/>
                </a:solidFill>
                <a:latin typeface="Verdana"/>
                <a:cs typeface="Verdana"/>
              </a:rPr>
              <a:t>4-IV</a:t>
            </a:r>
            <a:r>
              <a:rPr sz="3500" spc="-50" dirty="0">
                <a:solidFill>
                  <a:srgbClr val="F18900"/>
                </a:solidFill>
                <a:latin typeface="Verdana"/>
                <a:cs typeface="Verdana"/>
              </a:rPr>
              <a:t>.</a:t>
            </a:r>
            <a:r>
              <a:rPr sz="3500" spc="-280" dirty="0">
                <a:solidFill>
                  <a:srgbClr val="F18900"/>
                </a:solidFill>
                <a:latin typeface="Verdana"/>
                <a:cs typeface="Verdana"/>
              </a:rPr>
              <a:t> </a:t>
            </a:r>
            <a:r>
              <a:rPr lang="en-US" sz="3500" spc="-455" dirty="0">
                <a:solidFill>
                  <a:srgbClr val="2C4198"/>
                </a:solidFill>
                <a:latin typeface="Verdana"/>
                <a:cs typeface="Verdana"/>
              </a:rPr>
              <a:t>REDUCING COMPLAINTS</a:t>
            </a:r>
            <a:endParaRPr sz="3500" dirty="0">
              <a:latin typeface="Verdana"/>
              <a:cs typeface="Verdana"/>
            </a:endParaRPr>
          </a:p>
        </p:txBody>
      </p:sp>
      <p:pic>
        <p:nvPicPr>
          <p:cNvPr id="18" name="object 18"/>
          <p:cNvPicPr/>
          <p:nvPr/>
        </p:nvPicPr>
        <p:blipFill>
          <a:blip r:embed="rId3" cstate="print"/>
          <a:stretch>
            <a:fillRect/>
          </a:stretch>
        </p:blipFill>
        <p:spPr>
          <a:xfrm>
            <a:off x="648004" y="2358000"/>
            <a:ext cx="4535995" cy="4570362"/>
          </a:xfrm>
          <a:prstGeom prst="rect">
            <a:avLst/>
          </a:prstGeom>
        </p:spPr>
      </p:pic>
      <p:sp>
        <p:nvSpPr>
          <p:cNvPr id="19" name="object 19"/>
          <p:cNvSpPr txBox="1"/>
          <p:nvPr/>
        </p:nvSpPr>
        <p:spPr>
          <a:xfrm>
            <a:off x="2220019" y="2516175"/>
            <a:ext cx="1371541" cy="808555"/>
          </a:xfrm>
          <a:prstGeom prst="rect">
            <a:avLst/>
          </a:prstGeom>
        </p:spPr>
        <p:txBody>
          <a:bodyPr vert="horz" wrap="square" lIns="0" tIns="46355" rIns="0" bIns="0" rtlCol="0">
            <a:spAutoFit/>
          </a:bodyPr>
          <a:lstStyle/>
          <a:p>
            <a:pPr marL="2540" algn="ctr">
              <a:lnSpc>
                <a:spcPct val="100000"/>
              </a:lnSpc>
              <a:spcBef>
                <a:spcPts val="365"/>
              </a:spcBef>
            </a:pPr>
            <a:r>
              <a:rPr sz="1300" b="1" spc="-30" dirty="0">
                <a:solidFill>
                  <a:srgbClr val="F5F5F6"/>
                </a:solidFill>
                <a:latin typeface="Malgun Gothic"/>
                <a:cs typeface="Malgun Gothic"/>
              </a:rPr>
              <a:t>01</a:t>
            </a:r>
            <a:endParaRPr sz="1300" dirty="0">
              <a:latin typeface="Malgun Gothic"/>
              <a:cs typeface="Malgun Gothic"/>
            </a:endParaRPr>
          </a:p>
          <a:p>
            <a:pPr marL="12700" marR="5080" algn="ctr">
              <a:lnSpc>
                <a:spcPct val="100000"/>
              </a:lnSpc>
              <a:spcBef>
                <a:spcPts val="345"/>
              </a:spcBef>
            </a:pPr>
            <a:r>
              <a:rPr lang="en-US" sz="1700" b="1" spc="-260" dirty="0">
                <a:solidFill>
                  <a:srgbClr val="FFFFFF"/>
                </a:solidFill>
                <a:latin typeface="Malgun Gothic"/>
                <a:cs typeface="Malgun Gothic"/>
              </a:rPr>
              <a:t>MONTHLY TOUR GUIDE EXAM</a:t>
            </a:r>
            <a:endParaRPr sz="1700" dirty="0">
              <a:latin typeface="Malgun Gothic"/>
              <a:cs typeface="Malgun Gothic"/>
            </a:endParaRPr>
          </a:p>
        </p:txBody>
      </p:sp>
      <p:sp>
        <p:nvSpPr>
          <p:cNvPr id="20" name="object 20"/>
          <p:cNvSpPr txBox="1"/>
          <p:nvPr/>
        </p:nvSpPr>
        <p:spPr>
          <a:xfrm>
            <a:off x="3991604" y="4133670"/>
            <a:ext cx="1085638" cy="808555"/>
          </a:xfrm>
          <a:prstGeom prst="rect">
            <a:avLst/>
          </a:prstGeom>
        </p:spPr>
        <p:txBody>
          <a:bodyPr vert="horz" wrap="square" lIns="0" tIns="46355" rIns="0" bIns="0" rtlCol="0">
            <a:spAutoFit/>
          </a:bodyPr>
          <a:lstStyle/>
          <a:p>
            <a:pPr marL="2540" algn="ctr">
              <a:lnSpc>
                <a:spcPct val="100000"/>
              </a:lnSpc>
              <a:spcBef>
                <a:spcPts val="365"/>
              </a:spcBef>
            </a:pPr>
            <a:r>
              <a:rPr sz="1300" b="1" spc="-30" dirty="0">
                <a:solidFill>
                  <a:srgbClr val="F5F5F6"/>
                </a:solidFill>
                <a:latin typeface="Malgun Gothic"/>
                <a:cs typeface="Malgun Gothic"/>
              </a:rPr>
              <a:t>02</a:t>
            </a:r>
            <a:endParaRPr sz="1300" dirty="0">
              <a:latin typeface="Malgun Gothic"/>
              <a:cs typeface="Malgun Gothic"/>
            </a:endParaRPr>
          </a:p>
          <a:p>
            <a:pPr marL="12700" marR="5080" algn="ctr">
              <a:lnSpc>
                <a:spcPct val="100000"/>
              </a:lnSpc>
              <a:spcBef>
                <a:spcPts val="345"/>
              </a:spcBef>
            </a:pPr>
            <a:r>
              <a:rPr lang="en-US" sz="1700" b="1" spc="-260" dirty="0">
                <a:solidFill>
                  <a:srgbClr val="FFFFFF"/>
                </a:solidFill>
                <a:latin typeface="Malgun Gothic"/>
                <a:cs typeface="Malgun Gothic"/>
              </a:rPr>
              <a:t>TOUR GUIDE SELECTION</a:t>
            </a:r>
            <a:endParaRPr sz="1700" dirty="0">
              <a:latin typeface="Malgun Gothic"/>
              <a:cs typeface="Malgun Gothic"/>
            </a:endParaRPr>
          </a:p>
        </p:txBody>
      </p:sp>
      <p:sp>
        <p:nvSpPr>
          <p:cNvPr id="21" name="object 21"/>
          <p:cNvSpPr txBox="1"/>
          <p:nvPr/>
        </p:nvSpPr>
        <p:spPr>
          <a:xfrm>
            <a:off x="2260767" y="5739620"/>
            <a:ext cx="1247071" cy="1068881"/>
          </a:xfrm>
          <a:prstGeom prst="rect">
            <a:avLst/>
          </a:prstGeom>
        </p:spPr>
        <p:txBody>
          <a:bodyPr vert="horz" wrap="square" lIns="0" tIns="32384" rIns="0" bIns="0" rtlCol="0">
            <a:spAutoFit/>
          </a:bodyPr>
          <a:lstStyle/>
          <a:p>
            <a:pPr marL="2540" algn="ctr">
              <a:lnSpc>
                <a:spcPct val="100000"/>
              </a:lnSpc>
              <a:spcBef>
                <a:spcPts val="254"/>
              </a:spcBef>
            </a:pPr>
            <a:r>
              <a:rPr sz="1300" b="1" spc="-30" dirty="0">
                <a:solidFill>
                  <a:srgbClr val="F5F5F6"/>
                </a:solidFill>
                <a:latin typeface="Malgun Gothic"/>
                <a:cs typeface="Malgun Gothic"/>
              </a:rPr>
              <a:t>03</a:t>
            </a:r>
            <a:endParaRPr sz="1300" dirty="0">
              <a:latin typeface="Malgun Gothic"/>
              <a:cs typeface="Malgun Gothic"/>
            </a:endParaRPr>
          </a:p>
          <a:p>
            <a:pPr marL="12700" marR="14604" indent="8255" algn="ctr">
              <a:lnSpc>
                <a:spcPct val="100000"/>
              </a:lnSpc>
              <a:spcBef>
                <a:spcPts val="210"/>
              </a:spcBef>
            </a:pPr>
            <a:r>
              <a:rPr lang="en-US" sz="1700" b="1" spc="-260" dirty="0">
                <a:solidFill>
                  <a:srgbClr val="FFFFFF"/>
                </a:solidFill>
                <a:latin typeface="Malgun Gothic"/>
                <a:cs typeface="Malgun Gothic"/>
              </a:rPr>
              <a:t>CUSTOMER-BASED TOUR </a:t>
            </a:r>
          </a:p>
          <a:p>
            <a:pPr marL="12700" marR="14604" indent="8255" algn="ctr">
              <a:lnSpc>
                <a:spcPct val="100000"/>
              </a:lnSpc>
              <a:spcBef>
                <a:spcPts val="210"/>
              </a:spcBef>
            </a:pPr>
            <a:r>
              <a:rPr lang="en-US" sz="1700" b="1" spc="-260" dirty="0">
                <a:solidFill>
                  <a:srgbClr val="FFFFFF"/>
                </a:solidFill>
                <a:latin typeface="Malgun Gothic"/>
                <a:cs typeface="Malgun Gothic"/>
              </a:rPr>
              <a:t>OPERATION</a:t>
            </a:r>
            <a:endParaRPr sz="1700" dirty="0">
              <a:latin typeface="Malgun Gothic"/>
              <a:cs typeface="Malgun Gothic"/>
            </a:endParaRPr>
          </a:p>
        </p:txBody>
      </p:sp>
      <p:sp>
        <p:nvSpPr>
          <p:cNvPr id="22" name="object 22"/>
          <p:cNvSpPr txBox="1"/>
          <p:nvPr/>
        </p:nvSpPr>
        <p:spPr>
          <a:xfrm>
            <a:off x="721735" y="4133670"/>
            <a:ext cx="1127125" cy="1043233"/>
          </a:xfrm>
          <a:prstGeom prst="rect">
            <a:avLst/>
          </a:prstGeom>
        </p:spPr>
        <p:txBody>
          <a:bodyPr vert="horz" wrap="square" lIns="0" tIns="32384" rIns="0" bIns="0" rtlCol="0">
            <a:spAutoFit/>
          </a:bodyPr>
          <a:lstStyle/>
          <a:p>
            <a:pPr marL="2540" algn="ctr">
              <a:lnSpc>
                <a:spcPct val="100000"/>
              </a:lnSpc>
              <a:spcBef>
                <a:spcPts val="254"/>
              </a:spcBef>
            </a:pPr>
            <a:r>
              <a:rPr sz="1300" b="1" spc="-30" dirty="0">
                <a:solidFill>
                  <a:srgbClr val="F5F5F6"/>
                </a:solidFill>
                <a:latin typeface="Malgun Gothic"/>
                <a:cs typeface="Malgun Gothic"/>
              </a:rPr>
              <a:t>04</a:t>
            </a:r>
            <a:endParaRPr sz="1300" dirty="0">
              <a:latin typeface="Malgun Gothic"/>
              <a:cs typeface="Malgun Gothic"/>
            </a:endParaRPr>
          </a:p>
          <a:p>
            <a:pPr marL="12700" marR="5080" algn="ctr">
              <a:lnSpc>
                <a:spcPct val="100000"/>
              </a:lnSpc>
              <a:spcBef>
                <a:spcPts val="210"/>
              </a:spcBef>
            </a:pPr>
            <a:r>
              <a:rPr lang="en-US" altLang="ko-KR" sz="1700" b="1" spc="-260" dirty="0">
                <a:solidFill>
                  <a:srgbClr val="FFFFFF"/>
                </a:solidFill>
                <a:latin typeface="Malgun Gothic"/>
                <a:cs typeface="Malgun Gothic"/>
              </a:rPr>
              <a:t> QUICK COMPLAINT SOLUTION</a:t>
            </a:r>
            <a:endParaRPr sz="1700" dirty="0">
              <a:latin typeface="Malgun Gothic"/>
              <a:cs typeface="Malgun Gothic"/>
            </a:endParaRPr>
          </a:p>
        </p:txBody>
      </p:sp>
      <p:sp>
        <p:nvSpPr>
          <p:cNvPr id="23" name="object 23"/>
          <p:cNvSpPr txBox="1"/>
          <p:nvPr/>
        </p:nvSpPr>
        <p:spPr>
          <a:xfrm>
            <a:off x="1910509" y="3650139"/>
            <a:ext cx="1947588" cy="2010294"/>
          </a:xfrm>
          <a:prstGeom prst="rect">
            <a:avLst/>
          </a:prstGeom>
        </p:spPr>
        <p:txBody>
          <a:bodyPr vert="horz" wrap="square" lIns="0" tIns="12700" rIns="0" bIns="0" rtlCol="0">
            <a:spAutoFit/>
          </a:bodyPr>
          <a:lstStyle/>
          <a:p>
            <a:pPr marL="260350" marR="252729" algn="ctr">
              <a:lnSpc>
                <a:spcPct val="107700"/>
              </a:lnSpc>
              <a:spcBef>
                <a:spcPts val="100"/>
              </a:spcBef>
            </a:pPr>
            <a:r>
              <a:rPr lang="en-US" sz="2000" b="1" spc="-260" dirty="0">
                <a:solidFill>
                  <a:srgbClr val="595757"/>
                </a:solidFill>
                <a:latin typeface="Malgun Gothic"/>
                <a:cs typeface="Malgun Gothic"/>
              </a:rPr>
              <a:t>SYSTEMATIC </a:t>
            </a:r>
          </a:p>
          <a:p>
            <a:pPr marL="260350" marR="252729" algn="ctr">
              <a:lnSpc>
                <a:spcPct val="107700"/>
              </a:lnSpc>
              <a:spcBef>
                <a:spcPts val="100"/>
              </a:spcBef>
            </a:pPr>
            <a:r>
              <a:rPr lang="en-US" sz="2000" b="1" spc="-260" dirty="0">
                <a:solidFill>
                  <a:srgbClr val="595757"/>
                </a:solidFill>
                <a:latin typeface="Malgun Gothic"/>
                <a:cs typeface="Malgun Gothic"/>
              </a:rPr>
              <a:t>TOUR GUIDE </a:t>
            </a:r>
          </a:p>
          <a:p>
            <a:pPr marL="260350" marR="252729" algn="ctr">
              <a:lnSpc>
                <a:spcPct val="107700"/>
              </a:lnSpc>
              <a:spcBef>
                <a:spcPts val="100"/>
              </a:spcBef>
            </a:pPr>
            <a:r>
              <a:rPr lang="en-US" sz="2000" b="1" spc="-260" dirty="0">
                <a:solidFill>
                  <a:srgbClr val="595757"/>
                </a:solidFill>
                <a:latin typeface="Malgun Gothic"/>
                <a:cs typeface="Malgun Gothic"/>
              </a:rPr>
              <a:t>POLICY</a:t>
            </a:r>
            <a:endParaRPr sz="2000" dirty="0">
              <a:latin typeface="Malgun Gothic"/>
              <a:cs typeface="Malgun Gothic"/>
            </a:endParaRPr>
          </a:p>
          <a:p>
            <a:pPr marL="9525" algn="ctr">
              <a:lnSpc>
                <a:spcPct val="100000"/>
              </a:lnSpc>
              <a:spcBef>
                <a:spcPts val="185"/>
              </a:spcBef>
            </a:pPr>
            <a:r>
              <a:rPr sz="2000" b="1" spc="-180" dirty="0">
                <a:solidFill>
                  <a:srgbClr val="004190"/>
                </a:solidFill>
                <a:latin typeface="Malgun Gothic"/>
                <a:cs typeface="Malgun Gothic"/>
              </a:rPr>
              <a:t>▼</a:t>
            </a:r>
            <a:endParaRPr sz="2000" dirty="0">
              <a:latin typeface="Malgun Gothic"/>
              <a:cs typeface="Malgun Gothic"/>
            </a:endParaRPr>
          </a:p>
          <a:p>
            <a:pPr algn="ctr">
              <a:lnSpc>
                <a:spcPct val="100000"/>
              </a:lnSpc>
              <a:spcBef>
                <a:spcPts val="185"/>
              </a:spcBef>
            </a:pPr>
            <a:r>
              <a:rPr lang="en-US" sz="2000" b="1" spc="-260" dirty="0">
                <a:solidFill>
                  <a:srgbClr val="595757"/>
                </a:solidFill>
                <a:latin typeface="Malgun Gothic"/>
                <a:cs typeface="Malgun Gothic"/>
              </a:rPr>
              <a:t>CUSTOMER SERVICE IMPROVEMENT</a:t>
            </a:r>
            <a:endParaRPr sz="2000" dirty="0">
              <a:latin typeface="Malgun Gothic"/>
              <a:cs typeface="Malgun Gothic"/>
            </a:endParaRPr>
          </a:p>
        </p:txBody>
      </p:sp>
      <p:sp>
        <p:nvSpPr>
          <p:cNvPr id="24" name="object 24"/>
          <p:cNvSpPr txBox="1"/>
          <p:nvPr/>
        </p:nvSpPr>
        <p:spPr>
          <a:xfrm>
            <a:off x="5672299" y="2878263"/>
            <a:ext cx="267970" cy="284480"/>
          </a:xfrm>
          <a:prstGeom prst="rect">
            <a:avLst/>
          </a:prstGeom>
        </p:spPr>
        <p:txBody>
          <a:bodyPr vert="horz" wrap="square" lIns="0" tIns="12700" rIns="0" bIns="0" rtlCol="0">
            <a:spAutoFit/>
          </a:bodyPr>
          <a:lstStyle/>
          <a:p>
            <a:pPr marL="12700">
              <a:lnSpc>
                <a:spcPct val="100000"/>
              </a:lnSpc>
              <a:spcBef>
                <a:spcPts val="100"/>
              </a:spcBef>
            </a:pPr>
            <a:r>
              <a:rPr sz="1700" b="1" spc="-40" dirty="0">
                <a:solidFill>
                  <a:srgbClr val="004190"/>
                </a:solidFill>
                <a:latin typeface="Malgun Gothic"/>
                <a:cs typeface="Malgun Gothic"/>
              </a:rPr>
              <a:t>01</a:t>
            </a:r>
            <a:endParaRPr sz="1700">
              <a:latin typeface="Malgun Gothic"/>
              <a:cs typeface="Malgun Gothic"/>
            </a:endParaRPr>
          </a:p>
        </p:txBody>
      </p:sp>
      <p:sp>
        <p:nvSpPr>
          <p:cNvPr id="25" name="object 25"/>
          <p:cNvSpPr txBox="1"/>
          <p:nvPr/>
        </p:nvSpPr>
        <p:spPr>
          <a:xfrm>
            <a:off x="6015174" y="2874484"/>
            <a:ext cx="3619337" cy="487313"/>
          </a:xfrm>
          <a:prstGeom prst="rect">
            <a:avLst/>
          </a:prstGeom>
        </p:spPr>
        <p:txBody>
          <a:bodyPr vert="horz" wrap="square" lIns="0" tIns="48260" rIns="0" bIns="0" rtlCol="0">
            <a:spAutoFit/>
          </a:bodyPr>
          <a:lstStyle/>
          <a:p>
            <a:pPr marL="38100">
              <a:lnSpc>
                <a:spcPct val="100000"/>
              </a:lnSpc>
              <a:spcBef>
                <a:spcPts val="380"/>
              </a:spcBef>
            </a:pPr>
            <a:r>
              <a:rPr sz="1350" spc="-127" baseline="6172" dirty="0">
                <a:solidFill>
                  <a:srgbClr val="595757"/>
                </a:solidFill>
                <a:latin typeface="Malgun Gothic"/>
                <a:cs typeface="Malgun Gothic"/>
              </a:rPr>
              <a:t>▶</a:t>
            </a:r>
            <a:r>
              <a:rPr sz="1350" spc="-60" baseline="6172" dirty="0">
                <a:solidFill>
                  <a:srgbClr val="595757"/>
                </a:solidFill>
                <a:latin typeface="Malgun Gothic"/>
                <a:cs typeface="Malgun Gothic"/>
              </a:rPr>
              <a:t> </a:t>
            </a:r>
            <a:r>
              <a:rPr lang="en-US" altLang="ko-KR" sz="1300" spc="-135" dirty="0">
                <a:solidFill>
                  <a:srgbClr val="595757"/>
                </a:solidFill>
                <a:latin typeface="Malgun Gothic"/>
                <a:cs typeface="Malgun Gothic"/>
              </a:rPr>
              <a:t>TOUR OPERATION </a:t>
            </a:r>
            <a:r>
              <a:rPr sz="1300" spc="-10" dirty="0">
                <a:solidFill>
                  <a:srgbClr val="595757"/>
                </a:solidFill>
                <a:latin typeface="Malgun Gothic"/>
                <a:cs typeface="Malgun Gothic"/>
              </a:rPr>
              <a:t>/</a:t>
            </a:r>
            <a:r>
              <a:rPr sz="1300" spc="-160" dirty="0">
                <a:solidFill>
                  <a:srgbClr val="595757"/>
                </a:solidFill>
                <a:latin typeface="Malgun Gothic"/>
                <a:cs typeface="Malgun Gothic"/>
              </a:rPr>
              <a:t> </a:t>
            </a:r>
            <a:r>
              <a:rPr lang="en-US" altLang="ko-KR" sz="1300" spc="-135" dirty="0">
                <a:solidFill>
                  <a:srgbClr val="595757"/>
                </a:solidFill>
                <a:latin typeface="Malgun Gothic"/>
                <a:cs typeface="Malgun Gothic"/>
              </a:rPr>
              <a:t>CUSTOMER EXPERIENCE SURVEY</a:t>
            </a:r>
            <a:endParaRPr sz="1300" dirty="0">
              <a:latin typeface="Malgun Gothic"/>
              <a:cs typeface="Malgun Gothic"/>
            </a:endParaRPr>
          </a:p>
          <a:p>
            <a:pPr marL="38100">
              <a:lnSpc>
                <a:spcPct val="100000"/>
              </a:lnSpc>
              <a:spcBef>
                <a:spcPts val="280"/>
              </a:spcBef>
            </a:pPr>
            <a:r>
              <a:rPr sz="1350" spc="-127" baseline="6172" dirty="0">
                <a:solidFill>
                  <a:srgbClr val="595757"/>
                </a:solidFill>
                <a:latin typeface="Malgun Gothic"/>
                <a:cs typeface="Malgun Gothic"/>
              </a:rPr>
              <a:t>▶</a:t>
            </a:r>
            <a:r>
              <a:rPr sz="1350" spc="-60" baseline="6172" dirty="0">
                <a:solidFill>
                  <a:srgbClr val="595757"/>
                </a:solidFill>
                <a:latin typeface="Malgun Gothic"/>
                <a:cs typeface="Malgun Gothic"/>
              </a:rPr>
              <a:t> </a:t>
            </a:r>
            <a:r>
              <a:rPr lang="en-US" sz="1300" spc="-135" dirty="0">
                <a:solidFill>
                  <a:srgbClr val="595757"/>
                </a:solidFill>
                <a:latin typeface="Malgun Gothic"/>
                <a:cs typeface="Malgun Gothic"/>
              </a:rPr>
              <a:t>TOUR GUIDE ASSIGNMENT / SELECTION</a:t>
            </a:r>
            <a:endParaRPr sz="1300" dirty="0">
              <a:latin typeface="Malgun Gothic"/>
              <a:cs typeface="Malgun Gothic"/>
            </a:endParaRPr>
          </a:p>
        </p:txBody>
      </p:sp>
      <p:sp>
        <p:nvSpPr>
          <p:cNvPr id="26" name="object 26"/>
          <p:cNvSpPr txBox="1"/>
          <p:nvPr/>
        </p:nvSpPr>
        <p:spPr>
          <a:xfrm>
            <a:off x="5672299" y="3619944"/>
            <a:ext cx="267970" cy="284480"/>
          </a:xfrm>
          <a:prstGeom prst="rect">
            <a:avLst/>
          </a:prstGeom>
        </p:spPr>
        <p:txBody>
          <a:bodyPr vert="horz" wrap="square" lIns="0" tIns="12700" rIns="0" bIns="0" rtlCol="0">
            <a:spAutoFit/>
          </a:bodyPr>
          <a:lstStyle/>
          <a:p>
            <a:pPr marL="12700">
              <a:lnSpc>
                <a:spcPct val="100000"/>
              </a:lnSpc>
              <a:spcBef>
                <a:spcPts val="100"/>
              </a:spcBef>
            </a:pPr>
            <a:r>
              <a:rPr sz="1700" b="1" spc="-40" dirty="0">
                <a:solidFill>
                  <a:srgbClr val="38A1DB"/>
                </a:solidFill>
                <a:latin typeface="Malgun Gothic"/>
                <a:cs typeface="Malgun Gothic"/>
              </a:rPr>
              <a:t>02</a:t>
            </a:r>
            <a:endParaRPr sz="1700">
              <a:latin typeface="Malgun Gothic"/>
              <a:cs typeface="Malgun Gothic"/>
            </a:endParaRPr>
          </a:p>
        </p:txBody>
      </p:sp>
      <p:sp>
        <p:nvSpPr>
          <p:cNvPr id="27" name="object 27"/>
          <p:cNvSpPr txBox="1"/>
          <p:nvPr/>
        </p:nvSpPr>
        <p:spPr>
          <a:xfrm>
            <a:off x="6015173" y="3616165"/>
            <a:ext cx="3984015" cy="487313"/>
          </a:xfrm>
          <a:prstGeom prst="rect">
            <a:avLst/>
          </a:prstGeom>
        </p:spPr>
        <p:txBody>
          <a:bodyPr vert="horz" wrap="square" lIns="0" tIns="48260" rIns="0" bIns="0" rtlCol="0">
            <a:spAutoFit/>
          </a:bodyPr>
          <a:lstStyle/>
          <a:p>
            <a:pPr marL="38100">
              <a:lnSpc>
                <a:spcPct val="100000"/>
              </a:lnSpc>
              <a:spcBef>
                <a:spcPts val="380"/>
              </a:spcBef>
            </a:pPr>
            <a:r>
              <a:rPr sz="1350" spc="-127" baseline="6172" dirty="0">
                <a:solidFill>
                  <a:srgbClr val="595757"/>
                </a:solidFill>
                <a:latin typeface="Malgun Gothic"/>
                <a:cs typeface="Malgun Gothic"/>
              </a:rPr>
              <a:t>▶</a:t>
            </a:r>
            <a:r>
              <a:rPr sz="1350" spc="-60" baseline="6172" dirty="0">
                <a:solidFill>
                  <a:srgbClr val="595757"/>
                </a:solidFill>
                <a:latin typeface="Malgun Gothic"/>
                <a:cs typeface="Malgun Gothic"/>
              </a:rPr>
              <a:t> </a:t>
            </a:r>
            <a:r>
              <a:rPr lang="en-US" sz="1300" spc="55" dirty="0">
                <a:solidFill>
                  <a:srgbClr val="595757"/>
                </a:solidFill>
                <a:latin typeface="Malgun Gothic"/>
                <a:cs typeface="Malgun Gothic"/>
              </a:rPr>
              <a:t>GUIDE SELECTION POLICY / NO FREE GUIDE</a:t>
            </a:r>
            <a:endParaRPr sz="1300" dirty="0">
              <a:latin typeface="Malgun Gothic"/>
              <a:cs typeface="Malgun Gothic"/>
            </a:endParaRPr>
          </a:p>
          <a:p>
            <a:pPr marL="38100">
              <a:lnSpc>
                <a:spcPct val="100000"/>
              </a:lnSpc>
              <a:spcBef>
                <a:spcPts val="280"/>
              </a:spcBef>
            </a:pPr>
            <a:r>
              <a:rPr sz="1350" spc="-127" baseline="6172" dirty="0">
                <a:solidFill>
                  <a:srgbClr val="595757"/>
                </a:solidFill>
                <a:latin typeface="Malgun Gothic"/>
                <a:cs typeface="Malgun Gothic"/>
              </a:rPr>
              <a:t>▶</a:t>
            </a:r>
            <a:r>
              <a:rPr sz="1350" spc="-60" baseline="6172" dirty="0">
                <a:solidFill>
                  <a:srgbClr val="595757"/>
                </a:solidFill>
                <a:latin typeface="Malgun Gothic"/>
                <a:cs typeface="Malgun Gothic"/>
              </a:rPr>
              <a:t> </a:t>
            </a:r>
            <a:r>
              <a:rPr lang="en-US" sz="1300" spc="-135" dirty="0">
                <a:solidFill>
                  <a:srgbClr val="595757"/>
                </a:solidFill>
                <a:latin typeface="Malgun Gothic"/>
                <a:cs typeface="Malgun Gothic"/>
              </a:rPr>
              <a:t>MAINTAINA A CONSTANT TOUR PRODUCTS</a:t>
            </a:r>
            <a:endParaRPr sz="1300" dirty="0">
              <a:latin typeface="Malgun Gothic"/>
              <a:cs typeface="Malgun Gothic"/>
            </a:endParaRPr>
          </a:p>
        </p:txBody>
      </p:sp>
      <p:sp>
        <p:nvSpPr>
          <p:cNvPr id="28" name="object 28"/>
          <p:cNvSpPr txBox="1"/>
          <p:nvPr/>
        </p:nvSpPr>
        <p:spPr>
          <a:xfrm>
            <a:off x="5672299" y="4361624"/>
            <a:ext cx="267970" cy="284480"/>
          </a:xfrm>
          <a:prstGeom prst="rect">
            <a:avLst/>
          </a:prstGeom>
        </p:spPr>
        <p:txBody>
          <a:bodyPr vert="horz" wrap="square" lIns="0" tIns="12700" rIns="0" bIns="0" rtlCol="0">
            <a:spAutoFit/>
          </a:bodyPr>
          <a:lstStyle/>
          <a:p>
            <a:pPr marL="12700">
              <a:lnSpc>
                <a:spcPct val="100000"/>
              </a:lnSpc>
              <a:spcBef>
                <a:spcPts val="100"/>
              </a:spcBef>
            </a:pPr>
            <a:r>
              <a:rPr sz="1700" b="1" spc="-40" dirty="0">
                <a:solidFill>
                  <a:srgbClr val="F18900"/>
                </a:solidFill>
                <a:latin typeface="Malgun Gothic"/>
                <a:cs typeface="Malgun Gothic"/>
              </a:rPr>
              <a:t>03</a:t>
            </a:r>
            <a:endParaRPr sz="1700">
              <a:latin typeface="Malgun Gothic"/>
              <a:cs typeface="Malgun Gothic"/>
            </a:endParaRPr>
          </a:p>
        </p:txBody>
      </p:sp>
      <p:sp>
        <p:nvSpPr>
          <p:cNvPr id="29" name="object 29"/>
          <p:cNvSpPr txBox="1"/>
          <p:nvPr/>
        </p:nvSpPr>
        <p:spPr>
          <a:xfrm>
            <a:off x="6015174" y="4357846"/>
            <a:ext cx="3965575" cy="734060"/>
          </a:xfrm>
          <a:prstGeom prst="rect">
            <a:avLst/>
          </a:prstGeom>
        </p:spPr>
        <p:txBody>
          <a:bodyPr vert="horz" wrap="square" lIns="0" tIns="48260" rIns="0" bIns="0" rtlCol="0">
            <a:spAutoFit/>
          </a:bodyPr>
          <a:lstStyle/>
          <a:p>
            <a:pPr marL="38100">
              <a:lnSpc>
                <a:spcPct val="100000"/>
              </a:lnSpc>
              <a:spcBef>
                <a:spcPts val="380"/>
              </a:spcBef>
            </a:pPr>
            <a:r>
              <a:rPr sz="1350" spc="-127" baseline="6172" dirty="0">
                <a:solidFill>
                  <a:srgbClr val="595757"/>
                </a:solidFill>
                <a:latin typeface="Malgun Gothic"/>
                <a:cs typeface="Malgun Gothic"/>
              </a:rPr>
              <a:t>▶</a:t>
            </a:r>
            <a:r>
              <a:rPr sz="1350" spc="-60" baseline="6172" dirty="0">
                <a:solidFill>
                  <a:srgbClr val="595757"/>
                </a:solidFill>
                <a:latin typeface="Malgun Gothic"/>
                <a:cs typeface="Malgun Gothic"/>
              </a:rPr>
              <a:t> </a:t>
            </a:r>
            <a:r>
              <a:rPr lang="en-US" sz="1300" spc="-185" dirty="0">
                <a:solidFill>
                  <a:srgbClr val="595757"/>
                </a:solidFill>
                <a:latin typeface="Malgun Gothic"/>
                <a:cs typeface="Malgun Gothic"/>
              </a:rPr>
              <a:t>DOUBLE-CHECK THE TOUR SCHEDULE (ACCURATE HOTELS / REST.)</a:t>
            </a:r>
            <a:endParaRPr sz="1300" dirty="0">
              <a:latin typeface="Malgun Gothic"/>
              <a:cs typeface="Malgun Gothic"/>
            </a:endParaRPr>
          </a:p>
          <a:p>
            <a:pPr marL="38100">
              <a:lnSpc>
                <a:spcPct val="100000"/>
              </a:lnSpc>
              <a:spcBef>
                <a:spcPts val="280"/>
              </a:spcBef>
            </a:pPr>
            <a:r>
              <a:rPr sz="1350" spc="-127" baseline="6172" dirty="0">
                <a:solidFill>
                  <a:srgbClr val="595757"/>
                </a:solidFill>
                <a:latin typeface="Malgun Gothic"/>
                <a:cs typeface="Malgun Gothic"/>
              </a:rPr>
              <a:t>▶</a:t>
            </a:r>
            <a:r>
              <a:rPr sz="1350" spc="-60" baseline="6172" dirty="0">
                <a:solidFill>
                  <a:srgbClr val="595757"/>
                </a:solidFill>
                <a:latin typeface="Malgun Gothic"/>
                <a:cs typeface="Malgun Gothic"/>
              </a:rPr>
              <a:t> </a:t>
            </a:r>
            <a:r>
              <a:rPr lang="en-US" sz="1300" spc="-135" dirty="0">
                <a:solidFill>
                  <a:srgbClr val="595757"/>
                </a:solidFill>
                <a:latin typeface="Malgun Gothic"/>
                <a:cs typeface="Malgun Gothic"/>
              </a:rPr>
              <a:t>VARIOUS OPTION LISTS &amp; ITS HONEST PRICES</a:t>
            </a:r>
            <a:endParaRPr sz="1300" dirty="0">
              <a:latin typeface="Malgun Gothic"/>
              <a:cs typeface="Malgun Gothic"/>
            </a:endParaRPr>
          </a:p>
          <a:p>
            <a:pPr marL="38100">
              <a:lnSpc>
                <a:spcPct val="100000"/>
              </a:lnSpc>
              <a:spcBef>
                <a:spcPts val="340"/>
              </a:spcBef>
            </a:pPr>
            <a:r>
              <a:rPr sz="1350" spc="-127" baseline="6172" dirty="0">
                <a:solidFill>
                  <a:srgbClr val="595757"/>
                </a:solidFill>
                <a:latin typeface="Malgun Gothic"/>
                <a:cs typeface="Malgun Gothic"/>
              </a:rPr>
              <a:t>▶</a:t>
            </a:r>
            <a:r>
              <a:rPr sz="1350" spc="-60" baseline="6172" dirty="0">
                <a:solidFill>
                  <a:srgbClr val="595757"/>
                </a:solidFill>
                <a:latin typeface="Malgun Gothic"/>
                <a:cs typeface="Malgun Gothic"/>
              </a:rPr>
              <a:t> </a:t>
            </a:r>
            <a:r>
              <a:rPr lang="en-US" sz="1300" spc="-135" dirty="0">
                <a:solidFill>
                  <a:srgbClr val="595757"/>
                </a:solidFill>
                <a:latin typeface="Malgun Gothic"/>
                <a:cs typeface="Malgun Gothic"/>
              </a:rPr>
              <a:t>CUSTOMER-BASED OPERATION &amp; MANAGEMENT</a:t>
            </a:r>
            <a:endParaRPr sz="1300" dirty="0">
              <a:latin typeface="Malgun Gothic"/>
              <a:cs typeface="Malgun Gothic"/>
            </a:endParaRPr>
          </a:p>
        </p:txBody>
      </p:sp>
      <p:sp>
        <p:nvSpPr>
          <p:cNvPr id="30" name="object 30"/>
          <p:cNvSpPr txBox="1"/>
          <p:nvPr/>
        </p:nvSpPr>
        <p:spPr>
          <a:xfrm>
            <a:off x="5672299" y="5344604"/>
            <a:ext cx="267970" cy="284480"/>
          </a:xfrm>
          <a:prstGeom prst="rect">
            <a:avLst/>
          </a:prstGeom>
        </p:spPr>
        <p:txBody>
          <a:bodyPr vert="horz" wrap="square" lIns="0" tIns="12700" rIns="0" bIns="0" rtlCol="0">
            <a:spAutoFit/>
          </a:bodyPr>
          <a:lstStyle/>
          <a:p>
            <a:pPr marL="12700">
              <a:lnSpc>
                <a:spcPct val="100000"/>
              </a:lnSpc>
              <a:spcBef>
                <a:spcPts val="100"/>
              </a:spcBef>
            </a:pPr>
            <a:r>
              <a:rPr sz="1700" b="1" spc="-40" dirty="0">
                <a:solidFill>
                  <a:srgbClr val="FABE00"/>
                </a:solidFill>
                <a:latin typeface="Malgun Gothic"/>
                <a:cs typeface="Malgun Gothic"/>
              </a:rPr>
              <a:t>04</a:t>
            </a:r>
            <a:endParaRPr sz="1700">
              <a:latin typeface="Malgun Gothic"/>
              <a:cs typeface="Malgun Gothic"/>
            </a:endParaRPr>
          </a:p>
        </p:txBody>
      </p:sp>
      <p:sp>
        <p:nvSpPr>
          <p:cNvPr id="31" name="object 31"/>
          <p:cNvSpPr txBox="1"/>
          <p:nvPr/>
        </p:nvSpPr>
        <p:spPr>
          <a:xfrm>
            <a:off x="6015174" y="5381625"/>
            <a:ext cx="4030222" cy="964367"/>
          </a:xfrm>
          <a:prstGeom prst="rect">
            <a:avLst/>
          </a:prstGeom>
        </p:spPr>
        <p:txBody>
          <a:bodyPr vert="horz" wrap="square" lIns="0" tIns="48260" rIns="0" bIns="0" rtlCol="0">
            <a:spAutoFit/>
          </a:bodyPr>
          <a:lstStyle/>
          <a:p>
            <a:pPr marL="38100">
              <a:lnSpc>
                <a:spcPct val="100000"/>
              </a:lnSpc>
              <a:spcBef>
                <a:spcPts val="380"/>
              </a:spcBef>
            </a:pPr>
            <a:r>
              <a:rPr sz="1350" spc="-127" baseline="6172" dirty="0">
                <a:solidFill>
                  <a:srgbClr val="595757"/>
                </a:solidFill>
                <a:latin typeface="Malgun Gothic"/>
                <a:cs typeface="Malgun Gothic"/>
              </a:rPr>
              <a:t>▶</a:t>
            </a:r>
            <a:r>
              <a:rPr sz="1350" spc="-60" baseline="6172" dirty="0">
                <a:solidFill>
                  <a:srgbClr val="595757"/>
                </a:solidFill>
                <a:latin typeface="Malgun Gothic"/>
                <a:cs typeface="Malgun Gothic"/>
              </a:rPr>
              <a:t> </a:t>
            </a:r>
            <a:r>
              <a:rPr lang="en-US" sz="1300" spc="-135" dirty="0">
                <a:solidFill>
                  <a:srgbClr val="595757"/>
                </a:solidFill>
                <a:latin typeface="Malgun Gothic"/>
                <a:cs typeface="Malgun Gothic"/>
              </a:rPr>
              <a:t>SECURED SYSTEMATIC COMPLAINTS PREVENTION SYSTEM</a:t>
            </a:r>
            <a:endParaRPr sz="1300" dirty="0">
              <a:latin typeface="Malgun Gothic"/>
              <a:cs typeface="Malgun Gothic"/>
            </a:endParaRPr>
          </a:p>
          <a:p>
            <a:pPr marL="196215">
              <a:lnSpc>
                <a:spcPct val="100000"/>
              </a:lnSpc>
              <a:spcBef>
                <a:spcPts val="280"/>
              </a:spcBef>
            </a:pPr>
            <a:r>
              <a:rPr sz="1300" spc="-55" dirty="0">
                <a:solidFill>
                  <a:srgbClr val="595757"/>
                </a:solidFill>
                <a:latin typeface="Malgun Gothic"/>
                <a:cs typeface="Malgun Gothic"/>
              </a:rPr>
              <a:t>→</a:t>
            </a:r>
            <a:r>
              <a:rPr sz="1300" spc="-160" dirty="0">
                <a:solidFill>
                  <a:srgbClr val="595757"/>
                </a:solidFill>
                <a:latin typeface="Malgun Gothic"/>
                <a:cs typeface="Malgun Gothic"/>
              </a:rPr>
              <a:t> </a:t>
            </a:r>
            <a:r>
              <a:rPr lang="en-US" sz="1300" spc="-135" dirty="0">
                <a:solidFill>
                  <a:srgbClr val="595757"/>
                </a:solidFill>
                <a:latin typeface="Malgun Gothic"/>
                <a:cs typeface="Malgun Gothic"/>
              </a:rPr>
              <a:t>PROCESS BASED ON TOUR GUIDE POLICY</a:t>
            </a:r>
            <a:endParaRPr sz="1300" dirty="0">
              <a:latin typeface="Malgun Gothic"/>
              <a:cs typeface="Malgun Gothic"/>
            </a:endParaRPr>
          </a:p>
          <a:p>
            <a:pPr marL="38100">
              <a:lnSpc>
                <a:spcPct val="100000"/>
              </a:lnSpc>
              <a:spcBef>
                <a:spcPts val="340"/>
              </a:spcBef>
            </a:pPr>
            <a:r>
              <a:rPr sz="1350" spc="-127" baseline="6172" dirty="0">
                <a:solidFill>
                  <a:srgbClr val="595757"/>
                </a:solidFill>
                <a:latin typeface="Malgun Gothic"/>
                <a:cs typeface="Malgun Gothic"/>
              </a:rPr>
              <a:t>▶</a:t>
            </a:r>
            <a:r>
              <a:rPr sz="1350" spc="-60" baseline="6172" dirty="0">
                <a:solidFill>
                  <a:srgbClr val="595757"/>
                </a:solidFill>
                <a:latin typeface="Malgun Gothic"/>
                <a:cs typeface="Malgun Gothic"/>
              </a:rPr>
              <a:t> </a:t>
            </a:r>
            <a:r>
              <a:rPr lang="en-US" sz="1300" spc="-135" dirty="0">
                <a:solidFill>
                  <a:srgbClr val="595757"/>
                </a:solidFill>
                <a:latin typeface="Malgun Gothic"/>
                <a:cs typeface="Malgun Gothic"/>
              </a:rPr>
              <a:t>QUICK SOLUTION IN LOCAL OFFICES</a:t>
            </a:r>
            <a:endParaRPr sz="1300" dirty="0">
              <a:latin typeface="Malgun Gothic"/>
              <a:cs typeface="Malgun Gothic"/>
            </a:endParaRPr>
          </a:p>
          <a:p>
            <a:pPr marL="196215">
              <a:lnSpc>
                <a:spcPct val="100000"/>
              </a:lnSpc>
              <a:spcBef>
                <a:spcPts val="340"/>
              </a:spcBef>
            </a:pPr>
            <a:r>
              <a:rPr sz="1300" spc="-55" dirty="0">
                <a:solidFill>
                  <a:srgbClr val="595757"/>
                </a:solidFill>
                <a:latin typeface="Malgun Gothic"/>
                <a:cs typeface="Malgun Gothic"/>
              </a:rPr>
              <a:t>→</a:t>
            </a:r>
            <a:r>
              <a:rPr sz="1300" spc="-160" dirty="0">
                <a:solidFill>
                  <a:srgbClr val="595757"/>
                </a:solidFill>
                <a:latin typeface="Malgun Gothic"/>
                <a:cs typeface="Malgun Gothic"/>
              </a:rPr>
              <a:t> </a:t>
            </a:r>
            <a:r>
              <a:rPr lang="en-US" sz="1300" spc="-35" dirty="0">
                <a:solidFill>
                  <a:srgbClr val="595757"/>
                </a:solidFill>
                <a:latin typeface="Malgun Gothic"/>
                <a:cs typeface="Malgun Gothic"/>
              </a:rPr>
              <a:t>PREVENT UPCOMING COMPLAINTS</a:t>
            </a:r>
            <a:endParaRPr sz="1300" dirty="0">
              <a:latin typeface="Malgun Gothic"/>
              <a:cs typeface="Malgun Gothic"/>
            </a:endParaRPr>
          </a:p>
        </p:txBody>
      </p:sp>
      <p:sp>
        <p:nvSpPr>
          <p:cNvPr id="32" name="object 32"/>
          <p:cNvSpPr/>
          <p:nvPr/>
        </p:nvSpPr>
        <p:spPr>
          <a:xfrm>
            <a:off x="5684999" y="3510602"/>
            <a:ext cx="4314190" cy="0"/>
          </a:xfrm>
          <a:custGeom>
            <a:avLst/>
            <a:gdLst/>
            <a:ahLst/>
            <a:cxnLst/>
            <a:rect l="l" t="t" r="r" b="b"/>
            <a:pathLst>
              <a:path w="4314190">
                <a:moveTo>
                  <a:pt x="0" y="0"/>
                </a:moveTo>
                <a:lnTo>
                  <a:pt x="4313999" y="0"/>
                </a:lnTo>
              </a:path>
            </a:pathLst>
          </a:custGeom>
          <a:ln w="9525">
            <a:solidFill>
              <a:srgbClr val="595757"/>
            </a:solidFill>
          </a:ln>
        </p:spPr>
        <p:txBody>
          <a:bodyPr wrap="square" lIns="0" tIns="0" rIns="0" bIns="0" rtlCol="0"/>
          <a:lstStyle/>
          <a:p>
            <a:endParaRPr/>
          </a:p>
        </p:txBody>
      </p:sp>
      <p:sp>
        <p:nvSpPr>
          <p:cNvPr id="33" name="object 33"/>
          <p:cNvSpPr/>
          <p:nvPr/>
        </p:nvSpPr>
        <p:spPr>
          <a:xfrm>
            <a:off x="5684999" y="2758772"/>
            <a:ext cx="4314190" cy="0"/>
          </a:xfrm>
          <a:custGeom>
            <a:avLst/>
            <a:gdLst/>
            <a:ahLst/>
            <a:cxnLst/>
            <a:rect l="l" t="t" r="r" b="b"/>
            <a:pathLst>
              <a:path w="4314190">
                <a:moveTo>
                  <a:pt x="0" y="0"/>
                </a:moveTo>
                <a:lnTo>
                  <a:pt x="4313999" y="0"/>
                </a:lnTo>
              </a:path>
            </a:pathLst>
          </a:custGeom>
          <a:ln w="9525">
            <a:solidFill>
              <a:srgbClr val="595757"/>
            </a:solidFill>
          </a:ln>
        </p:spPr>
        <p:txBody>
          <a:bodyPr wrap="square" lIns="0" tIns="0" rIns="0" bIns="0" rtlCol="0"/>
          <a:lstStyle/>
          <a:p>
            <a:endParaRPr/>
          </a:p>
        </p:txBody>
      </p:sp>
      <p:sp>
        <p:nvSpPr>
          <p:cNvPr id="34" name="object 34"/>
          <p:cNvSpPr/>
          <p:nvPr/>
        </p:nvSpPr>
        <p:spPr>
          <a:xfrm>
            <a:off x="5684999" y="4262438"/>
            <a:ext cx="4314190" cy="0"/>
          </a:xfrm>
          <a:custGeom>
            <a:avLst/>
            <a:gdLst/>
            <a:ahLst/>
            <a:cxnLst/>
            <a:rect l="l" t="t" r="r" b="b"/>
            <a:pathLst>
              <a:path w="4314190">
                <a:moveTo>
                  <a:pt x="0" y="0"/>
                </a:moveTo>
                <a:lnTo>
                  <a:pt x="4313999" y="0"/>
                </a:lnTo>
              </a:path>
            </a:pathLst>
          </a:custGeom>
          <a:ln w="9525">
            <a:solidFill>
              <a:srgbClr val="595757"/>
            </a:solidFill>
          </a:ln>
        </p:spPr>
        <p:txBody>
          <a:bodyPr wrap="square" lIns="0" tIns="0" rIns="0" bIns="0" rtlCol="0"/>
          <a:lstStyle/>
          <a:p>
            <a:endParaRPr/>
          </a:p>
        </p:txBody>
      </p:sp>
      <p:sp>
        <p:nvSpPr>
          <p:cNvPr id="35" name="object 35"/>
          <p:cNvSpPr/>
          <p:nvPr/>
        </p:nvSpPr>
        <p:spPr>
          <a:xfrm>
            <a:off x="5684999" y="5245913"/>
            <a:ext cx="4314190" cy="0"/>
          </a:xfrm>
          <a:custGeom>
            <a:avLst/>
            <a:gdLst/>
            <a:ahLst/>
            <a:cxnLst/>
            <a:rect l="l" t="t" r="r" b="b"/>
            <a:pathLst>
              <a:path w="4314190">
                <a:moveTo>
                  <a:pt x="0" y="0"/>
                </a:moveTo>
                <a:lnTo>
                  <a:pt x="4313999" y="0"/>
                </a:lnTo>
              </a:path>
            </a:pathLst>
          </a:custGeom>
          <a:ln w="9525">
            <a:solidFill>
              <a:srgbClr val="595757"/>
            </a:solidFill>
          </a:ln>
        </p:spPr>
        <p:txBody>
          <a:bodyPr wrap="square" lIns="0" tIns="0" rIns="0" bIns="0" rtlCol="0"/>
          <a:lstStyle/>
          <a:p>
            <a:endParaRPr/>
          </a:p>
        </p:txBody>
      </p:sp>
      <p:sp>
        <p:nvSpPr>
          <p:cNvPr id="36" name="object 36"/>
          <p:cNvSpPr/>
          <p:nvPr/>
        </p:nvSpPr>
        <p:spPr>
          <a:xfrm>
            <a:off x="5684999" y="6512106"/>
            <a:ext cx="4314190" cy="0"/>
          </a:xfrm>
          <a:custGeom>
            <a:avLst/>
            <a:gdLst/>
            <a:ahLst/>
            <a:cxnLst/>
            <a:rect l="l" t="t" r="r" b="b"/>
            <a:pathLst>
              <a:path w="4314190">
                <a:moveTo>
                  <a:pt x="0" y="0"/>
                </a:moveTo>
                <a:lnTo>
                  <a:pt x="4313999" y="0"/>
                </a:lnTo>
              </a:path>
            </a:pathLst>
          </a:custGeom>
          <a:ln w="9525">
            <a:solidFill>
              <a:srgbClr val="595757"/>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object 17"/>
          <p:cNvSpPr txBox="1">
            <a:spLocks noGrp="1"/>
          </p:cNvSpPr>
          <p:nvPr>
            <p:ph type="title"/>
          </p:nvPr>
        </p:nvSpPr>
        <p:spPr>
          <a:xfrm>
            <a:off x="617300" y="907739"/>
            <a:ext cx="6314821" cy="551433"/>
          </a:xfrm>
          <a:prstGeom prst="rect">
            <a:avLst/>
          </a:prstGeom>
        </p:spPr>
        <p:txBody>
          <a:bodyPr vert="horz" wrap="square" lIns="0" tIns="12700" rIns="0" bIns="0" rtlCol="0">
            <a:spAutoFit/>
          </a:bodyPr>
          <a:lstStyle/>
          <a:p>
            <a:pPr marL="12700">
              <a:lnSpc>
                <a:spcPct val="100000"/>
              </a:lnSpc>
              <a:spcBef>
                <a:spcPts val="100"/>
              </a:spcBef>
            </a:pPr>
            <a:r>
              <a:rPr sz="3500" spc="-240" dirty="0">
                <a:solidFill>
                  <a:srgbClr val="F18900"/>
                </a:solidFill>
                <a:latin typeface="Verdana"/>
                <a:cs typeface="Verdana"/>
              </a:rPr>
              <a:t>0</a:t>
            </a:r>
            <a:r>
              <a:rPr lang="en-US" altLang="ko-KR" sz="3500" spc="-240" dirty="0">
                <a:solidFill>
                  <a:srgbClr val="F18900"/>
                </a:solidFill>
                <a:latin typeface="Verdana"/>
                <a:cs typeface="Verdana"/>
              </a:rPr>
              <a:t>4-IIV</a:t>
            </a:r>
            <a:r>
              <a:rPr sz="3500" spc="-50" dirty="0">
                <a:solidFill>
                  <a:srgbClr val="F18900"/>
                </a:solidFill>
                <a:latin typeface="Verdana"/>
                <a:cs typeface="Verdana"/>
              </a:rPr>
              <a:t>.</a:t>
            </a:r>
            <a:r>
              <a:rPr sz="3500" spc="-280" dirty="0">
                <a:solidFill>
                  <a:srgbClr val="F18900"/>
                </a:solidFill>
                <a:latin typeface="Verdana"/>
                <a:cs typeface="Verdana"/>
              </a:rPr>
              <a:t> </a:t>
            </a:r>
            <a:r>
              <a:rPr lang="en-US" altLang="ko-KR" sz="3500" spc="-455" dirty="0">
                <a:solidFill>
                  <a:srgbClr val="2C4198"/>
                </a:solidFill>
              </a:rPr>
              <a:t>2025 LOCAL VANS/BUSES</a:t>
            </a:r>
            <a:endParaRPr sz="3500" dirty="0">
              <a:latin typeface="Verdana"/>
              <a:cs typeface="Verdana"/>
            </a:endParaRPr>
          </a:p>
        </p:txBody>
      </p:sp>
      <p:sp>
        <p:nvSpPr>
          <p:cNvPr id="23" name="object 23"/>
          <p:cNvSpPr txBox="1"/>
          <p:nvPr/>
        </p:nvSpPr>
        <p:spPr>
          <a:xfrm>
            <a:off x="1806421" y="1911184"/>
            <a:ext cx="7165703" cy="678647"/>
          </a:xfrm>
          <a:prstGeom prst="rect">
            <a:avLst/>
          </a:prstGeom>
        </p:spPr>
        <p:txBody>
          <a:bodyPr vert="horz" wrap="square" lIns="0" tIns="12700" rIns="0" bIns="0" rtlCol="0">
            <a:spAutoFit/>
          </a:bodyPr>
          <a:lstStyle/>
          <a:p>
            <a:pPr marL="260350" marR="252729" algn="ctr">
              <a:lnSpc>
                <a:spcPct val="107700"/>
              </a:lnSpc>
              <a:spcBef>
                <a:spcPts val="100"/>
              </a:spcBef>
            </a:pPr>
            <a:r>
              <a:rPr lang="en-US" sz="2000" b="1" spc="-260" dirty="0">
                <a:latin typeface="Malgun Gothic"/>
                <a:cs typeface="Malgun Gothic"/>
              </a:rPr>
              <a:t>We’ve secured various kinds of vans &amp; buses for tour operations.</a:t>
            </a:r>
            <a:endParaRPr sz="2000" dirty="0">
              <a:latin typeface="Malgun Gothic"/>
              <a:cs typeface="Malgun Gothic"/>
            </a:endParaRPr>
          </a:p>
          <a:p>
            <a:pPr marL="9525" algn="ctr">
              <a:lnSpc>
                <a:spcPct val="100000"/>
              </a:lnSpc>
              <a:spcBef>
                <a:spcPts val="185"/>
              </a:spcBef>
            </a:pPr>
            <a:r>
              <a:rPr sz="2000" b="1" spc="-180" dirty="0">
                <a:solidFill>
                  <a:srgbClr val="004190"/>
                </a:solidFill>
                <a:latin typeface="Malgun Gothic"/>
                <a:cs typeface="Malgun Gothic"/>
              </a:rPr>
              <a:t>▼</a:t>
            </a:r>
            <a:endParaRPr sz="2000" dirty="0">
              <a:latin typeface="Malgun Gothic"/>
              <a:cs typeface="Malgun Gothic"/>
            </a:endParaRPr>
          </a:p>
        </p:txBody>
      </p:sp>
      <p:sp>
        <p:nvSpPr>
          <p:cNvPr id="33" name="object 33"/>
          <p:cNvSpPr/>
          <p:nvPr/>
        </p:nvSpPr>
        <p:spPr>
          <a:xfrm>
            <a:off x="3343320" y="2300797"/>
            <a:ext cx="4314190" cy="0"/>
          </a:xfrm>
          <a:custGeom>
            <a:avLst/>
            <a:gdLst/>
            <a:ahLst/>
            <a:cxnLst/>
            <a:rect l="l" t="t" r="r" b="b"/>
            <a:pathLst>
              <a:path w="4314190">
                <a:moveTo>
                  <a:pt x="0" y="0"/>
                </a:moveTo>
                <a:lnTo>
                  <a:pt x="4313999" y="0"/>
                </a:lnTo>
              </a:path>
            </a:pathLst>
          </a:custGeom>
          <a:ln w="9525">
            <a:solidFill>
              <a:srgbClr val="595757"/>
            </a:solidFill>
          </a:ln>
        </p:spPr>
        <p:txBody>
          <a:bodyPr wrap="square" lIns="0" tIns="0" rIns="0" bIns="0" rtlCol="0"/>
          <a:lstStyle/>
          <a:p>
            <a:endParaRPr/>
          </a:p>
        </p:txBody>
      </p:sp>
      <p:sp>
        <p:nvSpPr>
          <p:cNvPr id="30" name="object 25">
            <a:extLst>
              <a:ext uri="{FF2B5EF4-FFF2-40B4-BE49-F238E27FC236}">
                <a16:creationId xmlns:a16="http://schemas.microsoft.com/office/drawing/2014/main" id="{393BC168-B924-40C5-A063-D20EE85F0A3D}"/>
              </a:ext>
            </a:extLst>
          </p:cNvPr>
          <p:cNvSpPr txBox="1"/>
          <p:nvPr/>
        </p:nvSpPr>
        <p:spPr>
          <a:xfrm>
            <a:off x="88900" y="7058025"/>
            <a:ext cx="5088254" cy="325730"/>
          </a:xfrm>
          <a:prstGeom prst="rect">
            <a:avLst/>
          </a:prstGeom>
        </p:spPr>
        <p:txBody>
          <a:bodyPr vert="horz" wrap="square" lIns="0" tIns="48260" rIns="0" bIns="0" rtlCol="0">
            <a:spAutoFit/>
          </a:bodyPr>
          <a:lstStyle/>
          <a:p>
            <a:pPr marL="38100">
              <a:lnSpc>
                <a:spcPct val="100000"/>
              </a:lnSpc>
              <a:spcBef>
                <a:spcPts val="380"/>
              </a:spcBef>
            </a:pPr>
            <a:r>
              <a:rPr sz="1600" spc="-127" baseline="6172" dirty="0">
                <a:solidFill>
                  <a:srgbClr val="595757"/>
                </a:solidFill>
                <a:latin typeface="Malgun Gothic"/>
                <a:cs typeface="Malgun Gothic"/>
              </a:rPr>
              <a:t>▶</a:t>
            </a:r>
            <a:r>
              <a:rPr sz="1600" spc="-60" baseline="6172" dirty="0">
                <a:solidFill>
                  <a:srgbClr val="595757"/>
                </a:solidFill>
                <a:latin typeface="Malgun Gothic"/>
                <a:cs typeface="Malgun Gothic"/>
              </a:rPr>
              <a:t> </a:t>
            </a:r>
            <a:r>
              <a:rPr lang="en-US" sz="1600" spc="-60" baseline="6172" dirty="0">
                <a:solidFill>
                  <a:srgbClr val="595757"/>
                </a:solidFill>
                <a:latin typeface="Malgun Gothic"/>
                <a:cs typeface="Malgun Gothic"/>
              </a:rPr>
              <a:t>The number of vehicles may be vary depend on the contracts with bus agencies</a:t>
            </a:r>
            <a:r>
              <a:rPr lang="en-US" spc="-60" baseline="6172" dirty="0">
                <a:solidFill>
                  <a:srgbClr val="595757"/>
                </a:solidFill>
                <a:latin typeface="Malgun Gothic"/>
                <a:cs typeface="Malgun Gothic"/>
              </a:rPr>
              <a:t>.</a:t>
            </a:r>
            <a:endParaRPr dirty="0">
              <a:latin typeface="Malgun Gothic"/>
              <a:cs typeface="Malgun Gothic"/>
            </a:endParaRPr>
          </a:p>
        </p:txBody>
      </p:sp>
      <p:pic>
        <p:nvPicPr>
          <p:cNvPr id="19" name="그림 18">
            <a:extLst>
              <a:ext uri="{FF2B5EF4-FFF2-40B4-BE49-F238E27FC236}">
                <a16:creationId xmlns:a16="http://schemas.microsoft.com/office/drawing/2014/main" id="{6423B2C5-C29F-4B0B-BB60-74C731B38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39" y="5579688"/>
            <a:ext cx="1558218" cy="1215410"/>
          </a:xfrm>
          <a:prstGeom prst="rect">
            <a:avLst/>
          </a:prstGeom>
        </p:spPr>
      </p:pic>
      <p:pic>
        <p:nvPicPr>
          <p:cNvPr id="21" name="그림 20">
            <a:extLst>
              <a:ext uri="{FF2B5EF4-FFF2-40B4-BE49-F238E27FC236}">
                <a16:creationId xmlns:a16="http://schemas.microsoft.com/office/drawing/2014/main" id="{2893841A-3F58-4540-92B8-D481E648A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2980" y="5192903"/>
            <a:ext cx="1754555" cy="1133417"/>
          </a:xfrm>
          <a:prstGeom prst="rect">
            <a:avLst/>
          </a:prstGeom>
        </p:spPr>
      </p:pic>
      <p:pic>
        <p:nvPicPr>
          <p:cNvPr id="35" name="그림 34">
            <a:extLst>
              <a:ext uri="{FF2B5EF4-FFF2-40B4-BE49-F238E27FC236}">
                <a16:creationId xmlns:a16="http://schemas.microsoft.com/office/drawing/2014/main" id="{1D5C701D-4336-4072-BF62-A2FF7F50B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4623" y="6375861"/>
            <a:ext cx="1697091" cy="1074489"/>
          </a:xfrm>
          <a:prstGeom prst="rect">
            <a:avLst/>
          </a:prstGeom>
        </p:spPr>
      </p:pic>
      <p:pic>
        <p:nvPicPr>
          <p:cNvPr id="37" name="그림 36">
            <a:extLst>
              <a:ext uri="{FF2B5EF4-FFF2-40B4-BE49-F238E27FC236}">
                <a16:creationId xmlns:a16="http://schemas.microsoft.com/office/drawing/2014/main" id="{2B1B488F-2A61-4DB2-9A06-49C1C317E9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520" y="1673308"/>
            <a:ext cx="1706880" cy="877824"/>
          </a:xfrm>
          <a:prstGeom prst="rect">
            <a:avLst/>
          </a:prstGeom>
        </p:spPr>
      </p:pic>
      <p:pic>
        <p:nvPicPr>
          <p:cNvPr id="39" name="그림 38">
            <a:extLst>
              <a:ext uri="{FF2B5EF4-FFF2-40B4-BE49-F238E27FC236}">
                <a16:creationId xmlns:a16="http://schemas.microsoft.com/office/drawing/2014/main" id="{A5B1C070-C617-4C66-9D26-B91ABEE82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718" y="1626897"/>
            <a:ext cx="1442736" cy="947072"/>
          </a:xfrm>
          <a:prstGeom prst="rect">
            <a:avLst/>
          </a:prstGeom>
        </p:spPr>
      </p:pic>
      <p:graphicFrame>
        <p:nvGraphicFramePr>
          <p:cNvPr id="18" name="표 19">
            <a:extLst>
              <a:ext uri="{FF2B5EF4-FFF2-40B4-BE49-F238E27FC236}">
                <a16:creationId xmlns:a16="http://schemas.microsoft.com/office/drawing/2014/main" id="{D6E9067C-DA90-4B61-B9A7-763CD06D0475}"/>
              </a:ext>
            </a:extLst>
          </p:cNvPr>
          <p:cNvGraphicFramePr>
            <a:graphicFrameLocks noGrp="1"/>
          </p:cNvGraphicFramePr>
          <p:nvPr>
            <p:extLst>
              <p:ext uri="{D42A27DB-BD31-4B8C-83A1-F6EECF244321}">
                <p14:modId xmlns:p14="http://schemas.microsoft.com/office/powerpoint/2010/main" val="2904593521"/>
              </p:ext>
            </p:extLst>
          </p:nvPr>
        </p:nvGraphicFramePr>
        <p:xfrm>
          <a:off x="370164" y="2646672"/>
          <a:ext cx="9953072" cy="2489390"/>
        </p:xfrm>
        <a:graphic>
          <a:graphicData uri="http://schemas.openxmlformats.org/drawingml/2006/table">
            <a:tbl>
              <a:tblPr firstRow="1" bandRow="1">
                <a:tableStyleId>{5C22544A-7EE6-4342-B048-85BDC9FD1C3A}</a:tableStyleId>
              </a:tblPr>
              <a:tblGrid>
                <a:gridCol w="1962164">
                  <a:extLst>
                    <a:ext uri="{9D8B030D-6E8A-4147-A177-3AD203B41FA5}">
                      <a16:colId xmlns:a16="http://schemas.microsoft.com/office/drawing/2014/main" val="1256847658"/>
                    </a:ext>
                  </a:extLst>
                </a:gridCol>
                <a:gridCol w="1219200">
                  <a:extLst>
                    <a:ext uri="{9D8B030D-6E8A-4147-A177-3AD203B41FA5}">
                      <a16:colId xmlns:a16="http://schemas.microsoft.com/office/drawing/2014/main" val="3610440886"/>
                    </a:ext>
                  </a:extLst>
                </a:gridCol>
                <a:gridCol w="1185572">
                  <a:extLst>
                    <a:ext uri="{9D8B030D-6E8A-4147-A177-3AD203B41FA5}">
                      <a16:colId xmlns:a16="http://schemas.microsoft.com/office/drawing/2014/main" val="3816409039"/>
                    </a:ext>
                  </a:extLst>
                </a:gridCol>
                <a:gridCol w="1150338">
                  <a:extLst>
                    <a:ext uri="{9D8B030D-6E8A-4147-A177-3AD203B41FA5}">
                      <a16:colId xmlns:a16="http://schemas.microsoft.com/office/drawing/2014/main" val="791128926"/>
                    </a:ext>
                  </a:extLst>
                </a:gridCol>
                <a:gridCol w="1474091">
                  <a:extLst>
                    <a:ext uri="{9D8B030D-6E8A-4147-A177-3AD203B41FA5}">
                      <a16:colId xmlns:a16="http://schemas.microsoft.com/office/drawing/2014/main" val="1611577099"/>
                    </a:ext>
                  </a:extLst>
                </a:gridCol>
                <a:gridCol w="1371600">
                  <a:extLst>
                    <a:ext uri="{9D8B030D-6E8A-4147-A177-3AD203B41FA5}">
                      <a16:colId xmlns:a16="http://schemas.microsoft.com/office/drawing/2014/main" val="2633684855"/>
                    </a:ext>
                  </a:extLst>
                </a:gridCol>
                <a:gridCol w="1590107">
                  <a:extLst>
                    <a:ext uri="{9D8B030D-6E8A-4147-A177-3AD203B41FA5}">
                      <a16:colId xmlns:a16="http://schemas.microsoft.com/office/drawing/2014/main" val="363581043"/>
                    </a:ext>
                  </a:extLst>
                </a:gridCol>
              </a:tblGrid>
              <a:tr h="497878">
                <a:tc>
                  <a:txBody>
                    <a:bodyPr/>
                    <a:lstStyle/>
                    <a:p>
                      <a:pPr algn="ctr" latinLnBrk="1"/>
                      <a:r>
                        <a:rPr lang="en-US" altLang="ko-KR" dirty="0"/>
                        <a:t>TYPES / COUNTRY</a:t>
                      </a:r>
                      <a:endParaRPr lang="ko-KR" altLang="en-US" dirty="0"/>
                    </a:p>
                  </a:txBody>
                  <a:tcPr/>
                </a:tc>
                <a:tc>
                  <a:txBody>
                    <a:bodyPr/>
                    <a:lstStyle/>
                    <a:p>
                      <a:pPr algn="ctr" latinLnBrk="1"/>
                      <a:r>
                        <a:rPr lang="en-US" altLang="ko-KR" dirty="0"/>
                        <a:t>VIETNAM</a:t>
                      </a:r>
                      <a:endParaRPr lang="ko-KR" altLang="en-US" dirty="0"/>
                    </a:p>
                  </a:txBody>
                  <a:tcPr/>
                </a:tc>
                <a:tc>
                  <a:txBody>
                    <a:bodyPr/>
                    <a:lstStyle/>
                    <a:p>
                      <a:pPr algn="ctr" latinLnBrk="1"/>
                      <a:r>
                        <a:rPr lang="en-US" altLang="ko-KR" dirty="0"/>
                        <a:t>THAILAND</a:t>
                      </a:r>
                      <a:endParaRPr lang="ko-KR" altLang="en-US" dirty="0"/>
                    </a:p>
                  </a:txBody>
                  <a:tcPr/>
                </a:tc>
                <a:tc>
                  <a:txBody>
                    <a:bodyPr/>
                    <a:lstStyle/>
                    <a:p>
                      <a:pPr algn="ctr" latinLnBrk="1"/>
                      <a:r>
                        <a:rPr lang="en-US" altLang="ko-KR" dirty="0"/>
                        <a:t>LAOS</a:t>
                      </a:r>
                      <a:endParaRPr lang="ko-KR" altLang="en-US" dirty="0"/>
                    </a:p>
                  </a:txBody>
                  <a:tcPr/>
                </a:tc>
                <a:tc>
                  <a:txBody>
                    <a:bodyPr/>
                    <a:lstStyle/>
                    <a:p>
                      <a:pPr algn="ctr" latinLnBrk="1"/>
                      <a:r>
                        <a:rPr lang="en-US" altLang="ko-KR" dirty="0"/>
                        <a:t>INDONESIA</a:t>
                      </a:r>
                      <a:endParaRPr lang="ko-KR" altLang="en-US" dirty="0"/>
                    </a:p>
                  </a:txBody>
                  <a:tcPr/>
                </a:tc>
                <a:tc>
                  <a:txBody>
                    <a:bodyPr/>
                    <a:lstStyle/>
                    <a:p>
                      <a:pPr algn="ctr" latinLnBrk="1"/>
                      <a:r>
                        <a:rPr lang="en-US" altLang="ko-KR" dirty="0"/>
                        <a:t>MALAYSIA</a:t>
                      </a:r>
                      <a:endParaRPr lang="ko-KR" altLang="en-US" dirty="0"/>
                    </a:p>
                  </a:txBody>
                  <a:tcPr/>
                </a:tc>
                <a:tc>
                  <a:txBody>
                    <a:bodyPr/>
                    <a:lstStyle/>
                    <a:p>
                      <a:pPr algn="ctr" latinLnBrk="1"/>
                      <a:r>
                        <a:rPr lang="en-US" altLang="ko-KR" dirty="0"/>
                        <a:t>SINGAPORE</a:t>
                      </a:r>
                      <a:endParaRPr lang="ko-KR" altLang="en-US" dirty="0"/>
                    </a:p>
                  </a:txBody>
                  <a:tcPr/>
                </a:tc>
                <a:extLst>
                  <a:ext uri="{0D108BD9-81ED-4DB2-BD59-A6C34878D82A}">
                    <a16:rowId xmlns:a16="http://schemas.microsoft.com/office/drawing/2014/main" val="3226772561"/>
                  </a:ext>
                </a:extLst>
              </a:tr>
              <a:tr h="497878">
                <a:tc>
                  <a:txBody>
                    <a:bodyPr/>
                    <a:lstStyle/>
                    <a:p>
                      <a:pPr algn="ctr" latinLnBrk="1"/>
                      <a:r>
                        <a:rPr lang="en-US" altLang="ko-KR" dirty="0"/>
                        <a:t>VIP VANS</a:t>
                      </a:r>
                      <a:endParaRPr lang="ko-KR" altLang="en-US" dirty="0"/>
                    </a:p>
                  </a:txBody>
                  <a:tcPr/>
                </a:tc>
                <a:tc>
                  <a:txBody>
                    <a:bodyPr/>
                    <a:lstStyle/>
                    <a:p>
                      <a:pPr algn="ctr" latinLnBrk="1"/>
                      <a:r>
                        <a:rPr lang="en-US" altLang="ko-KR" sz="2000" b="1" dirty="0"/>
                        <a:t>77</a:t>
                      </a:r>
                      <a:endParaRPr lang="ko-KR" altLang="en-US" sz="2000" b="1" dirty="0"/>
                    </a:p>
                  </a:txBody>
                  <a:tcPr/>
                </a:tc>
                <a:tc>
                  <a:txBody>
                    <a:bodyPr/>
                    <a:lstStyle/>
                    <a:p>
                      <a:pPr algn="ctr" latinLnBrk="1"/>
                      <a:r>
                        <a:rPr lang="en-US" altLang="ko-KR" sz="2000" b="1" dirty="0"/>
                        <a:t>121</a:t>
                      </a:r>
                      <a:endParaRPr lang="ko-KR" altLang="en-US" sz="2000" b="1" dirty="0"/>
                    </a:p>
                  </a:txBody>
                  <a:tcPr/>
                </a:tc>
                <a:tc>
                  <a:txBody>
                    <a:bodyPr/>
                    <a:lstStyle/>
                    <a:p>
                      <a:pPr algn="ctr" latinLnBrk="1"/>
                      <a:r>
                        <a:rPr lang="en-US" altLang="ko-KR" sz="2000" b="1" dirty="0"/>
                        <a:t>70</a:t>
                      </a:r>
                      <a:endParaRPr lang="ko-KR" altLang="en-US" sz="2000" b="1" dirty="0"/>
                    </a:p>
                  </a:txBody>
                  <a:tcPr/>
                </a:tc>
                <a:tc>
                  <a:txBody>
                    <a:bodyPr/>
                    <a:lstStyle/>
                    <a:p>
                      <a:pPr algn="ctr" latinLnBrk="1"/>
                      <a:r>
                        <a:rPr lang="en-US" altLang="ko-KR" sz="2000" b="1" dirty="0"/>
                        <a:t>67</a:t>
                      </a:r>
                      <a:endParaRPr lang="ko-KR" altLang="en-US" sz="2000" b="1" dirty="0"/>
                    </a:p>
                  </a:txBody>
                  <a:tcPr/>
                </a:tc>
                <a:tc>
                  <a:txBody>
                    <a:bodyPr/>
                    <a:lstStyle/>
                    <a:p>
                      <a:pPr algn="ctr" latinLnBrk="1"/>
                      <a:r>
                        <a:rPr lang="en-US" altLang="ko-KR" sz="2000" b="1" dirty="0"/>
                        <a:t>88</a:t>
                      </a:r>
                      <a:endParaRPr lang="ko-KR" altLang="en-US" sz="2000" b="1" dirty="0"/>
                    </a:p>
                  </a:txBody>
                  <a:tcPr/>
                </a:tc>
                <a:tc>
                  <a:txBody>
                    <a:bodyPr/>
                    <a:lstStyle/>
                    <a:p>
                      <a:pPr algn="ctr" latinLnBrk="1"/>
                      <a:r>
                        <a:rPr lang="en-US" altLang="ko-KR" sz="2000" b="1" dirty="0"/>
                        <a:t>70</a:t>
                      </a:r>
                      <a:endParaRPr lang="ko-KR" altLang="en-US" sz="2000" b="1" dirty="0"/>
                    </a:p>
                  </a:txBody>
                  <a:tcPr/>
                </a:tc>
                <a:extLst>
                  <a:ext uri="{0D108BD9-81ED-4DB2-BD59-A6C34878D82A}">
                    <a16:rowId xmlns:a16="http://schemas.microsoft.com/office/drawing/2014/main" val="1880055005"/>
                  </a:ext>
                </a:extLst>
              </a:tr>
              <a:tr h="497878">
                <a:tc>
                  <a:txBody>
                    <a:bodyPr/>
                    <a:lstStyle/>
                    <a:p>
                      <a:pPr algn="ctr" latinLnBrk="1"/>
                      <a:r>
                        <a:rPr lang="en-US" altLang="ko-KR" dirty="0"/>
                        <a:t>MINI VANS (10-20)</a:t>
                      </a:r>
                      <a:endParaRPr lang="ko-KR" altLang="en-US" dirty="0"/>
                    </a:p>
                  </a:txBody>
                  <a:tcPr/>
                </a:tc>
                <a:tc>
                  <a:txBody>
                    <a:bodyPr/>
                    <a:lstStyle/>
                    <a:p>
                      <a:pPr algn="ctr" latinLnBrk="1"/>
                      <a:r>
                        <a:rPr lang="en-US" altLang="ko-KR" sz="2000" b="1" dirty="0"/>
                        <a:t>151</a:t>
                      </a:r>
                      <a:endParaRPr lang="ko-KR" altLang="en-US" sz="2000" b="1" dirty="0"/>
                    </a:p>
                  </a:txBody>
                  <a:tcPr/>
                </a:tc>
                <a:tc>
                  <a:txBody>
                    <a:bodyPr/>
                    <a:lstStyle/>
                    <a:p>
                      <a:pPr algn="ctr" latinLnBrk="1"/>
                      <a:r>
                        <a:rPr lang="en-US" altLang="ko-KR" sz="2000" b="1" dirty="0"/>
                        <a:t>85</a:t>
                      </a:r>
                      <a:endParaRPr lang="ko-KR" altLang="en-US" sz="2000" b="1" dirty="0"/>
                    </a:p>
                  </a:txBody>
                  <a:tcPr/>
                </a:tc>
                <a:tc>
                  <a:txBody>
                    <a:bodyPr/>
                    <a:lstStyle/>
                    <a:p>
                      <a:pPr algn="ctr" latinLnBrk="1"/>
                      <a:r>
                        <a:rPr lang="en-US" altLang="ko-KR" sz="2000" b="1" dirty="0"/>
                        <a:t>72</a:t>
                      </a:r>
                      <a:endParaRPr lang="ko-KR" altLang="en-US" sz="2000" b="1" dirty="0"/>
                    </a:p>
                  </a:txBody>
                  <a:tcPr/>
                </a:tc>
                <a:tc>
                  <a:txBody>
                    <a:bodyPr/>
                    <a:lstStyle/>
                    <a:p>
                      <a:pPr algn="ctr" latinLnBrk="1"/>
                      <a:r>
                        <a:rPr lang="en-US" altLang="ko-KR" sz="2000" b="1" dirty="0"/>
                        <a:t>54</a:t>
                      </a:r>
                      <a:endParaRPr lang="ko-KR" altLang="en-US" sz="2000" b="1" dirty="0"/>
                    </a:p>
                  </a:txBody>
                  <a:tcPr/>
                </a:tc>
                <a:tc>
                  <a:txBody>
                    <a:bodyPr/>
                    <a:lstStyle/>
                    <a:p>
                      <a:pPr algn="ctr" latinLnBrk="1"/>
                      <a:r>
                        <a:rPr lang="en-US" altLang="ko-KR" sz="2000" b="1" dirty="0"/>
                        <a:t>22</a:t>
                      </a:r>
                      <a:endParaRPr lang="ko-KR" altLang="en-US" sz="2000" b="1" dirty="0"/>
                    </a:p>
                  </a:txBody>
                  <a:tcPr/>
                </a:tc>
                <a:tc>
                  <a:txBody>
                    <a:bodyPr/>
                    <a:lstStyle/>
                    <a:p>
                      <a:pPr algn="ctr" latinLnBrk="1"/>
                      <a:r>
                        <a:rPr lang="en-US" altLang="ko-KR" sz="2000" b="1" dirty="0"/>
                        <a:t>86</a:t>
                      </a:r>
                      <a:endParaRPr lang="ko-KR" altLang="en-US" sz="2000" b="1" dirty="0"/>
                    </a:p>
                  </a:txBody>
                  <a:tcPr/>
                </a:tc>
                <a:extLst>
                  <a:ext uri="{0D108BD9-81ED-4DB2-BD59-A6C34878D82A}">
                    <a16:rowId xmlns:a16="http://schemas.microsoft.com/office/drawing/2014/main" val="1886752902"/>
                  </a:ext>
                </a:extLst>
              </a:tr>
              <a:tr h="497878">
                <a:tc>
                  <a:txBody>
                    <a:bodyPr/>
                    <a:lstStyle/>
                    <a:p>
                      <a:pPr algn="ctr" latinLnBrk="1"/>
                      <a:r>
                        <a:rPr lang="en-US" altLang="ko-KR" dirty="0"/>
                        <a:t>MID-SIZED (15-30)</a:t>
                      </a:r>
                      <a:endParaRPr lang="ko-KR" altLang="en-US" dirty="0"/>
                    </a:p>
                  </a:txBody>
                  <a:tcPr/>
                </a:tc>
                <a:tc>
                  <a:txBody>
                    <a:bodyPr/>
                    <a:lstStyle/>
                    <a:p>
                      <a:pPr algn="ctr" latinLnBrk="1"/>
                      <a:r>
                        <a:rPr lang="en-US" altLang="ko-KR" sz="2000" b="1" dirty="0"/>
                        <a:t>133</a:t>
                      </a:r>
                      <a:endParaRPr lang="ko-KR" altLang="en-US" sz="2000" b="1" dirty="0"/>
                    </a:p>
                  </a:txBody>
                  <a:tcPr/>
                </a:tc>
                <a:tc>
                  <a:txBody>
                    <a:bodyPr/>
                    <a:lstStyle/>
                    <a:p>
                      <a:pPr algn="ctr" latinLnBrk="1"/>
                      <a:r>
                        <a:rPr lang="en-US" altLang="ko-KR" sz="2000" b="1" dirty="0"/>
                        <a:t>77</a:t>
                      </a:r>
                      <a:endParaRPr lang="ko-KR" altLang="en-US" sz="2000" b="1" dirty="0"/>
                    </a:p>
                  </a:txBody>
                  <a:tcPr/>
                </a:tc>
                <a:tc>
                  <a:txBody>
                    <a:bodyPr/>
                    <a:lstStyle/>
                    <a:p>
                      <a:pPr algn="ctr" latinLnBrk="1"/>
                      <a:r>
                        <a:rPr lang="en-US" altLang="ko-KR" sz="2000" b="1" dirty="0"/>
                        <a:t>68</a:t>
                      </a:r>
                      <a:endParaRPr lang="ko-KR" altLang="en-US" sz="2000" b="1" dirty="0"/>
                    </a:p>
                  </a:txBody>
                  <a:tcPr/>
                </a:tc>
                <a:tc>
                  <a:txBody>
                    <a:bodyPr/>
                    <a:lstStyle/>
                    <a:p>
                      <a:pPr algn="ctr" latinLnBrk="1"/>
                      <a:r>
                        <a:rPr lang="en-US" altLang="ko-KR" sz="2000" b="1" dirty="0"/>
                        <a:t>97</a:t>
                      </a:r>
                      <a:endParaRPr lang="ko-KR" altLang="en-US" sz="2000" b="1" dirty="0"/>
                    </a:p>
                  </a:txBody>
                  <a:tcPr/>
                </a:tc>
                <a:tc>
                  <a:txBody>
                    <a:bodyPr/>
                    <a:lstStyle/>
                    <a:p>
                      <a:pPr algn="ctr" latinLnBrk="1"/>
                      <a:r>
                        <a:rPr lang="en-US" altLang="ko-KR" sz="2000" b="1" dirty="0"/>
                        <a:t>38</a:t>
                      </a:r>
                      <a:endParaRPr lang="ko-KR" altLang="en-US" sz="2000" b="1" dirty="0"/>
                    </a:p>
                  </a:txBody>
                  <a:tcPr/>
                </a:tc>
                <a:tc>
                  <a:txBody>
                    <a:bodyPr/>
                    <a:lstStyle/>
                    <a:p>
                      <a:pPr algn="ctr" latinLnBrk="1"/>
                      <a:r>
                        <a:rPr lang="en-US" altLang="ko-KR" sz="2000" b="1" dirty="0"/>
                        <a:t>74</a:t>
                      </a:r>
                      <a:endParaRPr lang="ko-KR" altLang="en-US" sz="2000" b="1" dirty="0"/>
                    </a:p>
                  </a:txBody>
                  <a:tcPr/>
                </a:tc>
                <a:extLst>
                  <a:ext uri="{0D108BD9-81ED-4DB2-BD59-A6C34878D82A}">
                    <a16:rowId xmlns:a16="http://schemas.microsoft.com/office/drawing/2014/main" val="4006655943"/>
                  </a:ext>
                </a:extLst>
              </a:tr>
              <a:tr h="497878">
                <a:tc>
                  <a:txBody>
                    <a:bodyPr/>
                    <a:lstStyle/>
                    <a:p>
                      <a:pPr algn="ctr" latinLnBrk="1"/>
                      <a:r>
                        <a:rPr lang="en-US" altLang="ko-KR" dirty="0"/>
                        <a:t>30-60 PAX. BUS</a:t>
                      </a:r>
                      <a:endParaRPr lang="ko-KR" altLang="en-US" dirty="0"/>
                    </a:p>
                  </a:txBody>
                  <a:tcPr/>
                </a:tc>
                <a:tc>
                  <a:txBody>
                    <a:bodyPr/>
                    <a:lstStyle/>
                    <a:p>
                      <a:pPr algn="ctr" latinLnBrk="1"/>
                      <a:r>
                        <a:rPr lang="en-US" altLang="ko-KR" sz="2000" b="1" dirty="0"/>
                        <a:t>150</a:t>
                      </a:r>
                      <a:endParaRPr lang="ko-KR" altLang="en-US" sz="2000" b="1" dirty="0"/>
                    </a:p>
                  </a:txBody>
                  <a:tcPr/>
                </a:tc>
                <a:tc>
                  <a:txBody>
                    <a:bodyPr/>
                    <a:lstStyle/>
                    <a:p>
                      <a:pPr algn="ctr" latinLnBrk="1"/>
                      <a:r>
                        <a:rPr lang="en-US" altLang="ko-KR" sz="2000" b="1" dirty="0"/>
                        <a:t>123</a:t>
                      </a:r>
                      <a:endParaRPr lang="ko-KR" altLang="en-US" sz="2000" b="1" dirty="0"/>
                    </a:p>
                  </a:txBody>
                  <a:tcPr/>
                </a:tc>
                <a:tc>
                  <a:txBody>
                    <a:bodyPr/>
                    <a:lstStyle/>
                    <a:p>
                      <a:pPr algn="ctr" latinLnBrk="1"/>
                      <a:r>
                        <a:rPr lang="en-US" altLang="ko-KR" sz="2000" b="1" dirty="0"/>
                        <a:t>95</a:t>
                      </a:r>
                      <a:endParaRPr lang="ko-KR" altLang="en-US" sz="2000" b="1" dirty="0"/>
                    </a:p>
                  </a:txBody>
                  <a:tcPr/>
                </a:tc>
                <a:tc>
                  <a:txBody>
                    <a:bodyPr/>
                    <a:lstStyle/>
                    <a:p>
                      <a:pPr algn="ctr" latinLnBrk="1"/>
                      <a:r>
                        <a:rPr lang="en-US" altLang="ko-KR" sz="2000" b="1" dirty="0"/>
                        <a:t>103</a:t>
                      </a:r>
                      <a:endParaRPr lang="ko-KR" altLang="en-US" sz="2000" b="1" dirty="0"/>
                    </a:p>
                  </a:txBody>
                  <a:tcPr/>
                </a:tc>
                <a:tc>
                  <a:txBody>
                    <a:bodyPr/>
                    <a:lstStyle/>
                    <a:p>
                      <a:pPr algn="ctr" latinLnBrk="1"/>
                      <a:r>
                        <a:rPr lang="en-US" altLang="ko-KR" sz="2000" b="1" dirty="0"/>
                        <a:t>47</a:t>
                      </a:r>
                      <a:endParaRPr lang="ko-KR" altLang="en-US" sz="2000" b="1" dirty="0"/>
                    </a:p>
                  </a:txBody>
                  <a:tcPr/>
                </a:tc>
                <a:tc>
                  <a:txBody>
                    <a:bodyPr/>
                    <a:lstStyle/>
                    <a:p>
                      <a:pPr algn="ctr" latinLnBrk="1"/>
                      <a:r>
                        <a:rPr lang="en-US" altLang="ko-KR" sz="2000" b="1" dirty="0"/>
                        <a:t>126</a:t>
                      </a:r>
                      <a:endParaRPr lang="ko-KR" altLang="en-US" sz="2000" b="1" dirty="0"/>
                    </a:p>
                  </a:txBody>
                  <a:tcPr/>
                </a:tc>
                <a:extLst>
                  <a:ext uri="{0D108BD9-81ED-4DB2-BD59-A6C34878D82A}">
                    <a16:rowId xmlns:a16="http://schemas.microsoft.com/office/drawing/2014/main" val="2970340977"/>
                  </a:ext>
                </a:extLst>
              </a:tr>
            </a:tbl>
          </a:graphicData>
        </a:graphic>
      </p:graphicFrame>
      <p:graphicFrame>
        <p:nvGraphicFramePr>
          <p:cNvPr id="22" name="표 33">
            <a:extLst>
              <a:ext uri="{FF2B5EF4-FFF2-40B4-BE49-F238E27FC236}">
                <a16:creationId xmlns:a16="http://schemas.microsoft.com/office/drawing/2014/main" id="{77494048-4C7D-41DA-B6D2-30473692FCC8}"/>
              </a:ext>
            </a:extLst>
          </p:cNvPr>
          <p:cNvGraphicFramePr>
            <a:graphicFrameLocks noGrp="1"/>
          </p:cNvGraphicFramePr>
          <p:nvPr>
            <p:extLst>
              <p:ext uri="{D42A27DB-BD31-4B8C-83A1-F6EECF244321}">
                <p14:modId xmlns:p14="http://schemas.microsoft.com/office/powerpoint/2010/main" val="2933205602"/>
              </p:ext>
            </p:extLst>
          </p:nvPr>
        </p:nvGraphicFramePr>
        <p:xfrm>
          <a:off x="1765366" y="5250225"/>
          <a:ext cx="7128934" cy="1752600"/>
        </p:xfrm>
        <a:graphic>
          <a:graphicData uri="http://schemas.openxmlformats.org/drawingml/2006/table">
            <a:tbl>
              <a:tblPr firstRow="1" bandRow="1">
                <a:tableStyleId>{5C22544A-7EE6-4342-B048-85BDC9FD1C3A}</a:tableStyleId>
              </a:tblPr>
              <a:tblGrid>
                <a:gridCol w="3564467">
                  <a:extLst>
                    <a:ext uri="{9D8B030D-6E8A-4147-A177-3AD203B41FA5}">
                      <a16:colId xmlns:a16="http://schemas.microsoft.com/office/drawing/2014/main" val="3567621417"/>
                    </a:ext>
                  </a:extLst>
                </a:gridCol>
                <a:gridCol w="3564467">
                  <a:extLst>
                    <a:ext uri="{9D8B030D-6E8A-4147-A177-3AD203B41FA5}">
                      <a16:colId xmlns:a16="http://schemas.microsoft.com/office/drawing/2014/main" val="1878266495"/>
                    </a:ext>
                  </a:extLst>
                </a:gridCol>
              </a:tblGrid>
              <a:tr h="370840">
                <a:tc>
                  <a:txBody>
                    <a:bodyPr/>
                    <a:lstStyle/>
                    <a:p>
                      <a:pPr algn="ctr" latinLnBrk="1"/>
                      <a:r>
                        <a:rPr lang="en-US" altLang="ko-KR" dirty="0"/>
                        <a:t>MONGOLIA / CENTRAL</a:t>
                      </a:r>
                      <a:r>
                        <a:rPr lang="ko-KR" altLang="en-US" dirty="0"/>
                        <a:t> </a:t>
                      </a:r>
                      <a:r>
                        <a:rPr lang="en-US" altLang="ko-KR" dirty="0"/>
                        <a:t>ASIA /</a:t>
                      </a:r>
                    </a:p>
                    <a:p>
                      <a:pPr algn="ctr" latinLnBrk="1"/>
                      <a:r>
                        <a:rPr lang="en-US" altLang="ko-KR" dirty="0"/>
                        <a:t>SRI LANKA</a:t>
                      </a:r>
                      <a:endParaRPr lang="ko-KR" altLang="en-US" dirty="0"/>
                    </a:p>
                  </a:txBody>
                  <a:tcPr/>
                </a:tc>
                <a:tc>
                  <a:txBody>
                    <a:bodyPr/>
                    <a:lstStyle/>
                    <a:p>
                      <a:pPr algn="ctr" latinLnBrk="1"/>
                      <a:r>
                        <a:rPr lang="en-US" altLang="ko-KR" dirty="0"/>
                        <a:t>EUROPE /</a:t>
                      </a:r>
                    </a:p>
                    <a:p>
                      <a:pPr algn="ctr" latinLnBrk="1"/>
                      <a:r>
                        <a:rPr lang="en-US" altLang="ko-KR" dirty="0"/>
                        <a:t> CAUCASUS</a:t>
                      </a:r>
                    </a:p>
                  </a:txBody>
                  <a:tcPr/>
                </a:tc>
                <a:extLst>
                  <a:ext uri="{0D108BD9-81ED-4DB2-BD59-A6C34878D82A}">
                    <a16:rowId xmlns:a16="http://schemas.microsoft.com/office/drawing/2014/main" val="1902037171"/>
                  </a:ext>
                </a:extLst>
              </a:tr>
              <a:tr h="370840">
                <a:tc>
                  <a:txBody>
                    <a:bodyPr/>
                    <a:lstStyle/>
                    <a:p>
                      <a:pPr algn="ctr" latinLnBrk="1"/>
                      <a:r>
                        <a:rPr lang="en-US" altLang="ko-KR" b="1" dirty="0"/>
                        <a:t>VIP VANS</a:t>
                      </a:r>
                      <a:endParaRPr lang="ko-KR" altLang="en-US" b="1" dirty="0"/>
                    </a:p>
                  </a:txBody>
                  <a:tcPr/>
                </a:tc>
                <a:tc>
                  <a:txBody>
                    <a:bodyPr/>
                    <a:lstStyle/>
                    <a:p>
                      <a:pPr algn="ctr" latinLnBrk="1"/>
                      <a:r>
                        <a:rPr lang="en-US" altLang="ko-KR" b="1" dirty="0"/>
                        <a:t>VIP VANS</a:t>
                      </a:r>
                      <a:endParaRPr lang="ko-KR" altLang="en-US" b="1" dirty="0"/>
                    </a:p>
                  </a:txBody>
                  <a:tcPr/>
                </a:tc>
                <a:extLst>
                  <a:ext uri="{0D108BD9-81ED-4DB2-BD59-A6C34878D82A}">
                    <a16:rowId xmlns:a16="http://schemas.microsoft.com/office/drawing/2014/main" val="1534700713"/>
                  </a:ext>
                </a:extLst>
              </a:tr>
              <a:tr h="370840">
                <a:tc>
                  <a:txBody>
                    <a:bodyPr/>
                    <a:lstStyle/>
                    <a:p>
                      <a:pPr algn="ctr" latinLnBrk="1"/>
                      <a:r>
                        <a:rPr lang="en-US" altLang="ko-KR" b="1" dirty="0"/>
                        <a:t>MINI VANS / BUS</a:t>
                      </a:r>
                      <a:endParaRPr lang="ko-KR" altLang="en-US" b="1" dirty="0"/>
                    </a:p>
                  </a:txBody>
                  <a:tcPr/>
                </a:tc>
                <a:tc>
                  <a:txBody>
                    <a:bodyPr/>
                    <a:lstStyle/>
                    <a:p>
                      <a:pPr algn="ctr" latinLnBrk="1"/>
                      <a:r>
                        <a:rPr lang="en-US" altLang="ko-KR" b="1" dirty="0"/>
                        <a:t>MINI – LARGE BUSES</a:t>
                      </a:r>
                      <a:endParaRPr lang="ko-KR" altLang="en-US" b="1" dirty="0"/>
                    </a:p>
                  </a:txBody>
                  <a:tcPr/>
                </a:tc>
                <a:extLst>
                  <a:ext uri="{0D108BD9-81ED-4DB2-BD59-A6C34878D82A}">
                    <a16:rowId xmlns:a16="http://schemas.microsoft.com/office/drawing/2014/main" val="3227148374"/>
                  </a:ext>
                </a:extLst>
              </a:tr>
              <a:tr h="370840">
                <a:tc>
                  <a:txBody>
                    <a:bodyPr/>
                    <a:lstStyle/>
                    <a:p>
                      <a:pPr algn="ctr" latinLnBrk="1"/>
                      <a:r>
                        <a:rPr lang="en-US" altLang="ko-KR" b="1" dirty="0"/>
                        <a:t>45- PAX. BUS</a:t>
                      </a:r>
                      <a:endParaRPr lang="ko-KR" altLang="en-US" b="1" dirty="0"/>
                    </a:p>
                  </a:txBody>
                  <a:tcPr/>
                </a:tc>
                <a:tc>
                  <a:txBody>
                    <a:bodyPr/>
                    <a:lstStyle/>
                    <a:p>
                      <a:pPr algn="ctr" latinLnBrk="1"/>
                      <a:r>
                        <a:rPr lang="en-US" altLang="ko-KR" b="1" dirty="0"/>
                        <a:t>L.D.C (Long-distance Coach)</a:t>
                      </a:r>
                      <a:endParaRPr lang="ko-KR" altLang="en-US" b="1" dirty="0"/>
                    </a:p>
                  </a:txBody>
                  <a:tcPr/>
                </a:tc>
                <a:extLst>
                  <a:ext uri="{0D108BD9-81ED-4DB2-BD59-A6C34878D82A}">
                    <a16:rowId xmlns:a16="http://schemas.microsoft.com/office/drawing/2014/main" val="804546619"/>
                  </a:ext>
                </a:extLst>
              </a:tr>
            </a:tbl>
          </a:graphicData>
        </a:graphic>
      </p:graphicFrame>
    </p:spTree>
    <p:extLst>
      <p:ext uri="{BB962C8B-B14F-4D97-AF65-F5344CB8AC3E}">
        <p14:creationId xmlns:p14="http://schemas.microsoft.com/office/powerpoint/2010/main" val="40026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object 17"/>
          <p:cNvSpPr txBox="1">
            <a:spLocks noGrp="1"/>
          </p:cNvSpPr>
          <p:nvPr>
            <p:ph type="title"/>
          </p:nvPr>
        </p:nvSpPr>
        <p:spPr>
          <a:xfrm>
            <a:off x="617300" y="907739"/>
            <a:ext cx="6314821" cy="551433"/>
          </a:xfrm>
          <a:prstGeom prst="rect">
            <a:avLst/>
          </a:prstGeom>
        </p:spPr>
        <p:txBody>
          <a:bodyPr vert="horz" wrap="square" lIns="0" tIns="12700" rIns="0" bIns="0" rtlCol="0">
            <a:spAutoFit/>
          </a:bodyPr>
          <a:lstStyle/>
          <a:p>
            <a:pPr marL="12700">
              <a:lnSpc>
                <a:spcPct val="100000"/>
              </a:lnSpc>
              <a:spcBef>
                <a:spcPts val="100"/>
              </a:spcBef>
            </a:pPr>
            <a:r>
              <a:rPr sz="3500" spc="-240" dirty="0">
                <a:solidFill>
                  <a:srgbClr val="F18900"/>
                </a:solidFill>
                <a:latin typeface="Verdana"/>
                <a:cs typeface="Verdana"/>
              </a:rPr>
              <a:t>0</a:t>
            </a:r>
            <a:r>
              <a:rPr lang="en-US" altLang="ko-KR" sz="3500" spc="-240" dirty="0">
                <a:solidFill>
                  <a:srgbClr val="F18900"/>
                </a:solidFill>
                <a:latin typeface="Verdana"/>
                <a:cs typeface="Verdana"/>
              </a:rPr>
              <a:t>5</a:t>
            </a:r>
            <a:r>
              <a:rPr sz="3500" spc="-50" dirty="0">
                <a:solidFill>
                  <a:srgbClr val="F18900"/>
                </a:solidFill>
                <a:latin typeface="Verdana"/>
                <a:cs typeface="Verdana"/>
              </a:rPr>
              <a:t>.</a:t>
            </a:r>
            <a:r>
              <a:rPr sz="3500" spc="-280" dirty="0">
                <a:solidFill>
                  <a:srgbClr val="F18900"/>
                </a:solidFill>
                <a:latin typeface="Verdana"/>
                <a:cs typeface="Verdana"/>
              </a:rPr>
              <a:t> </a:t>
            </a:r>
            <a:r>
              <a:rPr lang="en-US" altLang="ko-KR" sz="3500" spc="-455" dirty="0">
                <a:solidFill>
                  <a:srgbClr val="2C4198"/>
                </a:solidFill>
              </a:rPr>
              <a:t>SALES &amp; PASSENGERS DATA</a:t>
            </a:r>
            <a:endParaRPr sz="3500" dirty="0">
              <a:latin typeface="Verdana"/>
              <a:cs typeface="Verdana"/>
            </a:endParaRPr>
          </a:p>
        </p:txBody>
      </p:sp>
      <p:sp>
        <p:nvSpPr>
          <p:cNvPr id="20" name="object 18">
            <a:extLst>
              <a:ext uri="{FF2B5EF4-FFF2-40B4-BE49-F238E27FC236}">
                <a16:creationId xmlns:a16="http://schemas.microsoft.com/office/drawing/2014/main" id="{75D22628-E540-4039-A762-DC4A7FAC6A57}"/>
              </a:ext>
            </a:extLst>
          </p:cNvPr>
          <p:cNvSpPr txBox="1"/>
          <p:nvPr/>
        </p:nvSpPr>
        <p:spPr>
          <a:xfrm>
            <a:off x="7785100" y="1807395"/>
            <a:ext cx="2687089" cy="289823"/>
          </a:xfrm>
          <a:prstGeom prst="rect">
            <a:avLst/>
          </a:prstGeom>
        </p:spPr>
        <p:txBody>
          <a:bodyPr vert="horz" wrap="square" lIns="0" tIns="12700" rIns="0" bIns="0" rtlCol="0">
            <a:spAutoFit/>
          </a:bodyPr>
          <a:lstStyle/>
          <a:p>
            <a:pPr marL="12700">
              <a:lnSpc>
                <a:spcPct val="100000"/>
              </a:lnSpc>
              <a:spcBef>
                <a:spcPts val="100"/>
              </a:spcBef>
            </a:pPr>
            <a:r>
              <a:rPr lang="en-US" altLang="ko-KR" b="1" spc="35" dirty="0">
                <a:solidFill>
                  <a:srgbClr val="38A1DB"/>
                </a:solidFill>
                <a:latin typeface="Microsoft Sans Serif"/>
                <a:cs typeface="Microsoft Sans Serif"/>
              </a:rPr>
              <a:t>OUTBOUND DIVISION</a:t>
            </a:r>
            <a:endParaRPr sz="1800" b="1" dirty="0">
              <a:latin typeface="Microsoft Sans Serif"/>
              <a:cs typeface="Microsoft Sans Serif"/>
            </a:endParaRPr>
          </a:p>
        </p:txBody>
      </p:sp>
      <p:sp>
        <p:nvSpPr>
          <p:cNvPr id="23" name="TextBox 22">
            <a:extLst>
              <a:ext uri="{FF2B5EF4-FFF2-40B4-BE49-F238E27FC236}">
                <a16:creationId xmlns:a16="http://schemas.microsoft.com/office/drawing/2014/main" id="{C84DF14F-477D-4EDC-A460-6ECDE180D885}"/>
              </a:ext>
            </a:extLst>
          </p:cNvPr>
          <p:cNvSpPr txBox="1"/>
          <p:nvPr/>
        </p:nvSpPr>
        <p:spPr>
          <a:xfrm>
            <a:off x="8798575" y="1343756"/>
            <a:ext cx="1933544" cy="230832"/>
          </a:xfrm>
          <a:prstGeom prst="rect">
            <a:avLst/>
          </a:prstGeom>
          <a:noFill/>
        </p:spPr>
        <p:txBody>
          <a:bodyPr wrap="square" rtlCol="0">
            <a:spAutoFit/>
          </a:bodyPr>
          <a:lstStyle/>
          <a:p>
            <a:r>
              <a:rPr lang="en-US" altLang="ko-KR" sz="900" dirty="0"/>
              <a:t>Credit :  T&amp;M Tour Financial Data</a:t>
            </a:r>
            <a:endParaRPr lang="ko-KR" altLang="en-US" sz="900" dirty="0"/>
          </a:p>
        </p:txBody>
      </p:sp>
      <p:graphicFrame>
        <p:nvGraphicFramePr>
          <p:cNvPr id="18" name="차트 17">
            <a:extLst>
              <a:ext uri="{FF2B5EF4-FFF2-40B4-BE49-F238E27FC236}">
                <a16:creationId xmlns:a16="http://schemas.microsoft.com/office/drawing/2014/main" id="{40A2EFF3-BE7D-C628-A34F-EF43592DB59E}"/>
              </a:ext>
            </a:extLst>
          </p:cNvPr>
          <p:cNvGraphicFramePr/>
          <p:nvPr>
            <p:extLst>
              <p:ext uri="{D42A27DB-BD31-4B8C-83A1-F6EECF244321}">
                <p14:modId xmlns:p14="http://schemas.microsoft.com/office/powerpoint/2010/main" val="664007665"/>
              </p:ext>
            </p:extLst>
          </p:nvPr>
        </p:nvGraphicFramePr>
        <p:xfrm>
          <a:off x="1107980" y="2271165"/>
          <a:ext cx="8488109"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676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object 17"/>
          <p:cNvSpPr txBox="1">
            <a:spLocks noGrp="1"/>
          </p:cNvSpPr>
          <p:nvPr>
            <p:ph type="title"/>
          </p:nvPr>
        </p:nvSpPr>
        <p:spPr>
          <a:xfrm>
            <a:off x="617300" y="907739"/>
            <a:ext cx="6314821" cy="551433"/>
          </a:xfrm>
          <a:prstGeom prst="rect">
            <a:avLst/>
          </a:prstGeom>
        </p:spPr>
        <p:txBody>
          <a:bodyPr vert="horz" wrap="square" lIns="0" tIns="12700" rIns="0" bIns="0" rtlCol="0">
            <a:spAutoFit/>
          </a:bodyPr>
          <a:lstStyle/>
          <a:p>
            <a:pPr marL="12700">
              <a:lnSpc>
                <a:spcPct val="100000"/>
              </a:lnSpc>
              <a:spcBef>
                <a:spcPts val="100"/>
              </a:spcBef>
            </a:pPr>
            <a:r>
              <a:rPr sz="3500" spc="-240" dirty="0">
                <a:solidFill>
                  <a:srgbClr val="F18900"/>
                </a:solidFill>
                <a:latin typeface="Verdana"/>
                <a:cs typeface="Verdana"/>
              </a:rPr>
              <a:t>0</a:t>
            </a:r>
            <a:r>
              <a:rPr lang="en-US" altLang="ko-KR" sz="3500" spc="-240" dirty="0">
                <a:solidFill>
                  <a:srgbClr val="F18900"/>
                </a:solidFill>
                <a:latin typeface="Verdana"/>
                <a:cs typeface="Verdana"/>
              </a:rPr>
              <a:t>5</a:t>
            </a:r>
            <a:r>
              <a:rPr sz="3500" spc="-50" dirty="0">
                <a:solidFill>
                  <a:srgbClr val="F18900"/>
                </a:solidFill>
                <a:latin typeface="Verdana"/>
                <a:cs typeface="Verdana"/>
              </a:rPr>
              <a:t>.</a:t>
            </a:r>
            <a:r>
              <a:rPr sz="3500" spc="-280" dirty="0">
                <a:solidFill>
                  <a:srgbClr val="F18900"/>
                </a:solidFill>
                <a:latin typeface="Verdana"/>
                <a:cs typeface="Verdana"/>
              </a:rPr>
              <a:t> </a:t>
            </a:r>
            <a:r>
              <a:rPr lang="en-US" altLang="ko-KR" sz="3500" spc="-455" dirty="0">
                <a:solidFill>
                  <a:srgbClr val="2C4198"/>
                </a:solidFill>
              </a:rPr>
              <a:t>SALES &amp; PASSENGERS DATA</a:t>
            </a:r>
            <a:endParaRPr sz="3500" dirty="0">
              <a:latin typeface="Verdana"/>
              <a:cs typeface="Verdana"/>
            </a:endParaRPr>
          </a:p>
        </p:txBody>
      </p:sp>
      <p:sp>
        <p:nvSpPr>
          <p:cNvPr id="21" name="object 18">
            <a:extLst>
              <a:ext uri="{FF2B5EF4-FFF2-40B4-BE49-F238E27FC236}">
                <a16:creationId xmlns:a16="http://schemas.microsoft.com/office/drawing/2014/main" id="{8DB297FC-04F4-4D2C-B4A8-98F6A1E6EC39}"/>
              </a:ext>
            </a:extLst>
          </p:cNvPr>
          <p:cNvSpPr txBox="1"/>
          <p:nvPr/>
        </p:nvSpPr>
        <p:spPr>
          <a:xfrm>
            <a:off x="7810113" y="1891402"/>
            <a:ext cx="2863614" cy="289823"/>
          </a:xfrm>
          <a:prstGeom prst="rect">
            <a:avLst/>
          </a:prstGeom>
        </p:spPr>
        <p:txBody>
          <a:bodyPr vert="horz" wrap="square" lIns="0" tIns="12700" rIns="0" bIns="0" rtlCol="0">
            <a:spAutoFit/>
          </a:bodyPr>
          <a:lstStyle/>
          <a:p>
            <a:pPr marL="12700">
              <a:lnSpc>
                <a:spcPct val="100000"/>
              </a:lnSpc>
              <a:spcBef>
                <a:spcPts val="100"/>
              </a:spcBef>
            </a:pPr>
            <a:r>
              <a:rPr lang="en-US" altLang="ko-KR" b="1" spc="35" dirty="0">
                <a:solidFill>
                  <a:srgbClr val="38A1DB"/>
                </a:solidFill>
                <a:latin typeface="Microsoft Sans Serif"/>
                <a:cs typeface="Microsoft Sans Serif"/>
              </a:rPr>
              <a:t>INBOUND DIVISION</a:t>
            </a:r>
            <a:endParaRPr sz="1800" b="1" dirty="0">
              <a:latin typeface="Microsoft Sans Serif"/>
              <a:cs typeface="Microsoft Sans Serif"/>
            </a:endParaRPr>
          </a:p>
        </p:txBody>
      </p:sp>
      <p:sp>
        <p:nvSpPr>
          <p:cNvPr id="22" name="TextBox 21">
            <a:extLst>
              <a:ext uri="{FF2B5EF4-FFF2-40B4-BE49-F238E27FC236}">
                <a16:creationId xmlns:a16="http://schemas.microsoft.com/office/drawing/2014/main" id="{59ED0F68-49B1-4143-8DD8-AA27D63E1111}"/>
              </a:ext>
            </a:extLst>
          </p:cNvPr>
          <p:cNvSpPr txBox="1"/>
          <p:nvPr/>
        </p:nvSpPr>
        <p:spPr>
          <a:xfrm>
            <a:off x="8798575" y="1343756"/>
            <a:ext cx="1933544" cy="230832"/>
          </a:xfrm>
          <a:prstGeom prst="rect">
            <a:avLst/>
          </a:prstGeom>
          <a:noFill/>
        </p:spPr>
        <p:txBody>
          <a:bodyPr wrap="square" rtlCol="0">
            <a:spAutoFit/>
          </a:bodyPr>
          <a:lstStyle/>
          <a:p>
            <a:r>
              <a:rPr lang="en-US" altLang="ko-KR" sz="900" dirty="0"/>
              <a:t>Credit :  T&amp;M Tour Financial Data</a:t>
            </a:r>
            <a:endParaRPr lang="ko-KR" altLang="en-US" sz="900" dirty="0"/>
          </a:p>
        </p:txBody>
      </p:sp>
      <p:graphicFrame>
        <p:nvGraphicFramePr>
          <p:cNvPr id="19" name="차트 18">
            <a:extLst>
              <a:ext uri="{FF2B5EF4-FFF2-40B4-BE49-F238E27FC236}">
                <a16:creationId xmlns:a16="http://schemas.microsoft.com/office/drawing/2014/main" id="{07329078-DCCF-357C-019B-9D0C0B10D363}"/>
              </a:ext>
            </a:extLst>
          </p:cNvPr>
          <p:cNvGraphicFramePr/>
          <p:nvPr>
            <p:extLst>
              <p:ext uri="{D42A27DB-BD31-4B8C-83A1-F6EECF244321}">
                <p14:modId xmlns:p14="http://schemas.microsoft.com/office/powerpoint/2010/main" val="3962127321"/>
              </p:ext>
            </p:extLst>
          </p:nvPr>
        </p:nvGraphicFramePr>
        <p:xfrm>
          <a:off x="1107980" y="2271165"/>
          <a:ext cx="8488109"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868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grpSp>
        <p:nvGrpSpPr>
          <p:cNvPr id="35" name="그룹 34">
            <a:extLst>
              <a:ext uri="{FF2B5EF4-FFF2-40B4-BE49-F238E27FC236}">
                <a16:creationId xmlns:a16="http://schemas.microsoft.com/office/drawing/2014/main" id="{37F62501-204A-4EE5-8C5F-813722BDCAFA}"/>
              </a:ext>
            </a:extLst>
          </p:cNvPr>
          <p:cNvGrpSpPr/>
          <p:nvPr/>
        </p:nvGrpSpPr>
        <p:grpSpPr>
          <a:xfrm>
            <a:off x="1263429" y="1141638"/>
            <a:ext cx="8471036" cy="5365294"/>
            <a:chOff x="81536" y="775447"/>
            <a:chExt cx="10946205" cy="6476134"/>
          </a:xfrm>
        </p:grpSpPr>
        <p:sp>
          <p:nvSpPr>
            <p:cNvPr id="36" name="직사각형 35">
              <a:extLst>
                <a:ext uri="{FF2B5EF4-FFF2-40B4-BE49-F238E27FC236}">
                  <a16:creationId xmlns:a16="http://schemas.microsoft.com/office/drawing/2014/main" id="{F2982F87-2D40-4757-BEDC-80417EF8627A}"/>
                </a:ext>
              </a:extLst>
            </p:cNvPr>
            <p:cNvSpPr/>
            <p:nvPr/>
          </p:nvSpPr>
          <p:spPr>
            <a:xfrm>
              <a:off x="3161169" y="4694787"/>
              <a:ext cx="4572001" cy="370713"/>
            </a:xfrm>
            <a:prstGeom prst="rect">
              <a:avLst/>
            </a:prstGeom>
          </p:spPr>
          <p:txBody>
            <a:bodyPr>
              <a:spAutoFit/>
            </a:bodyPr>
            <a:lstStyle/>
            <a:p>
              <a:pPr algn="ctr">
                <a:lnSpc>
                  <a:spcPct val="120000"/>
                </a:lnSpc>
              </a:pPr>
              <a:r>
                <a:rPr lang="en-US" altLang="ko-KR" sz="1100" dirty="0">
                  <a:latin typeface="노랑풍선 OTF Light" panose="02020603020101020101" pitchFamily="18" charset="-127"/>
                  <a:ea typeface="노랑풍선 OTF Light" panose="02020603020101020101" pitchFamily="18" charset="-127"/>
                </a:rPr>
                <a:t>Total Travel Service</a:t>
              </a:r>
              <a:endParaRPr lang="ko-KR" altLang="en-US" sz="1100" dirty="0">
                <a:latin typeface="노랑풍선 OTF Light" panose="02020603020101020101" pitchFamily="18" charset="-127"/>
                <a:ea typeface="노랑풍선 OTF Light" panose="02020603020101020101" pitchFamily="18" charset="-127"/>
              </a:endParaRPr>
            </a:p>
          </p:txBody>
        </p:sp>
        <p:sp>
          <p:nvSpPr>
            <p:cNvPr id="37" name="타원 36">
              <a:extLst>
                <a:ext uri="{FF2B5EF4-FFF2-40B4-BE49-F238E27FC236}">
                  <a16:creationId xmlns:a16="http://schemas.microsoft.com/office/drawing/2014/main" id="{6F27ED2B-7A60-4E56-B548-AFC6F2AA2611}"/>
                </a:ext>
              </a:extLst>
            </p:cNvPr>
            <p:cNvSpPr/>
            <p:nvPr/>
          </p:nvSpPr>
          <p:spPr bwMode="auto">
            <a:xfrm>
              <a:off x="3239572" y="1966511"/>
              <a:ext cx="4329580" cy="4329580"/>
            </a:xfrm>
            <a:prstGeom prst="ellipse">
              <a:avLst/>
            </a:prstGeom>
            <a:noFill/>
            <a:ln w="57150" algn="ctr">
              <a:solidFill>
                <a:schemeClr val="bg1">
                  <a:lumMod val="85000"/>
                </a:schemeClr>
              </a:solidFill>
              <a:prstDash val="solid"/>
              <a:round/>
              <a:headEnd/>
              <a:tailEnd type="none"/>
            </a:ln>
            <a:effectLst/>
          </p:spPr>
          <p:txBody>
            <a:bodyPr rtlCol="0" anchor="ctr"/>
            <a:lstStyle/>
            <a:p>
              <a:pPr algn="ctr"/>
              <a:endParaRPr lang="ko-KR" altLang="en-US" sz="1050" dirty="0">
                <a:latin typeface="노랑풍선 OTF Light" panose="02020603020101020101" pitchFamily="18" charset="-127"/>
                <a:ea typeface="노랑풍선 OTF Light" panose="02020603020101020101" pitchFamily="18" charset="-127"/>
              </a:endParaRPr>
            </a:p>
          </p:txBody>
        </p:sp>
        <p:sp>
          <p:nvSpPr>
            <p:cNvPr id="38" name="타원 37">
              <a:extLst>
                <a:ext uri="{FF2B5EF4-FFF2-40B4-BE49-F238E27FC236}">
                  <a16:creationId xmlns:a16="http://schemas.microsoft.com/office/drawing/2014/main" id="{2D6BC2D7-A850-4D47-A758-A7260CF83BE7}"/>
                </a:ext>
              </a:extLst>
            </p:cNvPr>
            <p:cNvSpPr/>
            <p:nvPr/>
          </p:nvSpPr>
          <p:spPr bwMode="auto">
            <a:xfrm>
              <a:off x="4819638" y="1531654"/>
              <a:ext cx="1008112" cy="1008112"/>
            </a:xfrm>
            <a:prstGeom prst="ellipse">
              <a:avLst/>
            </a:prstGeom>
            <a:solidFill>
              <a:schemeClr val="bg1"/>
            </a:solidFill>
            <a:ln w="6350" algn="ctr">
              <a:solidFill>
                <a:schemeClr val="tx1">
                  <a:lumMod val="50000"/>
                  <a:lumOff val="50000"/>
                </a:schemeClr>
              </a:solidFill>
              <a:prstDash val="solid"/>
              <a:round/>
              <a:headEnd/>
              <a:tailEnd type="none"/>
            </a:ln>
            <a:effectLst>
              <a:outerShdw blurRad="63500" sx="102000" sy="102000" algn="ctr" rotWithShape="0">
                <a:prstClr val="black">
                  <a:alpha val="40000"/>
                </a:prstClr>
              </a:outerShdw>
            </a:effectLst>
          </p:spPr>
          <p:txBody>
            <a:bodyPr rtlCol="0" anchor="ctr"/>
            <a:lstStyle/>
            <a:p>
              <a:pPr algn="ctr"/>
              <a:endParaRPr lang="ko-KR" altLang="en-US" sz="1050" dirty="0">
                <a:latin typeface="노랑풍선 OTF Light" panose="02020603020101020101" pitchFamily="18" charset="-127"/>
                <a:ea typeface="노랑풍선 OTF Light" panose="02020603020101020101" pitchFamily="18" charset="-127"/>
              </a:endParaRPr>
            </a:p>
          </p:txBody>
        </p:sp>
        <p:sp>
          <p:nvSpPr>
            <p:cNvPr id="39" name="타원 38">
              <a:extLst>
                <a:ext uri="{FF2B5EF4-FFF2-40B4-BE49-F238E27FC236}">
                  <a16:creationId xmlns:a16="http://schemas.microsoft.com/office/drawing/2014/main" id="{4056F024-72C7-4306-A8C6-741B61515A54}"/>
                </a:ext>
              </a:extLst>
            </p:cNvPr>
            <p:cNvSpPr/>
            <p:nvPr/>
          </p:nvSpPr>
          <p:spPr bwMode="auto">
            <a:xfrm>
              <a:off x="4832848" y="5625522"/>
              <a:ext cx="1008112" cy="1008112"/>
            </a:xfrm>
            <a:prstGeom prst="ellipse">
              <a:avLst/>
            </a:prstGeom>
            <a:solidFill>
              <a:schemeClr val="bg1"/>
            </a:solidFill>
            <a:ln w="6350" algn="ctr">
              <a:solidFill>
                <a:schemeClr val="tx1">
                  <a:lumMod val="50000"/>
                  <a:lumOff val="50000"/>
                </a:schemeClr>
              </a:solidFill>
              <a:prstDash val="solid"/>
              <a:round/>
              <a:headEnd/>
              <a:tailEnd type="none"/>
            </a:ln>
            <a:effectLst>
              <a:outerShdw blurRad="63500" sx="102000" sy="102000" algn="ctr" rotWithShape="0">
                <a:prstClr val="black">
                  <a:alpha val="40000"/>
                </a:prstClr>
              </a:outerShdw>
            </a:effectLst>
          </p:spPr>
          <p:txBody>
            <a:bodyPr rtlCol="0" anchor="ctr"/>
            <a:lstStyle/>
            <a:p>
              <a:pPr algn="ctr"/>
              <a:endParaRPr lang="ko-KR" altLang="en-US" sz="1050" dirty="0">
                <a:latin typeface="노랑풍선 OTF Light" panose="02020603020101020101" pitchFamily="18" charset="-127"/>
                <a:ea typeface="노랑풍선 OTF Light" panose="02020603020101020101" pitchFamily="18" charset="-127"/>
              </a:endParaRPr>
            </a:p>
          </p:txBody>
        </p:sp>
        <p:sp>
          <p:nvSpPr>
            <p:cNvPr id="40" name="타원 39">
              <a:extLst>
                <a:ext uri="{FF2B5EF4-FFF2-40B4-BE49-F238E27FC236}">
                  <a16:creationId xmlns:a16="http://schemas.microsoft.com/office/drawing/2014/main" id="{B53593AF-360B-4392-ABD5-6A000DD8F29D}"/>
                </a:ext>
              </a:extLst>
            </p:cNvPr>
            <p:cNvSpPr/>
            <p:nvPr/>
          </p:nvSpPr>
          <p:spPr bwMode="auto">
            <a:xfrm>
              <a:off x="2624654" y="3701867"/>
              <a:ext cx="1008112" cy="1008112"/>
            </a:xfrm>
            <a:prstGeom prst="ellipse">
              <a:avLst/>
            </a:prstGeom>
            <a:solidFill>
              <a:schemeClr val="bg1"/>
            </a:solidFill>
            <a:ln w="6350" algn="ctr">
              <a:solidFill>
                <a:schemeClr val="tx1">
                  <a:lumMod val="50000"/>
                  <a:lumOff val="50000"/>
                </a:schemeClr>
              </a:solidFill>
              <a:prstDash val="solid"/>
              <a:round/>
              <a:headEnd/>
              <a:tailEnd type="none"/>
            </a:ln>
            <a:effectLst>
              <a:outerShdw blurRad="63500" sx="102000" sy="102000" algn="ctr" rotWithShape="0">
                <a:prstClr val="black">
                  <a:alpha val="40000"/>
                </a:prstClr>
              </a:outerShdw>
            </a:effectLst>
          </p:spPr>
          <p:txBody>
            <a:bodyPr rtlCol="0" anchor="ctr"/>
            <a:lstStyle/>
            <a:p>
              <a:pPr algn="ctr"/>
              <a:endParaRPr lang="ko-KR" altLang="en-US" sz="1050" dirty="0">
                <a:latin typeface="노랑풍선 OTF Light" panose="02020603020101020101" pitchFamily="18" charset="-127"/>
                <a:ea typeface="노랑풍선 OTF Light" panose="02020603020101020101" pitchFamily="18" charset="-127"/>
              </a:endParaRPr>
            </a:p>
          </p:txBody>
        </p:sp>
        <p:sp>
          <p:nvSpPr>
            <p:cNvPr id="41" name="타원 40">
              <a:extLst>
                <a:ext uri="{FF2B5EF4-FFF2-40B4-BE49-F238E27FC236}">
                  <a16:creationId xmlns:a16="http://schemas.microsoft.com/office/drawing/2014/main" id="{4D67B3A1-1468-460F-BC0D-97BD555B04F4}"/>
                </a:ext>
              </a:extLst>
            </p:cNvPr>
            <p:cNvSpPr/>
            <p:nvPr/>
          </p:nvSpPr>
          <p:spPr bwMode="auto">
            <a:xfrm>
              <a:off x="7015975" y="3681306"/>
              <a:ext cx="1008112" cy="1008112"/>
            </a:xfrm>
            <a:prstGeom prst="ellipse">
              <a:avLst/>
            </a:prstGeom>
            <a:solidFill>
              <a:schemeClr val="bg1"/>
            </a:solidFill>
            <a:ln w="6350" algn="ctr">
              <a:solidFill>
                <a:schemeClr val="tx1">
                  <a:lumMod val="50000"/>
                  <a:lumOff val="50000"/>
                </a:schemeClr>
              </a:solidFill>
              <a:prstDash val="solid"/>
              <a:round/>
              <a:headEnd/>
              <a:tailEnd type="none"/>
            </a:ln>
            <a:effectLst>
              <a:outerShdw blurRad="63500" sx="102000" sy="102000" algn="ctr" rotWithShape="0">
                <a:prstClr val="black">
                  <a:alpha val="40000"/>
                </a:prstClr>
              </a:outerShdw>
            </a:effectLst>
          </p:spPr>
          <p:txBody>
            <a:bodyPr rtlCol="0" anchor="ctr"/>
            <a:lstStyle/>
            <a:p>
              <a:pPr algn="ctr"/>
              <a:endParaRPr lang="ko-KR" altLang="en-US" sz="1050" dirty="0">
                <a:latin typeface="노랑풍선 OTF Light" panose="02020603020101020101" pitchFamily="18" charset="-127"/>
                <a:ea typeface="노랑풍선 OTF Light" panose="02020603020101020101" pitchFamily="18" charset="-127"/>
              </a:endParaRPr>
            </a:p>
          </p:txBody>
        </p:sp>
        <p:sp>
          <p:nvSpPr>
            <p:cNvPr id="42" name="타원 41">
              <a:extLst>
                <a:ext uri="{FF2B5EF4-FFF2-40B4-BE49-F238E27FC236}">
                  <a16:creationId xmlns:a16="http://schemas.microsoft.com/office/drawing/2014/main" id="{FAA72080-804D-440B-99F6-17D0E92FD483}"/>
                </a:ext>
              </a:extLst>
            </p:cNvPr>
            <p:cNvSpPr/>
            <p:nvPr/>
          </p:nvSpPr>
          <p:spPr bwMode="auto">
            <a:xfrm>
              <a:off x="3199551" y="2097130"/>
              <a:ext cx="1008112" cy="1008112"/>
            </a:xfrm>
            <a:prstGeom prst="ellipse">
              <a:avLst/>
            </a:prstGeom>
            <a:solidFill>
              <a:schemeClr val="bg1"/>
            </a:solidFill>
            <a:ln w="6350" algn="ctr">
              <a:solidFill>
                <a:schemeClr val="tx1">
                  <a:lumMod val="50000"/>
                  <a:lumOff val="50000"/>
                </a:schemeClr>
              </a:solidFill>
              <a:prstDash val="solid"/>
              <a:round/>
              <a:headEnd/>
              <a:tailEnd type="none"/>
            </a:ln>
            <a:effectLst>
              <a:outerShdw blurRad="63500" sx="102000" sy="102000" algn="ctr" rotWithShape="0">
                <a:prstClr val="black">
                  <a:alpha val="40000"/>
                </a:prstClr>
              </a:outerShdw>
            </a:effectLst>
          </p:spPr>
          <p:txBody>
            <a:bodyPr rtlCol="0" anchor="ctr"/>
            <a:lstStyle/>
            <a:p>
              <a:pPr algn="ctr"/>
              <a:endParaRPr lang="ko-KR" altLang="en-US" sz="1050" dirty="0">
                <a:latin typeface="노랑풍선 OTF Light" panose="02020603020101020101" pitchFamily="18" charset="-127"/>
                <a:ea typeface="노랑풍선 OTF Light" panose="02020603020101020101" pitchFamily="18" charset="-127"/>
              </a:endParaRPr>
            </a:p>
          </p:txBody>
        </p:sp>
        <p:sp>
          <p:nvSpPr>
            <p:cNvPr id="44" name="타원 43">
              <a:extLst>
                <a:ext uri="{FF2B5EF4-FFF2-40B4-BE49-F238E27FC236}">
                  <a16:creationId xmlns:a16="http://schemas.microsoft.com/office/drawing/2014/main" id="{7614EC4A-B075-4170-815A-03F069B757F6}"/>
                </a:ext>
              </a:extLst>
            </p:cNvPr>
            <p:cNvSpPr/>
            <p:nvPr/>
          </p:nvSpPr>
          <p:spPr bwMode="auto">
            <a:xfrm>
              <a:off x="6439911" y="2097130"/>
              <a:ext cx="1008112" cy="1008112"/>
            </a:xfrm>
            <a:prstGeom prst="ellipse">
              <a:avLst/>
            </a:prstGeom>
            <a:solidFill>
              <a:schemeClr val="bg1"/>
            </a:solidFill>
            <a:ln w="6350" algn="ctr">
              <a:solidFill>
                <a:schemeClr val="tx1">
                  <a:lumMod val="50000"/>
                  <a:lumOff val="50000"/>
                </a:schemeClr>
              </a:solidFill>
              <a:prstDash val="solid"/>
              <a:round/>
              <a:headEnd/>
              <a:tailEnd type="none"/>
            </a:ln>
            <a:effectLst>
              <a:outerShdw blurRad="63500" sx="102000" sy="102000" algn="ctr" rotWithShape="0">
                <a:prstClr val="black">
                  <a:alpha val="40000"/>
                </a:prstClr>
              </a:outerShdw>
            </a:effectLst>
          </p:spPr>
          <p:txBody>
            <a:bodyPr rtlCol="0" anchor="ctr"/>
            <a:lstStyle/>
            <a:p>
              <a:pPr algn="ctr"/>
              <a:endParaRPr lang="ko-KR" altLang="en-US" sz="1050" dirty="0">
                <a:latin typeface="노랑풍선 OTF Light" panose="02020603020101020101" pitchFamily="18" charset="-127"/>
                <a:ea typeface="노랑풍선 OTF Light" panose="02020603020101020101" pitchFamily="18" charset="-127"/>
              </a:endParaRPr>
            </a:p>
          </p:txBody>
        </p:sp>
        <p:sp>
          <p:nvSpPr>
            <p:cNvPr id="45" name="타원 44">
              <a:extLst>
                <a:ext uri="{FF2B5EF4-FFF2-40B4-BE49-F238E27FC236}">
                  <a16:creationId xmlns:a16="http://schemas.microsoft.com/office/drawing/2014/main" id="{E24D3FD1-3383-490D-817E-7188774E7728}"/>
                </a:ext>
              </a:extLst>
            </p:cNvPr>
            <p:cNvSpPr/>
            <p:nvPr/>
          </p:nvSpPr>
          <p:spPr bwMode="auto">
            <a:xfrm>
              <a:off x="3103521" y="5078786"/>
              <a:ext cx="1008112" cy="1008112"/>
            </a:xfrm>
            <a:prstGeom prst="ellipse">
              <a:avLst/>
            </a:prstGeom>
            <a:solidFill>
              <a:schemeClr val="bg1"/>
            </a:solidFill>
            <a:ln w="6350" algn="ctr">
              <a:solidFill>
                <a:schemeClr val="tx1">
                  <a:lumMod val="50000"/>
                  <a:lumOff val="50000"/>
                </a:schemeClr>
              </a:solidFill>
              <a:prstDash val="solid"/>
              <a:round/>
              <a:headEnd/>
              <a:tailEnd type="none"/>
            </a:ln>
            <a:effectLst>
              <a:outerShdw blurRad="63500" sx="102000" sy="102000" algn="ctr" rotWithShape="0">
                <a:prstClr val="black">
                  <a:alpha val="40000"/>
                </a:prstClr>
              </a:outerShdw>
            </a:effectLst>
          </p:spPr>
          <p:txBody>
            <a:bodyPr rtlCol="0" anchor="ctr"/>
            <a:lstStyle/>
            <a:p>
              <a:pPr algn="ctr"/>
              <a:endParaRPr lang="ko-KR" altLang="en-US" sz="1050" dirty="0">
                <a:latin typeface="노랑풍선 OTF Light" panose="02020603020101020101" pitchFamily="18" charset="-127"/>
                <a:ea typeface="노랑풍선 OTF Light" panose="02020603020101020101" pitchFamily="18" charset="-127"/>
              </a:endParaRPr>
            </a:p>
          </p:txBody>
        </p:sp>
        <p:sp>
          <p:nvSpPr>
            <p:cNvPr id="46" name="타원 45">
              <a:extLst>
                <a:ext uri="{FF2B5EF4-FFF2-40B4-BE49-F238E27FC236}">
                  <a16:creationId xmlns:a16="http://schemas.microsoft.com/office/drawing/2014/main" id="{B48DF175-3D62-48C2-A8B6-ABC6E0DBA81F}"/>
                </a:ext>
              </a:extLst>
            </p:cNvPr>
            <p:cNvSpPr/>
            <p:nvPr/>
          </p:nvSpPr>
          <p:spPr bwMode="auto">
            <a:xfrm>
              <a:off x="6544492" y="5083888"/>
              <a:ext cx="1008112" cy="1008112"/>
            </a:xfrm>
            <a:prstGeom prst="ellipse">
              <a:avLst/>
            </a:prstGeom>
            <a:solidFill>
              <a:schemeClr val="bg1"/>
            </a:solidFill>
            <a:ln w="6350" algn="ctr">
              <a:solidFill>
                <a:schemeClr val="tx1">
                  <a:lumMod val="50000"/>
                  <a:lumOff val="50000"/>
                </a:schemeClr>
              </a:solidFill>
              <a:prstDash val="solid"/>
              <a:round/>
              <a:headEnd/>
              <a:tailEnd type="none"/>
            </a:ln>
            <a:effectLst>
              <a:outerShdw blurRad="63500" sx="102000" sy="102000" algn="ctr" rotWithShape="0">
                <a:prstClr val="black">
                  <a:alpha val="40000"/>
                </a:prstClr>
              </a:outerShdw>
            </a:effectLst>
          </p:spPr>
          <p:txBody>
            <a:bodyPr rtlCol="0" anchor="ctr"/>
            <a:lstStyle/>
            <a:p>
              <a:pPr algn="ctr"/>
              <a:endParaRPr lang="ko-KR" altLang="en-US" sz="1050" dirty="0">
                <a:latin typeface="노랑풍선 OTF Light" panose="02020603020101020101" pitchFamily="18" charset="-127"/>
                <a:ea typeface="노랑풍선 OTF Light" panose="02020603020101020101" pitchFamily="18" charset="-127"/>
              </a:endParaRPr>
            </a:p>
          </p:txBody>
        </p:sp>
        <p:pic>
          <p:nvPicPr>
            <p:cNvPr id="47" name="그림 46">
              <a:extLst>
                <a:ext uri="{FF2B5EF4-FFF2-40B4-BE49-F238E27FC236}">
                  <a16:creationId xmlns:a16="http://schemas.microsoft.com/office/drawing/2014/main" id="{394D0E10-B97B-4308-A041-AF5DFD2AC3D1}"/>
                </a:ext>
              </a:extLst>
            </p:cNvPr>
            <p:cNvPicPr>
              <a:picLocks noChangeAspect="1"/>
            </p:cNvPicPr>
            <p:nvPr/>
          </p:nvPicPr>
          <p:blipFill>
            <a:blip r:embed="rId3">
              <a:duotone>
                <a:prstClr val="black"/>
                <a:schemeClr val="accent5">
                  <a:tint val="45000"/>
                  <a:satMod val="400000"/>
                </a:schemeClr>
              </a:duotone>
            </a:blip>
            <a:stretch>
              <a:fillRect/>
            </a:stretch>
          </p:blipFill>
          <p:spPr>
            <a:xfrm>
              <a:off x="6779725" y="2379016"/>
              <a:ext cx="472500" cy="416250"/>
            </a:xfrm>
            <a:prstGeom prst="rect">
              <a:avLst/>
            </a:prstGeom>
          </p:spPr>
        </p:pic>
        <p:pic>
          <p:nvPicPr>
            <p:cNvPr id="48" name="그림 47">
              <a:extLst>
                <a:ext uri="{FF2B5EF4-FFF2-40B4-BE49-F238E27FC236}">
                  <a16:creationId xmlns:a16="http://schemas.microsoft.com/office/drawing/2014/main" id="{9F2B40D3-0EE5-4D27-BCC6-54A13FEBE4FA}"/>
                </a:ext>
              </a:extLst>
            </p:cNvPr>
            <p:cNvPicPr>
              <a:picLocks noChangeAspect="1"/>
            </p:cNvPicPr>
            <p:nvPr/>
          </p:nvPicPr>
          <p:blipFill>
            <a:blip r:embed="rId4">
              <a:duotone>
                <a:prstClr val="black"/>
                <a:schemeClr val="accent4">
                  <a:tint val="45000"/>
                  <a:satMod val="400000"/>
                </a:schemeClr>
              </a:duotone>
            </a:blip>
            <a:stretch>
              <a:fillRect/>
            </a:stretch>
          </p:blipFill>
          <p:spPr>
            <a:xfrm>
              <a:off x="7340096" y="3970449"/>
              <a:ext cx="439821" cy="429825"/>
            </a:xfrm>
            <a:prstGeom prst="rect">
              <a:avLst/>
            </a:prstGeom>
          </p:spPr>
        </p:pic>
        <p:pic>
          <p:nvPicPr>
            <p:cNvPr id="49" name="그림 48">
              <a:extLst>
                <a:ext uri="{FF2B5EF4-FFF2-40B4-BE49-F238E27FC236}">
                  <a16:creationId xmlns:a16="http://schemas.microsoft.com/office/drawing/2014/main" id="{A2B88189-38AA-42D9-A138-6570AD3456BE}"/>
                </a:ext>
              </a:extLst>
            </p:cNvPr>
            <p:cNvPicPr>
              <a:picLocks noChangeAspect="1"/>
            </p:cNvPicPr>
            <p:nvPr/>
          </p:nvPicPr>
          <p:blipFill>
            <a:blip r:embed="rId5">
              <a:duotone>
                <a:prstClr val="black"/>
                <a:schemeClr val="accent6">
                  <a:tint val="45000"/>
                  <a:satMod val="400000"/>
                </a:schemeClr>
              </a:duotone>
            </a:blip>
            <a:stretch>
              <a:fillRect/>
            </a:stretch>
          </p:blipFill>
          <p:spPr>
            <a:xfrm>
              <a:off x="3436523" y="2351367"/>
              <a:ext cx="472500" cy="472500"/>
            </a:xfrm>
            <a:prstGeom prst="rect">
              <a:avLst/>
            </a:prstGeom>
          </p:spPr>
        </p:pic>
        <p:pic>
          <p:nvPicPr>
            <p:cNvPr id="50" name="그림 49">
              <a:extLst>
                <a:ext uri="{FF2B5EF4-FFF2-40B4-BE49-F238E27FC236}">
                  <a16:creationId xmlns:a16="http://schemas.microsoft.com/office/drawing/2014/main" id="{9E2D9392-FF35-4B16-921C-596AB2160130}"/>
                </a:ext>
              </a:extLst>
            </p:cNvPr>
            <p:cNvPicPr>
              <a:picLocks noChangeAspect="1"/>
            </p:cNvPicPr>
            <p:nvPr/>
          </p:nvPicPr>
          <p:blipFill>
            <a:blip r:embed="rId6">
              <a:duotone>
                <a:prstClr val="black"/>
                <a:schemeClr val="accent1">
                  <a:tint val="45000"/>
                  <a:satMod val="400000"/>
                </a:schemeClr>
              </a:duotone>
            </a:blip>
            <a:stretch>
              <a:fillRect/>
            </a:stretch>
          </p:blipFill>
          <p:spPr>
            <a:xfrm>
              <a:off x="2898821" y="3981508"/>
              <a:ext cx="459777" cy="448830"/>
            </a:xfrm>
            <a:prstGeom prst="rect">
              <a:avLst/>
            </a:prstGeom>
          </p:spPr>
        </p:pic>
        <p:pic>
          <p:nvPicPr>
            <p:cNvPr id="51" name="그림 50">
              <a:extLst>
                <a:ext uri="{FF2B5EF4-FFF2-40B4-BE49-F238E27FC236}">
                  <a16:creationId xmlns:a16="http://schemas.microsoft.com/office/drawing/2014/main" id="{E1101E47-B5F3-4EAA-871A-2BF308D51699}"/>
                </a:ext>
              </a:extLst>
            </p:cNvPr>
            <p:cNvPicPr>
              <a:picLocks noChangeAspect="1"/>
            </p:cNvPicPr>
            <p:nvPr/>
          </p:nvPicPr>
          <p:blipFill>
            <a:blip r:embed="rId7">
              <a:duotone>
                <a:prstClr val="black"/>
                <a:schemeClr val="tx2">
                  <a:tint val="45000"/>
                  <a:satMod val="400000"/>
                </a:schemeClr>
              </a:duotone>
            </a:blip>
            <a:stretch>
              <a:fillRect/>
            </a:stretch>
          </p:blipFill>
          <p:spPr>
            <a:xfrm>
              <a:off x="6871959" y="5377452"/>
              <a:ext cx="427360" cy="437535"/>
            </a:xfrm>
            <a:prstGeom prst="rect">
              <a:avLst/>
            </a:prstGeom>
          </p:spPr>
        </p:pic>
        <p:pic>
          <p:nvPicPr>
            <p:cNvPr id="52" name="그림 51">
              <a:extLst>
                <a:ext uri="{FF2B5EF4-FFF2-40B4-BE49-F238E27FC236}">
                  <a16:creationId xmlns:a16="http://schemas.microsoft.com/office/drawing/2014/main" id="{09045A67-F0A5-471C-8DF5-CCC85B5F1B85}"/>
                </a:ext>
              </a:extLst>
            </p:cNvPr>
            <p:cNvPicPr>
              <a:picLocks noChangeAspect="1"/>
            </p:cNvPicPr>
            <p:nvPr/>
          </p:nvPicPr>
          <p:blipFill>
            <a:blip r:embed="rId8">
              <a:duotone>
                <a:prstClr val="black"/>
                <a:schemeClr val="accent2">
                  <a:tint val="45000"/>
                  <a:satMod val="400000"/>
                </a:schemeClr>
              </a:duotone>
            </a:blip>
            <a:stretch>
              <a:fillRect/>
            </a:stretch>
          </p:blipFill>
          <p:spPr>
            <a:xfrm>
              <a:off x="3423962" y="5350130"/>
              <a:ext cx="454600" cy="465424"/>
            </a:xfrm>
            <a:prstGeom prst="rect">
              <a:avLst/>
            </a:prstGeom>
          </p:spPr>
        </p:pic>
        <p:pic>
          <p:nvPicPr>
            <p:cNvPr id="53" name="그림 52">
              <a:extLst>
                <a:ext uri="{FF2B5EF4-FFF2-40B4-BE49-F238E27FC236}">
                  <a16:creationId xmlns:a16="http://schemas.microsoft.com/office/drawing/2014/main" id="{CABDD283-2AEF-44FB-9432-4AAFCF1716CA}"/>
                </a:ext>
              </a:extLst>
            </p:cNvPr>
            <p:cNvPicPr>
              <a:picLocks noChangeAspect="1"/>
            </p:cNvPicPr>
            <p:nvPr/>
          </p:nvPicPr>
          <p:blipFill>
            <a:blip r:embed="rId9">
              <a:duotone>
                <a:prstClr val="black"/>
                <a:schemeClr val="accent3">
                  <a:tint val="45000"/>
                  <a:satMod val="400000"/>
                </a:schemeClr>
              </a:duotone>
            </a:blip>
            <a:stretch>
              <a:fillRect/>
            </a:stretch>
          </p:blipFill>
          <p:spPr>
            <a:xfrm>
              <a:off x="5115481" y="5899253"/>
              <a:ext cx="495000" cy="506250"/>
            </a:xfrm>
            <a:prstGeom prst="rect">
              <a:avLst/>
            </a:prstGeom>
          </p:spPr>
        </p:pic>
        <p:pic>
          <p:nvPicPr>
            <p:cNvPr id="54" name="그림 53">
              <a:extLst>
                <a:ext uri="{FF2B5EF4-FFF2-40B4-BE49-F238E27FC236}">
                  <a16:creationId xmlns:a16="http://schemas.microsoft.com/office/drawing/2014/main" id="{E3A06C60-FF0D-45DC-864E-A70E4798B656}"/>
                </a:ext>
              </a:extLst>
            </p:cNvPr>
            <p:cNvPicPr>
              <a:picLocks noChangeAspect="1"/>
            </p:cNvPicPr>
            <p:nvPr/>
          </p:nvPicPr>
          <p:blipFill>
            <a:blip r:embed="rId10">
              <a:duotone>
                <a:prstClr val="black"/>
                <a:schemeClr val="accent1">
                  <a:tint val="45000"/>
                  <a:satMod val="400000"/>
                </a:schemeClr>
              </a:duotone>
            </a:blip>
            <a:stretch>
              <a:fillRect/>
            </a:stretch>
          </p:blipFill>
          <p:spPr>
            <a:xfrm>
              <a:off x="5098694" y="1774101"/>
              <a:ext cx="450000" cy="438750"/>
            </a:xfrm>
            <a:prstGeom prst="rect">
              <a:avLst/>
            </a:prstGeom>
          </p:spPr>
        </p:pic>
        <p:sp>
          <p:nvSpPr>
            <p:cNvPr id="55" name="사각형: 둥근 모서리 36">
              <a:extLst>
                <a:ext uri="{FF2B5EF4-FFF2-40B4-BE49-F238E27FC236}">
                  <a16:creationId xmlns:a16="http://schemas.microsoft.com/office/drawing/2014/main" id="{35FA06A1-7FE4-40D5-BFC1-36CAF45CAE7C}"/>
                </a:ext>
              </a:extLst>
            </p:cNvPr>
            <p:cNvSpPr/>
            <p:nvPr/>
          </p:nvSpPr>
          <p:spPr>
            <a:xfrm>
              <a:off x="3855672" y="775447"/>
              <a:ext cx="2936040" cy="702642"/>
            </a:xfrm>
            <a:prstGeom prst="roundRect">
              <a:avLst>
                <a:gd name="adj" fmla="val 4128"/>
              </a:avLst>
            </a:prstGeom>
            <a:noFill/>
            <a:ln w="31750">
              <a:noFill/>
            </a:ln>
          </p:spPr>
          <p:txBody>
            <a:bodyPr wrap="square" lIns="0" tIns="0" rIns="0" bIns="0" anchor="ctr">
              <a:noAutofit/>
            </a:bodyPr>
            <a:lstStyle/>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Outbound Package Travel</a:t>
              </a:r>
            </a:p>
            <a:p>
              <a:pPr algn="ctr" latinLnBrk="0"/>
              <a:r>
                <a:rPr lang="ko-KR" altLang="en-US" sz="1200" b="1" dirty="0">
                  <a:latin typeface="Segoe UI Semibold" panose="020B0702040204020203" pitchFamily="34" charset="0"/>
                  <a:ea typeface="노랑풍선 OTF Light" panose="02020603020101020101" pitchFamily="18" charset="-127"/>
                  <a:cs typeface="Segoe UI Semibold" panose="020B0702040204020203" pitchFamily="34" charset="0"/>
                </a:rPr>
                <a:t> </a:t>
              </a:r>
              <a:r>
                <a:rPr lang="en-US" altLang="ko-KR" sz="1200" b="1" dirty="0">
                  <a:latin typeface="Segoe UI Semibold" panose="020B0702040204020203" pitchFamily="34" charset="0"/>
                  <a:ea typeface="노랑풍선 OTF Light" panose="02020603020101020101" pitchFamily="18" charset="-127"/>
                  <a:cs typeface="Segoe UI Semibold" panose="020B0702040204020203" pitchFamily="34" charset="0"/>
                </a:rPr>
                <a:t>- Across the world</a:t>
              </a:r>
            </a:p>
          </p:txBody>
        </p:sp>
        <p:sp>
          <p:nvSpPr>
            <p:cNvPr id="56" name="사각형: 둥근 모서리 36">
              <a:extLst>
                <a:ext uri="{FF2B5EF4-FFF2-40B4-BE49-F238E27FC236}">
                  <a16:creationId xmlns:a16="http://schemas.microsoft.com/office/drawing/2014/main" id="{96D0F6A8-4C43-4AF9-AA6A-B5B959BFF382}"/>
                </a:ext>
              </a:extLst>
            </p:cNvPr>
            <p:cNvSpPr/>
            <p:nvPr/>
          </p:nvSpPr>
          <p:spPr>
            <a:xfrm>
              <a:off x="7448024" y="1770320"/>
              <a:ext cx="2704114" cy="805706"/>
            </a:xfrm>
            <a:prstGeom prst="roundRect">
              <a:avLst>
                <a:gd name="adj" fmla="val 4128"/>
              </a:avLst>
            </a:prstGeom>
            <a:noFill/>
            <a:ln w="31750">
              <a:noFill/>
            </a:ln>
          </p:spPr>
          <p:txBody>
            <a:bodyPr wrap="square" lIns="0" tIns="0" rIns="0" bIns="0" anchor="ctr">
              <a:noAutofit/>
            </a:bodyPr>
            <a:lstStyle/>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Outbound FIT TRAVEL</a:t>
              </a:r>
            </a:p>
            <a:p>
              <a:pPr algn="ctr" latinLnBrk="0"/>
              <a:r>
                <a:rPr lang="ko-KR" altLang="en-US" sz="1200" b="1" dirty="0">
                  <a:latin typeface="Segoe UI Semibold" panose="020B0702040204020203" pitchFamily="34" charset="0"/>
                  <a:ea typeface="노랑풍선 OTF Light" panose="02020603020101020101" pitchFamily="18" charset="-127"/>
                  <a:cs typeface="Segoe UI Semibold" panose="020B0702040204020203" pitchFamily="34" charset="0"/>
                </a:rPr>
                <a:t> </a:t>
              </a:r>
              <a:r>
                <a:rPr lang="en-US" altLang="ko-KR" sz="1200" b="1" dirty="0">
                  <a:latin typeface="Segoe UI Semibold" panose="020B0702040204020203" pitchFamily="34" charset="0"/>
                  <a:ea typeface="노랑풍선 OTF Light" panose="02020603020101020101" pitchFamily="18" charset="-127"/>
                  <a:cs typeface="Segoe UI Semibold" panose="020B0702040204020203" pitchFamily="34" charset="0"/>
                </a:rPr>
                <a:t>- Across the world</a:t>
              </a:r>
            </a:p>
          </p:txBody>
        </p:sp>
        <p:sp>
          <p:nvSpPr>
            <p:cNvPr id="57" name="사각형: 둥근 모서리 36">
              <a:extLst>
                <a:ext uri="{FF2B5EF4-FFF2-40B4-BE49-F238E27FC236}">
                  <a16:creationId xmlns:a16="http://schemas.microsoft.com/office/drawing/2014/main" id="{F2CF87C9-34BB-44C1-966F-66B77CD3ABD9}"/>
                </a:ext>
              </a:extLst>
            </p:cNvPr>
            <p:cNvSpPr/>
            <p:nvPr/>
          </p:nvSpPr>
          <p:spPr>
            <a:xfrm>
              <a:off x="81536" y="1626124"/>
              <a:ext cx="3090011" cy="1039105"/>
            </a:xfrm>
            <a:prstGeom prst="roundRect">
              <a:avLst>
                <a:gd name="adj" fmla="val 4128"/>
              </a:avLst>
            </a:prstGeom>
            <a:noFill/>
            <a:ln w="31750">
              <a:noFill/>
            </a:ln>
          </p:spPr>
          <p:txBody>
            <a:bodyPr wrap="square" lIns="0" tIns="0" rIns="0" bIns="0" anchor="ctr">
              <a:noAutofit/>
            </a:bodyPr>
            <a:lstStyle/>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Air Ticket Reservation</a:t>
              </a:r>
              <a:r>
                <a:rPr lang="ko-KR" altLang="en-US" sz="1400" b="1" dirty="0">
                  <a:latin typeface="Segoe UI Semibold" panose="020B0702040204020203" pitchFamily="34" charset="0"/>
                  <a:ea typeface="노랑풍선 OTF Light" panose="02020603020101020101" pitchFamily="18" charset="-127"/>
                  <a:cs typeface="Segoe UI Semibold" panose="020B0702040204020203" pitchFamily="34" charset="0"/>
                </a:rPr>
                <a:t> </a:t>
              </a:r>
              <a:endPar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endParaRPr>
            </a:p>
            <a:p>
              <a:pPr algn="ctr" latinLnBrk="0"/>
              <a:r>
                <a:rPr lang="en-US" altLang="ko-KR" sz="1200" b="1" dirty="0">
                  <a:latin typeface="Segoe UI Semibold" panose="020B0702040204020203" pitchFamily="34" charset="0"/>
                  <a:ea typeface="노랑풍선 OTF Light" panose="02020603020101020101" pitchFamily="18" charset="-127"/>
                  <a:cs typeface="Segoe UI Semibold" panose="020B0702040204020203" pitchFamily="34" charset="0"/>
                </a:rPr>
                <a:t>– IATA Approved Travel Agent</a:t>
              </a:r>
            </a:p>
          </p:txBody>
        </p:sp>
        <p:sp>
          <p:nvSpPr>
            <p:cNvPr id="58" name="사각형: 둥근 모서리 36">
              <a:extLst>
                <a:ext uri="{FF2B5EF4-FFF2-40B4-BE49-F238E27FC236}">
                  <a16:creationId xmlns:a16="http://schemas.microsoft.com/office/drawing/2014/main" id="{80C642AC-1A0C-41AB-BB13-E61C7832B771}"/>
                </a:ext>
              </a:extLst>
            </p:cNvPr>
            <p:cNvSpPr/>
            <p:nvPr/>
          </p:nvSpPr>
          <p:spPr>
            <a:xfrm>
              <a:off x="160911" y="3943835"/>
              <a:ext cx="2445902" cy="753758"/>
            </a:xfrm>
            <a:prstGeom prst="roundRect">
              <a:avLst>
                <a:gd name="adj" fmla="val 4128"/>
              </a:avLst>
            </a:prstGeom>
            <a:noFill/>
            <a:ln w="31750">
              <a:noFill/>
            </a:ln>
          </p:spPr>
          <p:txBody>
            <a:bodyPr wrap="square" lIns="0" tIns="0" rIns="0" bIns="0" anchor="ctr">
              <a:noAutofit/>
            </a:bodyPr>
            <a:lstStyle/>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Specialized in </a:t>
              </a:r>
            </a:p>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Inbound Travel Business for foreigners</a:t>
              </a:r>
            </a:p>
          </p:txBody>
        </p:sp>
        <p:sp>
          <p:nvSpPr>
            <p:cNvPr id="59" name="사각형: 둥근 모서리 36">
              <a:extLst>
                <a:ext uri="{FF2B5EF4-FFF2-40B4-BE49-F238E27FC236}">
                  <a16:creationId xmlns:a16="http://schemas.microsoft.com/office/drawing/2014/main" id="{9403196F-CFF8-4A49-B748-415E5B1FB0C0}"/>
                </a:ext>
              </a:extLst>
            </p:cNvPr>
            <p:cNvSpPr/>
            <p:nvPr/>
          </p:nvSpPr>
          <p:spPr>
            <a:xfrm>
              <a:off x="8194552" y="4012082"/>
              <a:ext cx="2833189" cy="240672"/>
            </a:xfrm>
            <a:prstGeom prst="roundRect">
              <a:avLst>
                <a:gd name="adj" fmla="val 4128"/>
              </a:avLst>
            </a:prstGeom>
            <a:noFill/>
            <a:ln w="31750">
              <a:noFill/>
            </a:ln>
          </p:spPr>
          <p:txBody>
            <a:bodyPr wrap="square" lIns="0" tIns="0" rIns="0" bIns="0" anchor="ctr">
              <a:noAutofit/>
            </a:bodyPr>
            <a:lstStyle/>
            <a:p>
              <a:pPr algn="ctr" latinLnBrk="0"/>
              <a:endParaRPr lang="en-US" altLang="ko-KR" sz="1050" dirty="0">
                <a:latin typeface="노랑풍선 OTF Light" panose="02020603020101020101" pitchFamily="18" charset="-127"/>
                <a:ea typeface="노랑풍선 OTF Light" panose="02020603020101020101" pitchFamily="18" charset="-127"/>
              </a:endParaRPr>
            </a:p>
            <a:p>
              <a:pPr algn="ctr" latinLnBrk="0"/>
              <a:r>
                <a:rPr lang="ko-KR" altLang="en-US" sz="1200" dirty="0">
                  <a:latin typeface="Segoe UI Semibold" panose="020B0702040204020203" pitchFamily="34" charset="0"/>
                  <a:ea typeface="노랑풍선 OTF Light" panose="02020603020101020101" pitchFamily="18" charset="-127"/>
                  <a:cs typeface="Segoe UI Semibold" panose="020B0702040204020203" pitchFamily="34" charset="0"/>
                </a:rPr>
                <a:t> </a:t>
              </a:r>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Establishing and strengthening good relationships with domestic and overseas travel agencies &amp; partners</a:t>
              </a:r>
              <a:endParaRPr lang="en-US" altLang="ko-KR" sz="1200" b="1" dirty="0">
                <a:latin typeface="Segoe UI Semibold" panose="020B0702040204020203" pitchFamily="34" charset="0"/>
                <a:ea typeface="노랑풍선 OTF Light" panose="02020603020101020101" pitchFamily="18" charset="-127"/>
                <a:cs typeface="Segoe UI Semibold" panose="020B0702040204020203" pitchFamily="34" charset="0"/>
              </a:endParaRPr>
            </a:p>
          </p:txBody>
        </p:sp>
        <p:sp>
          <p:nvSpPr>
            <p:cNvPr id="60" name="사각형: 둥근 모서리 36">
              <a:extLst>
                <a:ext uri="{FF2B5EF4-FFF2-40B4-BE49-F238E27FC236}">
                  <a16:creationId xmlns:a16="http://schemas.microsoft.com/office/drawing/2014/main" id="{05E10846-2BFF-4185-B3E0-B2165C5F5415}"/>
                </a:ext>
              </a:extLst>
            </p:cNvPr>
            <p:cNvSpPr/>
            <p:nvPr/>
          </p:nvSpPr>
          <p:spPr>
            <a:xfrm>
              <a:off x="7272920" y="6117760"/>
              <a:ext cx="3661379" cy="772192"/>
            </a:xfrm>
            <a:prstGeom prst="roundRect">
              <a:avLst>
                <a:gd name="adj" fmla="val 4128"/>
              </a:avLst>
            </a:prstGeom>
            <a:noFill/>
            <a:ln w="31750">
              <a:noFill/>
            </a:ln>
          </p:spPr>
          <p:txBody>
            <a:bodyPr wrap="square" lIns="0" tIns="0" rIns="0" bIns="0" anchor="ctr">
              <a:noAutofit/>
            </a:bodyPr>
            <a:lstStyle/>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The BEST </a:t>
              </a:r>
            </a:p>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HOTEL &amp; RESORTs, Tour Buses,</a:t>
              </a:r>
            </a:p>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&amp; Reservation rate in the industry</a:t>
              </a:r>
            </a:p>
            <a:p>
              <a:pPr algn="ctr" latinLnBrk="0"/>
              <a:endParaRPr lang="en-US" altLang="ko-KR" sz="1050" b="1" dirty="0">
                <a:latin typeface="노랑풍선 OTF Light" panose="02020603020101020101" pitchFamily="18" charset="-127"/>
                <a:ea typeface="노랑풍선 OTF Light" panose="02020603020101020101" pitchFamily="18" charset="-127"/>
              </a:endParaRPr>
            </a:p>
          </p:txBody>
        </p:sp>
        <p:sp>
          <p:nvSpPr>
            <p:cNvPr id="61" name="사각형: 둥근 모서리 36">
              <a:extLst>
                <a:ext uri="{FF2B5EF4-FFF2-40B4-BE49-F238E27FC236}">
                  <a16:creationId xmlns:a16="http://schemas.microsoft.com/office/drawing/2014/main" id="{3F61D667-D134-44B5-A315-EBAD0CE0FAA2}"/>
                </a:ext>
              </a:extLst>
            </p:cNvPr>
            <p:cNvSpPr/>
            <p:nvPr/>
          </p:nvSpPr>
          <p:spPr>
            <a:xfrm>
              <a:off x="3430176" y="6958640"/>
              <a:ext cx="3830643" cy="292941"/>
            </a:xfrm>
            <a:prstGeom prst="roundRect">
              <a:avLst>
                <a:gd name="adj" fmla="val 4128"/>
              </a:avLst>
            </a:prstGeom>
            <a:noFill/>
            <a:ln w="31750">
              <a:noFill/>
            </a:ln>
          </p:spPr>
          <p:txBody>
            <a:bodyPr wrap="square" lIns="0" tIns="0" rIns="0" bIns="0" anchor="ctr">
              <a:noAutofit/>
            </a:bodyPr>
            <a:lstStyle/>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INCENTIVE TRAVEL</a:t>
              </a:r>
            </a:p>
            <a:p>
              <a:pPr algn="ctr" latinLnBrk="0"/>
              <a:r>
                <a:rPr lang="ko-KR" altLang="en-US" sz="1200" b="1" dirty="0">
                  <a:latin typeface="Segoe UI Semibold" panose="020B0702040204020203" pitchFamily="34" charset="0"/>
                  <a:ea typeface="노랑풍선 OTF Light" panose="02020603020101020101" pitchFamily="18" charset="-127"/>
                  <a:cs typeface="Segoe UI Semibold" panose="020B0702040204020203" pitchFamily="34" charset="0"/>
                </a:rPr>
                <a:t> </a:t>
              </a:r>
              <a:r>
                <a:rPr lang="en-US" altLang="ko-KR" sz="1200" b="1" dirty="0">
                  <a:latin typeface="Segoe UI Semibold" panose="020B0702040204020203" pitchFamily="34" charset="0"/>
                  <a:ea typeface="노랑풍선 OTF Light" panose="02020603020101020101" pitchFamily="18" charset="-127"/>
                  <a:cs typeface="Segoe UI Semibold" panose="020B0702040204020203" pitchFamily="34" charset="0"/>
                </a:rPr>
                <a:t>- Corporate, Package, Study, &amp; Cruise</a:t>
              </a:r>
            </a:p>
          </p:txBody>
        </p:sp>
        <p:sp>
          <p:nvSpPr>
            <p:cNvPr id="62" name="사각형: 둥근 모서리 36">
              <a:extLst>
                <a:ext uri="{FF2B5EF4-FFF2-40B4-BE49-F238E27FC236}">
                  <a16:creationId xmlns:a16="http://schemas.microsoft.com/office/drawing/2014/main" id="{5E223828-F036-4AA8-BD86-AF65D309E9D5}"/>
                </a:ext>
              </a:extLst>
            </p:cNvPr>
            <p:cNvSpPr/>
            <p:nvPr/>
          </p:nvSpPr>
          <p:spPr>
            <a:xfrm>
              <a:off x="86364" y="5818163"/>
              <a:ext cx="3112048" cy="1196850"/>
            </a:xfrm>
            <a:prstGeom prst="roundRect">
              <a:avLst>
                <a:gd name="adj" fmla="val 4128"/>
              </a:avLst>
            </a:prstGeom>
            <a:noFill/>
            <a:ln w="31750">
              <a:noFill/>
            </a:ln>
          </p:spPr>
          <p:txBody>
            <a:bodyPr wrap="square" lIns="0" tIns="0" rIns="0" bIns="0" anchor="ctr">
              <a:noAutofit/>
            </a:bodyPr>
            <a:lstStyle/>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Experienced Tour Guides </a:t>
              </a:r>
            </a:p>
            <a:p>
              <a:pPr algn="ctr" latinLnBrk="0"/>
              <a:r>
                <a:rPr lang="en-US" altLang="ko-KR" sz="1400" b="1" dirty="0">
                  <a:latin typeface="Segoe UI Semibold" panose="020B0702040204020203" pitchFamily="34" charset="0"/>
                  <a:ea typeface="노랑풍선 OTF Light" panose="02020603020101020101" pitchFamily="18" charset="-127"/>
                  <a:cs typeface="Segoe UI Semibold" panose="020B0702040204020203" pitchFamily="34" charset="0"/>
                </a:rPr>
                <a:t>- Over 20-years / Specialized in package travel with no complaints</a:t>
              </a:r>
            </a:p>
          </p:txBody>
        </p:sp>
        <p:sp>
          <p:nvSpPr>
            <p:cNvPr id="63" name="직사각형 62">
              <a:extLst>
                <a:ext uri="{FF2B5EF4-FFF2-40B4-BE49-F238E27FC236}">
                  <a16:creationId xmlns:a16="http://schemas.microsoft.com/office/drawing/2014/main" id="{E7C298D5-527D-4493-99DB-6F9BF8C19FDC}"/>
                </a:ext>
              </a:extLst>
            </p:cNvPr>
            <p:cNvSpPr/>
            <p:nvPr/>
          </p:nvSpPr>
          <p:spPr>
            <a:xfrm>
              <a:off x="3188515" y="4961006"/>
              <a:ext cx="4572001" cy="380431"/>
            </a:xfrm>
            <a:prstGeom prst="rect">
              <a:avLst/>
            </a:prstGeom>
          </p:spPr>
          <p:txBody>
            <a:bodyPr>
              <a:spAutoFit/>
            </a:bodyPr>
            <a:lstStyle/>
            <a:p>
              <a:pPr algn="ctr">
                <a:lnSpc>
                  <a:spcPct val="120000"/>
                </a:lnSpc>
              </a:pPr>
              <a:r>
                <a:rPr lang="en-US" altLang="ko-KR" sz="1100" dirty="0">
                  <a:solidFill>
                    <a:schemeClr val="bg1">
                      <a:lumMod val="50000"/>
                    </a:schemeClr>
                  </a:solidFill>
                  <a:latin typeface="노랑풍선 OTF Light" panose="02020603020101020101" pitchFamily="18" charset="-127"/>
                  <a:ea typeface="노랑풍선 OTF Light" panose="02020603020101020101" pitchFamily="18" charset="-127"/>
                </a:rPr>
                <a:t>In</a:t>
              </a:r>
              <a:r>
                <a:rPr lang="ko-KR" altLang="en-US" sz="1100" dirty="0">
                  <a:solidFill>
                    <a:schemeClr val="bg1">
                      <a:lumMod val="50000"/>
                    </a:schemeClr>
                  </a:solidFill>
                  <a:latin typeface="노랑풍선 OTF Light" panose="02020603020101020101" pitchFamily="18" charset="-127"/>
                  <a:ea typeface="노랑풍선 OTF Light" panose="02020603020101020101" pitchFamily="18" charset="-127"/>
                </a:rPr>
                <a:t> </a:t>
              </a:r>
              <a:r>
                <a:rPr lang="en-US" altLang="ko-KR" sz="1100" dirty="0">
                  <a:solidFill>
                    <a:schemeClr val="bg1">
                      <a:lumMod val="50000"/>
                    </a:schemeClr>
                  </a:solidFill>
                  <a:latin typeface="노랑풍선 OTF Light" panose="02020603020101020101" pitchFamily="18" charset="-127"/>
                  <a:ea typeface="노랑풍선 OTF Light" panose="02020603020101020101" pitchFamily="18" charset="-127"/>
                </a:rPr>
                <a:t>&amp;</a:t>
              </a:r>
              <a:r>
                <a:rPr lang="ko-KR" altLang="en-US" sz="1100" dirty="0">
                  <a:solidFill>
                    <a:schemeClr val="bg1">
                      <a:lumMod val="50000"/>
                    </a:schemeClr>
                  </a:solidFill>
                  <a:latin typeface="노랑풍선 OTF Light" panose="02020603020101020101" pitchFamily="18" charset="-127"/>
                  <a:ea typeface="노랑풍선 OTF Light" panose="02020603020101020101" pitchFamily="18" charset="-127"/>
                </a:rPr>
                <a:t> </a:t>
              </a:r>
              <a:r>
                <a:rPr lang="en-US" altLang="ko-KR" sz="1100" dirty="0">
                  <a:solidFill>
                    <a:schemeClr val="bg1">
                      <a:lumMod val="50000"/>
                    </a:schemeClr>
                  </a:solidFill>
                  <a:latin typeface="노랑풍선 OTF Light" panose="02020603020101020101" pitchFamily="18" charset="-127"/>
                  <a:ea typeface="노랑풍선 OTF Light" panose="02020603020101020101" pitchFamily="18" charset="-127"/>
                </a:rPr>
                <a:t>Outbound Travel</a:t>
              </a:r>
              <a:endParaRPr lang="ko-KR" altLang="en-US" sz="1100" dirty="0">
                <a:solidFill>
                  <a:schemeClr val="bg1">
                    <a:lumMod val="50000"/>
                  </a:schemeClr>
                </a:solidFill>
                <a:latin typeface="노랑풍선 OTF Light" panose="02020603020101020101" pitchFamily="18" charset="-127"/>
                <a:ea typeface="노랑풍선 OTF Light" panose="02020603020101020101" pitchFamily="18" charset="-127"/>
              </a:endParaRPr>
            </a:p>
          </p:txBody>
        </p:sp>
      </p:grpSp>
      <p:sp>
        <p:nvSpPr>
          <p:cNvPr id="64" name="타원 63">
            <a:extLst>
              <a:ext uri="{FF2B5EF4-FFF2-40B4-BE49-F238E27FC236}">
                <a16:creationId xmlns:a16="http://schemas.microsoft.com/office/drawing/2014/main" id="{374F6222-7B4A-4B7C-AE88-795F0305B7E7}"/>
              </a:ext>
            </a:extLst>
          </p:cNvPr>
          <p:cNvSpPr/>
          <p:nvPr/>
        </p:nvSpPr>
        <p:spPr>
          <a:xfrm>
            <a:off x="4741383" y="3100208"/>
            <a:ext cx="1238750" cy="1209182"/>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5" name="object 5">
            <a:extLst>
              <a:ext uri="{FF2B5EF4-FFF2-40B4-BE49-F238E27FC236}">
                <a16:creationId xmlns:a16="http://schemas.microsoft.com/office/drawing/2014/main" id="{DD8B0D3D-8C3A-4DD2-9766-C3C46321E91E}"/>
              </a:ext>
            </a:extLst>
          </p:cNvPr>
          <p:cNvGrpSpPr/>
          <p:nvPr/>
        </p:nvGrpSpPr>
        <p:grpSpPr>
          <a:xfrm>
            <a:off x="4974052" y="3476625"/>
            <a:ext cx="832923" cy="346640"/>
            <a:chOff x="9288000" y="396005"/>
            <a:chExt cx="1026160" cy="356870"/>
          </a:xfrm>
        </p:grpSpPr>
        <p:sp>
          <p:nvSpPr>
            <p:cNvPr id="66" name="object 6">
              <a:extLst>
                <a:ext uri="{FF2B5EF4-FFF2-40B4-BE49-F238E27FC236}">
                  <a16:creationId xmlns:a16="http://schemas.microsoft.com/office/drawing/2014/main" id="{DBB9AE09-3BB3-473A-98C1-A544CD7031B8}"/>
                </a:ext>
              </a:extLst>
            </p:cNvPr>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67" name="object 7">
              <a:extLst>
                <a:ext uri="{FF2B5EF4-FFF2-40B4-BE49-F238E27FC236}">
                  <a16:creationId xmlns:a16="http://schemas.microsoft.com/office/drawing/2014/main" id="{8860DD62-B75E-4A12-8DCB-BAD2A8E10E3C}"/>
                </a:ext>
              </a:extLst>
            </p:cNvPr>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68" name="object 8">
              <a:extLst>
                <a:ext uri="{FF2B5EF4-FFF2-40B4-BE49-F238E27FC236}">
                  <a16:creationId xmlns:a16="http://schemas.microsoft.com/office/drawing/2014/main" id="{11823C3F-B81D-4AE5-916F-237A2A0D678A}"/>
                </a:ext>
              </a:extLst>
            </p:cNvPr>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69" name="object 9">
              <a:extLst>
                <a:ext uri="{FF2B5EF4-FFF2-40B4-BE49-F238E27FC236}">
                  <a16:creationId xmlns:a16="http://schemas.microsoft.com/office/drawing/2014/main" id="{8FF260A6-2265-47CA-ABA8-88A0910E6DD6}"/>
                </a:ext>
              </a:extLst>
            </p:cNvPr>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70" name="object 10">
              <a:extLst>
                <a:ext uri="{FF2B5EF4-FFF2-40B4-BE49-F238E27FC236}">
                  <a16:creationId xmlns:a16="http://schemas.microsoft.com/office/drawing/2014/main" id="{4D4AC161-3044-444C-B9AB-C300F3AB1B8F}"/>
                </a:ext>
              </a:extLst>
            </p:cNvPr>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71" name="object 11">
              <a:extLst>
                <a:ext uri="{FF2B5EF4-FFF2-40B4-BE49-F238E27FC236}">
                  <a16:creationId xmlns:a16="http://schemas.microsoft.com/office/drawing/2014/main" id="{C61AD45A-54F2-485A-922B-770033F1E82E}"/>
                </a:ext>
              </a:extLst>
            </p:cNvPr>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72" name="object 12">
              <a:extLst>
                <a:ext uri="{FF2B5EF4-FFF2-40B4-BE49-F238E27FC236}">
                  <a16:creationId xmlns:a16="http://schemas.microsoft.com/office/drawing/2014/main" id="{51013210-47C4-4015-A2A5-9B50369CE4E7}"/>
                </a:ext>
              </a:extLst>
            </p:cNvPr>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73" name="object 13">
              <a:extLst>
                <a:ext uri="{FF2B5EF4-FFF2-40B4-BE49-F238E27FC236}">
                  <a16:creationId xmlns:a16="http://schemas.microsoft.com/office/drawing/2014/main" id="{D52296C8-C106-4697-B7BB-10C9393F0D1E}"/>
                </a:ext>
              </a:extLst>
            </p:cNvPr>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dirty="0"/>
            </a:p>
          </p:txBody>
        </p:sp>
      </p:grpSp>
    </p:spTree>
    <p:extLst>
      <p:ext uri="{BB962C8B-B14F-4D97-AF65-F5344CB8AC3E}">
        <p14:creationId xmlns:p14="http://schemas.microsoft.com/office/powerpoint/2010/main" val="21700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9344" y="3385786"/>
            <a:ext cx="7625372" cy="1805110"/>
          </a:xfrm>
          <a:prstGeom prst="rect">
            <a:avLst/>
          </a:prstGeom>
        </p:spPr>
        <p:txBody>
          <a:bodyPr vert="horz" wrap="square" lIns="0" tIns="17145" rIns="0" bIns="0" rtlCol="0">
            <a:spAutoFit/>
          </a:bodyPr>
          <a:lstStyle/>
          <a:p>
            <a:pPr marL="12700">
              <a:lnSpc>
                <a:spcPts val="7520"/>
              </a:lnSpc>
              <a:spcBef>
                <a:spcPts val="135"/>
              </a:spcBef>
            </a:pPr>
            <a:r>
              <a:rPr lang="en-US" sz="3600" b="1" spc="-40" dirty="0">
                <a:solidFill>
                  <a:srgbClr val="FFFFFF"/>
                </a:solidFill>
                <a:latin typeface="Tahoma"/>
                <a:cs typeface="Tahoma"/>
              </a:rPr>
              <a:t>II.</a:t>
            </a:r>
            <a:r>
              <a:rPr lang="ko-KR" altLang="en-US" sz="3600" b="1" spc="-40" dirty="0">
                <a:solidFill>
                  <a:srgbClr val="FFFFFF"/>
                </a:solidFill>
                <a:latin typeface="Tahoma"/>
                <a:cs typeface="Tahoma"/>
              </a:rPr>
              <a:t> </a:t>
            </a:r>
            <a:r>
              <a:rPr lang="en-US" altLang="ko-KR" sz="3600" b="1" spc="-40" dirty="0">
                <a:solidFill>
                  <a:srgbClr val="FFFFFF"/>
                </a:solidFill>
                <a:latin typeface="Tahoma"/>
                <a:cs typeface="Tahoma"/>
              </a:rPr>
              <a:t>T&amp;M</a:t>
            </a:r>
            <a:r>
              <a:rPr lang="ko-KR" altLang="en-US" sz="3600" b="1" spc="-40" dirty="0">
                <a:solidFill>
                  <a:srgbClr val="FFFFFF"/>
                </a:solidFill>
                <a:latin typeface="Tahoma"/>
                <a:cs typeface="Tahoma"/>
              </a:rPr>
              <a:t> </a:t>
            </a:r>
            <a:r>
              <a:rPr lang="en-US" altLang="ko-KR" sz="3600" b="1" spc="-40" dirty="0">
                <a:solidFill>
                  <a:srgbClr val="FFFFFF"/>
                </a:solidFill>
                <a:latin typeface="Tahoma"/>
                <a:cs typeface="Tahoma"/>
              </a:rPr>
              <a:t>TOUR</a:t>
            </a:r>
            <a:r>
              <a:rPr lang="ko-KR" altLang="en-US" sz="3600" b="1" spc="-40" dirty="0">
                <a:solidFill>
                  <a:srgbClr val="FFFFFF"/>
                </a:solidFill>
                <a:latin typeface="Tahoma"/>
                <a:cs typeface="Tahoma"/>
              </a:rPr>
              <a:t> </a:t>
            </a:r>
            <a:r>
              <a:rPr lang="en-US" altLang="ko-KR" sz="3600" b="1" spc="-40" dirty="0">
                <a:solidFill>
                  <a:srgbClr val="FFFFFF"/>
                </a:solidFill>
                <a:latin typeface="Tahoma"/>
                <a:cs typeface="Tahoma"/>
              </a:rPr>
              <a:t>&amp;</a:t>
            </a:r>
            <a:r>
              <a:rPr lang="ko-KR" altLang="en-US" sz="3600" b="1" spc="-40" dirty="0">
                <a:solidFill>
                  <a:srgbClr val="FFFFFF"/>
                </a:solidFill>
                <a:latin typeface="Tahoma"/>
                <a:cs typeface="Tahoma"/>
              </a:rPr>
              <a:t> </a:t>
            </a:r>
            <a:r>
              <a:rPr lang="en-US" altLang="ko-KR" sz="3600" b="1" spc="-40" dirty="0">
                <a:solidFill>
                  <a:srgbClr val="FFFFFF"/>
                </a:solidFill>
                <a:latin typeface="Tahoma"/>
                <a:cs typeface="Tahoma"/>
              </a:rPr>
              <a:t>A FAST-CHANGING TRAVEL INDUSTRY </a:t>
            </a:r>
            <a:r>
              <a:rPr lang="ko-KR" altLang="en-US" sz="3600" b="1" spc="-40" dirty="0">
                <a:solidFill>
                  <a:srgbClr val="FFFFFF"/>
                </a:solidFill>
                <a:latin typeface="Tahoma"/>
                <a:cs typeface="Tahoma"/>
              </a:rPr>
              <a:t> </a:t>
            </a:r>
            <a:endParaRPr sz="4000" b="1" dirty="0">
              <a:latin typeface="Georgia"/>
              <a:cs typeface="Georgia"/>
            </a:endParaRPr>
          </a:p>
        </p:txBody>
      </p:sp>
      <p:grpSp>
        <p:nvGrpSpPr>
          <p:cNvPr id="3" name="object 3"/>
          <p:cNvGrpSpPr/>
          <p:nvPr/>
        </p:nvGrpSpPr>
        <p:grpSpPr>
          <a:xfrm>
            <a:off x="0" y="351005"/>
            <a:ext cx="10688955" cy="6129020"/>
            <a:chOff x="0" y="351005"/>
            <a:chExt cx="10688955" cy="6129020"/>
          </a:xfrm>
        </p:grpSpPr>
        <p:sp>
          <p:nvSpPr>
            <p:cNvPr id="4" name="object 4"/>
            <p:cNvSpPr/>
            <p:nvPr/>
          </p:nvSpPr>
          <p:spPr>
            <a:xfrm>
              <a:off x="679344" y="711553"/>
              <a:ext cx="446405" cy="109220"/>
            </a:xfrm>
            <a:custGeom>
              <a:avLst/>
              <a:gdLst/>
              <a:ahLst/>
              <a:cxnLst/>
              <a:rect l="l" t="t" r="r" b="b"/>
              <a:pathLst>
                <a:path w="446405" h="109219">
                  <a:moveTo>
                    <a:pt x="446328" y="0"/>
                  </a:moveTo>
                  <a:lnTo>
                    <a:pt x="66014" y="0"/>
                  </a:lnTo>
                  <a:lnTo>
                    <a:pt x="0" y="109207"/>
                  </a:lnTo>
                  <a:lnTo>
                    <a:pt x="418020" y="109207"/>
                  </a:lnTo>
                  <a:lnTo>
                    <a:pt x="446328" y="0"/>
                  </a:lnTo>
                  <a:close/>
                </a:path>
              </a:pathLst>
            </a:custGeom>
            <a:solidFill>
              <a:srgbClr val="38A1DB"/>
            </a:solidFill>
          </p:spPr>
          <p:txBody>
            <a:bodyPr wrap="square" lIns="0" tIns="0" rIns="0" bIns="0" rtlCol="0"/>
            <a:lstStyle/>
            <a:p>
              <a:endParaRPr/>
            </a:p>
          </p:txBody>
        </p:sp>
        <p:sp>
          <p:nvSpPr>
            <p:cNvPr id="5" name="object 5"/>
            <p:cNvSpPr/>
            <p:nvPr/>
          </p:nvSpPr>
          <p:spPr>
            <a:xfrm>
              <a:off x="744486" y="865231"/>
              <a:ext cx="220345" cy="302260"/>
            </a:xfrm>
            <a:custGeom>
              <a:avLst/>
              <a:gdLst/>
              <a:ahLst/>
              <a:cxnLst/>
              <a:rect l="l" t="t" r="r" b="b"/>
              <a:pathLst>
                <a:path w="220344" h="302259">
                  <a:moveTo>
                    <a:pt x="220332" y="0"/>
                  </a:moveTo>
                  <a:lnTo>
                    <a:pt x="76555" y="0"/>
                  </a:lnTo>
                  <a:lnTo>
                    <a:pt x="0" y="301726"/>
                  </a:lnTo>
                  <a:lnTo>
                    <a:pt x="143662" y="301726"/>
                  </a:lnTo>
                  <a:lnTo>
                    <a:pt x="220332" y="0"/>
                  </a:lnTo>
                  <a:close/>
                </a:path>
              </a:pathLst>
            </a:custGeom>
            <a:solidFill>
              <a:srgbClr val="004190"/>
            </a:solidFill>
          </p:spPr>
          <p:txBody>
            <a:bodyPr wrap="square" lIns="0" tIns="0" rIns="0" bIns="0" rtlCol="0"/>
            <a:lstStyle/>
            <a:p>
              <a:endParaRPr/>
            </a:p>
          </p:txBody>
        </p:sp>
        <p:sp>
          <p:nvSpPr>
            <p:cNvPr id="6" name="object 6"/>
            <p:cNvSpPr/>
            <p:nvPr/>
          </p:nvSpPr>
          <p:spPr>
            <a:xfrm>
              <a:off x="1034136" y="363931"/>
              <a:ext cx="362585" cy="478790"/>
            </a:xfrm>
            <a:custGeom>
              <a:avLst/>
              <a:gdLst/>
              <a:ahLst/>
              <a:cxnLst/>
              <a:rect l="l" t="t" r="r" b="b"/>
              <a:pathLst>
                <a:path w="362584" h="478790">
                  <a:moveTo>
                    <a:pt x="151066" y="0"/>
                  </a:moveTo>
                  <a:lnTo>
                    <a:pt x="0" y="203466"/>
                  </a:lnTo>
                  <a:lnTo>
                    <a:pt x="109592" y="199970"/>
                  </a:lnTo>
                  <a:lnTo>
                    <a:pt x="183845" y="227457"/>
                  </a:lnTo>
                  <a:lnTo>
                    <a:pt x="256707" y="311712"/>
                  </a:lnTo>
                  <a:lnTo>
                    <a:pt x="362127" y="478523"/>
                  </a:lnTo>
                  <a:lnTo>
                    <a:pt x="151066" y="0"/>
                  </a:lnTo>
                  <a:close/>
                </a:path>
              </a:pathLst>
            </a:custGeom>
            <a:solidFill>
              <a:srgbClr val="F18900"/>
            </a:solidFill>
          </p:spPr>
          <p:txBody>
            <a:bodyPr wrap="square" lIns="0" tIns="0" rIns="0" bIns="0" rtlCol="0"/>
            <a:lstStyle/>
            <a:p>
              <a:endParaRPr/>
            </a:p>
          </p:txBody>
        </p:sp>
        <p:sp>
          <p:nvSpPr>
            <p:cNvPr id="7" name="object 7"/>
            <p:cNvSpPr/>
            <p:nvPr/>
          </p:nvSpPr>
          <p:spPr>
            <a:xfrm>
              <a:off x="1246178" y="351005"/>
              <a:ext cx="256540" cy="487680"/>
            </a:xfrm>
            <a:custGeom>
              <a:avLst/>
              <a:gdLst/>
              <a:ahLst/>
              <a:cxnLst/>
              <a:rect l="l" t="t" r="r" b="b"/>
              <a:pathLst>
                <a:path w="256540" h="487680">
                  <a:moveTo>
                    <a:pt x="0" y="0"/>
                  </a:moveTo>
                  <a:lnTo>
                    <a:pt x="168046" y="487553"/>
                  </a:lnTo>
                  <a:lnTo>
                    <a:pt x="132711" y="300921"/>
                  </a:lnTo>
                  <a:lnTo>
                    <a:pt x="130113" y="194125"/>
                  </a:lnTo>
                  <a:lnTo>
                    <a:pt x="168512" y="127040"/>
                  </a:lnTo>
                  <a:lnTo>
                    <a:pt x="256171" y="59537"/>
                  </a:lnTo>
                  <a:lnTo>
                    <a:pt x="0" y="0"/>
                  </a:lnTo>
                  <a:close/>
                </a:path>
              </a:pathLst>
            </a:custGeom>
            <a:solidFill>
              <a:srgbClr val="FABE00"/>
            </a:solidFill>
          </p:spPr>
          <p:txBody>
            <a:bodyPr wrap="square" lIns="0" tIns="0" rIns="0" bIns="0" rtlCol="0"/>
            <a:lstStyle/>
            <a:p>
              <a:endParaRPr/>
            </a:p>
          </p:txBody>
        </p:sp>
        <p:sp>
          <p:nvSpPr>
            <p:cNvPr id="8" name="object 8"/>
            <p:cNvSpPr/>
            <p:nvPr/>
          </p:nvSpPr>
          <p:spPr>
            <a:xfrm>
              <a:off x="1503272" y="710342"/>
              <a:ext cx="530225" cy="108585"/>
            </a:xfrm>
            <a:custGeom>
              <a:avLst/>
              <a:gdLst/>
              <a:ahLst/>
              <a:cxnLst/>
              <a:rect l="l" t="t" r="r" b="b"/>
              <a:pathLst>
                <a:path w="530225" h="108584">
                  <a:moveTo>
                    <a:pt x="530186" y="0"/>
                  </a:moveTo>
                  <a:lnTo>
                    <a:pt x="373151" y="0"/>
                  </a:lnTo>
                  <a:lnTo>
                    <a:pt x="265557" y="89433"/>
                  </a:lnTo>
                  <a:lnTo>
                    <a:pt x="177482" y="0"/>
                  </a:lnTo>
                  <a:lnTo>
                    <a:pt x="28435" y="0"/>
                  </a:lnTo>
                  <a:lnTo>
                    <a:pt x="0" y="108280"/>
                  </a:lnTo>
                  <a:lnTo>
                    <a:pt x="501815" y="108280"/>
                  </a:lnTo>
                  <a:lnTo>
                    <a:pt x="530186" y="0"/>
                  </a:lnTo>
                  <a:close/>
                </a:path>
              </a:pathLst>
            </a:custGeom>
            <a:solidFill>
              <a:srgbClr val="38A1DB"/>
            </a:solidFill>
          </p:spPr>
          <p:txBody>
            <a:bodyPr wrap="square" lIns="0" tIns="0" rIns="0" bIns="0" rtlCol="0"/>
            <a:lstStyle/>
            <a:p>
              <a:endParaRPr/>
            </a:p>
          </p:txBody>
        </p:sp>
        <p:sp>
          <p:nvSpPr>
            <p:cNvPr id="9" name="object 9"/>
            <p:cNvSpPr/>
            <p:nvPr/>
          </p:nvSpPr>
          <p:spPr>
            <a:xfrm>
              <a:off x="1411373" y="864301"/>
              <a:ext cx="582295" cy="304165"/>
            </a:xfrm>
            <a:custGeom>
              <a:avLst/>
              <a:gdLst/>
              <a:ahLst/>
              <a:cxnLst/>
              <a:rect l="l" t="t" r="r" b="b"/>
              <a:pathLst>
                <a:path w="582294" h="304165">
                  <a:moveTo>
                    <a:pt x="582180" y="0"/>
                  </a:moveTo>
                  <a:lnTo>
                    <a:pt x="80378" y="0"/>
                  </a:lnTo>
                  <a:lnTo>
                    <a:pt x="0" y="303860"/>
                  </a:lnTo>
                  <a:lnTo>
                    <a:pt x="144487" y="303860"/>
                  </a:lnTo>
                  <a:lnTo>
                    <a:pt x="219062" y="28816"/>
                  </a:lnTo>
                  <a:lnTo>
                    <a:pt x="308241" y="121043"/>
                  </a:lnTo>
                  <a:lnTo>
                    <a:pt x="416458" y="32753"/>
                  </a:lnTo>
                  <a:lnTo>
                    <a:pt x="343903" y="303860"/>
                  </a:lnTo>
                  <a:lnTo>
                    <a:pt x="502043" y="303860"/>
                  </a:lnTo>
                  <a:lnTo>
                    <a:pt x="582180" y="0"/>
                  </a:lnTo>
                  <a:close/>
                </a:path>
              </a:pathLst>
            </a:custGeom>
            <a:solidFill>
              <a:srgbClr val="004190"/>
            </a:solidFill>
          </p:spPr>
          <p:txBody>
            <a:bodyPr wrap="square" lIns="0" tIns="0" rIns="0" bIns="0" rtlCol="0"/>
            <a:lstStyle/>
            <a:p>
              <a:endParaRPr/>
            </a:p>
          </p:txBody>
        </p:sp>
        <p:sp>
          <p:nvSpPr>
            <p:cNvPr id="10" name="object 10"/>
            <p:cNvSpPr/>
            <p:nvPr/>
          </p:nvSpPr>
          <p:spPr>
            <a:xfrm>
              <a:off x="2067966" y="858938"/>
              <a:ext cx="1049655" cy="313690"/>
            </a:xfrm>
            <a:custGeom>
              <a:avLst/>
              <a:gdLst/>
              <a:ahLst/>
              <a:cxnLst/>
              <a:rect l="l" t="t" r="r" b="b"/>
              <a:pathLst>
                <a:path w="1049655" h="313690">
                  <a:moveTo>
                    <a:pt x="250266" y="5372"/>
                  </a:moveTo>
                  <a:lnTo>
                    <a:pt x="8915" y="5372"/>
                  </a:lnTo>
                  <a:lnTo>
                    <a:pt x="698" y="35712"/>
                  </a:lnTo>
                  <a:lnTo>
                    <a:pt x="75044" y="35712"/>
                  </a:lnTo>
                  <a:lnTo>
                    <a:pt x="0" y="308356"/>
                  </a:lnTo>
                  <a:lnTo>
                    <a:pt x="92760" y="308356"/>
                  </a:lnTo>
                  <a:lnTo>
                    <a:pt x="167754" y="35712"/>
                  </a:lnTo>
                  <a:lnTo>
                    <a:pt x="241985" y="35712"/>
                  </a:lnTo>
                  <a:lnTo>
                    <a:pt x="250266" y="5372"/>
                  </a:lnTo>
                  <a:close/>
                </a:path>
                <a:path w="1049655" h="313690">
                  <a:moveTo>
                    <a:pt x="491959" y="100253"/>
                  </a:moveTo>
                  <a:lnTo>
                    <a:pt x="488251" y="56375"/>
                  </a:lnTo>
                  <a:lnTo>
                    <a:pt x="470547" y="25044"/>
                  </a:lnTo>
                  <a:lnTo>
                    <a:pt x="469036" y="24155"/>
                  </a:lnTo>
                  <a:lnTo>
                    <a:pt x="438835" y="6261"/>
                  </a:lnTo>
                  <a:lnTo>
                    <a:pt x="410032" y="2324"/>
                  </a:lnTo>
                  <a:lnTo>
                    <a:pt x="410032" y="51701"/>
                  </a:lnTo>
                  <a:lnTo>
                    <a:pt x="409130" y="68592"/>
                  </a:lnTo>
                  <a:lnTo>
                    <a:pt x="399110" y="121081"/>
                  </a:lnTo>
                  <a:lnTo>
                    <a:pt x="379399" y="192455"/>
                  </a:lnTo>
                  <a:lnTo>
                    <a:pt x="360540" y="245122"/>
                  </a:lnTo>
                  <a:lnTo>
                    <a:pt x="333730" y="282511"/>
                  </a:lnTo>
                  <a:lnTo>
                    <a:pt x="311124" y="289344"/>
                  </a:lnTo>
                  <a:lnTo>
                    <a:pt x="300202" y="287642"/>
                  </a:lnTo>
                  <a:lnTo>
                    <a:pt x="292265" y="282511"/>
                  </a:lnTo>
                  <a:lnTo>
                    <a:pt x="287299" y="273964"/>
                  </a:lnTo>
                  <a:lnTo>
                    <a:pt x="285305" y="261962"/>
                  </a:lnTo>
                  <a:lnTo>
                    <a:pt x="286029" y="245122"/>
                  </a:lnTo>
                  <a:lnTo>
                    <a:pt x="296125" y="192455"/>
                  </a:lnTo>
                  <a:lnTo>
                    <a:pt x="315734" y="120980"/>
                  </a:lnTo>
                  <a:lnTo>
                    <a:pt x="334568" y="68376"/>
                  </a:lnTo>
                  <a:lnTo>
                    <a:pt x="361505" y="30962"/>
                  </a:lnTo>
                  <a:lnTo>
                    <a:pt x="384200" y="24155"/>
                  </a:lnTo>
                  <a:lnTo>
                    <a:pt x="395033" y="25869"/>
                  </a:lnTo>
                  <a:lnTo>
                    <a:pt x="402958" y="31026"/>
                  </a:lnTo>
                  <a:lnTo>
                    <a:pt x="407962" y="39636"/>
                  </a:lnTo>
                  <a:lnTo>
                    <a:pt x="410032" y="51701"/>
                  </a:lnTo>
                  <a:lnTo>
                    <a:pt x="410032" y="2324"/>
                  </a:lnTo>
                  <a:lnTo>
                    <a:pt x="342341" y="6121"/>
                  </a:lnTo>
                  <a:lnTo>
                    <a:pt x="299097" y="24485"/>
                  </a:lnTo>
                  <a:lnTo>
                    <a:pt x="263385" y="55118"/>
                  </a:lnTo>
                  <a:lnTo>
                    <a:pt x="235216" y="98018"/>
                  </a:lnTo>
                  <a:lnTo>
                    <a:pt x="214591" y="153187"/>
                  </a:lnTo>
                  <a:lnTo>
                    <a:pt x="203936" y="210896"/>
                  </a:lnTo>
                  <a:lnTo>
                    <a:pt x="207619" y="255778"/>
                  </a:lnTo>
                  <a:lnTo>
                    <a:pt x="225615" y="287845"/>
                  </a:lnTo>
                  <a:lnTo>
                    <a:pt x="257873" y="307086"/>
                  </a:lnTo>
                  <a:lnTo>
                    <a:pt x="304406" y="313499"/>
                  </a:lnTo>
                  <a:lnTo>
                    <a:pt x="354495" y="307213"/>
                  </a:lnTo>
                  <a:lnTo>
                    <a:pt x="395046" y="289344"/>
                  </a:lnTo>
                  <a:lnTo>
                    <a:pt x="432714" y="256984"/>
                  </a:lnTo>
                  <a:lnTo>
                    <a:pt x="460857" y="213093"/>
                  </a:lnTo>
                  <a:lnTo>
                    <a:pt x="481711" y="156692"/>
                  </a:lnTo>
                  <a:lnTo>
                    <a:pt x="491959" y="100253"/>
                  </a:lnTo>
                  <a:close/>
                </a:path>
                <a:path w="1049655" h="313690">
                  <a:moveTo>
                    <a:pt x="784148" y="5372"/>
                  </a:moveTo>
                  <a:lnTo>
                    <a:pt x="754900" y="5372"/>
                  </a:lnTo>
                  <a:lnTo>
                    <a:pt x="698741" y="208673"/>
                  </a:lnTo>
                  <a:lnTo>
                    <a:pt x="686396" y="240118"/>
                  </a:lnTo>
                  <a:lnTo>
                    <a:pt x="669099" y="262597"/>
                  </a:lnTo>
                  <a:lnTo>
                    <a:pt x="646811" y="276098"/>
                  </a:lnTo>
                  <a:lnTo>
                    <a:pt x="619531" y="280593"/>
                  </a:lnTo>
                  <a:lnTo>
                    <a:pt x="605663" y="279679"/>
                  </a:lnTo>
                  <a:lnTo>
                    <a:pt x="578815" y="244995"/>
                  </a:lnTo>
                  <a:lnTo>
                    <a:pt x="580885" y="229755"/>
                  </a:lnTo>
                  <a:lnTo>
                    <a:pt x="585304" y="211416"/>
                  </a:lnTo>
                  <a:lnTo>
                    <a:pt x="641870" y="5372"/>
                  </a:lnTo>
                  <a:lnTo>
                    <a:pt x="554494" y="5372"/>
                  </a:lnTo>
                  <a:lnTo>
                    <a:pt x="498386" y="208673"/>
                  </a:lnTo>
                  <a:lnTo>
                    <a:pt x="493001" y="254431"/>
                  </a:lnTo>
                  <a:lnTo>
                    <a:pt x="505536" y="287121"/>
                  </a:lnTo>
                  <a:lnTo>
                    <a:pt x="535978" y="306743"/>
                  </a:lnTo>
                  <a:lnTo>
                    <a:pt x="584377" y="313283"/>
                  </a:lnTo>
                  <a:lnTo>
                    <a:pt x="636498" y="306743"/>
                  </a:lnTo>
                  <a:lnTo>
                    <a:pt x="677849" y="287121"/>
                  </a:lnTo>
                  <a:lnTo>
                    <a:pt x="708431" y="254431"/>
                  </a:lnTo>
                  <a:lnTo>
                    <a:pt x="728268" y="208673"/>
                  </a:lnTo>
                  <a:lnTo>
                    <a:pt x="784148" y="5372"/>
                  </a:lnTo>
                  <a:close/>
                </a:path>
                <a:path w="1049655" h="313690">
                  <a:moveTo>
                    <a:pt x="1049147" y="67030"/>
                  </a:moveTo>
                  <a:lnTo>
                    <a:pt x="1047711" y="51777"/>
                  </a:lnTo>
                  <a:lnTo>
                    <a:pt x="1041996" y="38354"/>
                  </a:lnTo>
                  <a:lnTo>
                    <a:pt x="1037551" y="33197"/>
                  </a:lnTo>
                  <a:lnTo>
                    <a:pt x="1031989" y="26733"/>
                  </a:lnTo>
                  <a:lnTo>
                    <a:pt x="1018095" y="17360"/>
                  </a:lnTo>
                  <a:lnTo>
                    <a:pt x="1000937" y="10693"/>
                  </a:lnTo>
                  <a:lnTo>
                    <a:pt x="980554" y="6692"/>
                  </a:lnTo>
                  <a:lnTo>
                    <a:pt x="963295" y="5727"/>
                  </a:lnTo>
                  <a:lnTo>
                    <a:pt x="963295" y="62585"/>
                  </a:lnTo>
                  <a:lnTo>
                    <a:pt x="960132" y="85445"/>
                  </a:lnTo>
                  <a:lnTo>
                    <a:pt x="950633" y="108242"/>
                  </a:lnTo>
                  <a:lnTo>
                    <a:pt x="936802" y="124536"/>
                  </a:lnTo>
                  <a:lnTo>
                    <a:pt x="918552" y="134327"/>
                  </a:lnTo>
                  <a:lnTo>
                    <a:pt x="895845" y="137591"/>
                  </a:lnTo>
                  <a:lnTo>
                    <a:pt x="878243" y="137591"/>
                  </a:lnTo>
                  <a:lnTo>
                    <a:pt x="907148" y="33197"/>
                  </a:lnTo>
                  <a:lnTo>
                    <a:pt x="924623" y="33197"/>
                  </a:lnTo>
                  <a:lnTo>
                    <a:pt x="945515" y="36461"/>
                  </a:lnTo>
                  <a:lnTo>
                    <a:pt x="958418" y="46253"/>
                  </a:lnTo>
                  <a:lnTo>
                    <a:pt x="963295" y="62585"/>
                  </a:lnTo>
                  <a:lnTo>
                    <a:pt x="963295" y="5727"/>
                  </a:lnTo>
                  <a:lnTo>
                    <a:pt x="956995" y="5372"/>
                  </a:lnTo>
                  <a:lnTo>
                    <a:pt x="827062" y="5372"/>
                  </a:lnTo>
                  <a:lnTo>
                    <a:pt x="743673" y="308356"/>
                  </a:lnTo>
                  <a:lnTo>
                    <a:pt x="831227" y="308356"/>
                  </a:lnTo>
                  <a:lnTo>
                    <a:pt x="871423" y="162788"/>
                  </a:lnTo>
                  <a:lnTo>
                    <a:pt x="886409" y="162788"/>
                  </a:lnTo>
                  <a:lnTo>
                    <a:pt x="903859" y="166077"/>
                  </a:lnTo>
                  <a:lnTo>
                    <a:pt x="914260" y="175920"/>
                  </a:lnTo>
                  <a:lnTo>
                    <a:pt x="917638" y="192252"/>
                  </a:lnTo>
                  <a:lnTo>
                    <a:pt x="913980" y="215023"/>
                  </a:lnTo>
                  <a:lnTo>
                    <a:pt x="908189" y="237705"/>
                  </a:lnTo>
                  <a:lnTo>
                    <a:pt x="903605" y="255778"/>
                  </a:lnTo>
                  <a:lnTo>
                    <a:pt x="900074" y="270903"/>
                  </a:lnTo>
                  <a:lnTo>
                    <a:pt x="897978" y="284695"/>
                  </a:lnTo>
                  <a:lnTo>
                    <a:pt x="897343" y="297167"/>
                  </a:lnTo>
                  <a:lnTo>
                    <a:pt x="898169" y="308356"/>
                  </a:lnTo>
                  <a:lnTo>
                    <a:pt x="993254" y="308356"/>
                  </a:lnTo>
                  <a:lnTo>
                    <a:pt x="990206" y="298043"/>
                  </a:lnTo>
                  <a:lnTo>
                    <a:pt x="989444" y="283324"/>
                  </a:lnTo>
                  <a:lnTo>
                    <a:pt x="990981" y="264248"/>
                  </a:lnTo>
                  <a:lnTo>
                    <a:pt x="994816" y="240880"/>
                  </a:lnTo>
                  <a:lnTo>
                    <a:pt x="998067" y="221234"/>
                  </a:lnTo>
                  <a:lnTo>
                    <a:pt x="999591" y="205041"/>
                  </a:lnTo>
                  <a:lnTo>
                    <a:pt x="985481" y="168833"/>
                  </a:lnTo>
                  <a:lnTo>
                    <a:pt x="976007" y="162788"/>
                  </a:lnTo>
                  <a:lnTo>
                    <a:pt x="975055" y="162166"/>
                  </a:lnTo>
                  <a:lnTo>
                    <a:pt x="961631" y="155829"/>
                  </a:lnTo>
                  <a:lnTo>
                    <a:pt x="993013" y="145148"/>
                  </a:lnTo>
                  <a:lnTo>
                    <a:pt x="1004976" y="137591"/>
                  </a:lnTo>
                  <a:lnTo>
                    <a:pt x="1017574" y="129628"/>
                  </a:lnTo>
                  <a:lnTo>
                    <a:pt x="1035329" y="109283"/>
                  </a:lnTo>
                  <a:lnTo>
                    <a:pt x="1046289" y="84137"/>
                  </a:lnTo>
                  <a:lnTo>
                    <a:pt x="1049147" y="67030"/>
                  </a:lnTo>
                  <a:close/>
                </a:path>
              </a:pathLst>
            </a:custGeom>
            <a:solidFill>
              <a:srgbClr val="38A1DB"/>
            </a:solidFill>
          </p:spPr>
          <p:txBody>
            <a:bodyPr wrap="square" lIns="0" tIns="0" rIns="0" bIns="0" rtlCol="0"/>
            <a:lstStyle/>
            <a:p>
              <a:endParaRPr/>
            </a:p>
          </p:txBody>
        </p:sp>
        <p:sp>
          <p:nvSpPr>
            <p:cNvPr id="11" name="object 11"/>
            <p:cNvSpPr/>
            <p:nvPr/>
          </p:nvSpPr>
          <p:spPr>
            <a:xfrm>
              <a:off x="1041230" y="769063"/>
              <a:ext cx="335280" cy="440055"/>
            </a:xfrm>
            <a:custGeom>
              <a:avLst/>
              <a:gdLst/>
              <a:ahLst/>
              <a:cxnLst/>
              <a:rect l="l" t="t" r="r" b="b"/>
              <a:pathLst>
                <a:path w="335280" h="440055">
                  <a:moveTo>
                    <a:pt x="182949" y="0"/>
                  </a:moveTo>
                  <a:lnTo>
                    <a:pt x="98855" y="6722"/>
                  </a:lnTo>
                  <a:lnTo>
                    <a:pt x="61739" y="24252"/>
                  </a:lnTo>
                  <a:lnTo>
                    <a:pt x="63425" y="66349"/>
                  </a:lnTo>
                  <a:lnTo>
                    <a:pt x="95738" y="146773"/>
                  </a:lnTo>
                  <a:lnTo>
                    <a:pt x="110381" y="170713"/>
                  </a:lnTo>
                  <a:lnTo>
                    <a:pt x="35754" y="203001"/>
                  </a:lnTo>
                  <a:lnTo>
                    <a:pt x="1710" y="231660"/>
                  </a:lnTo>
                  <a:lnTo>
                    <a:pt x="0" y="272797"/>
                  </a:lnTo>
                  <a:lnTo>
                    <a:pt x="22370" y="342519"/>
                  </a:lnTo>
                  <a:lnTo>
                    <a:pt x="53351" y="412762"/>
                  </a:lnTo>
                  <a:lnTo>
                    <a:pt x="85435" y="439697"/>
                  </a:lnTo>
                  <a:lnTo>
                    <a:pt x="138202" y="426491"/>
                  </a:lnTo>
                  <a:lnTo>
                    <a:pt x="231234" y="376313"/>
                  </a:lnTo>
                  <a:lnTo>
                    <a:pt x="309262" y="376313"/>
                  </a:lnTo>
                  <a:lnTo>
                    <a:pt x="296476" y="355096"/>
                  </a:lnTo>
                  <a:lnTo>
                    <a:pt x="127763" y="355096"/>
                  </a:lnTo>
                  <a:lnTo>
                    <a:pt x="110363" y="343931"/>
                  </a:lnTo>
                  <a:lnTo>
                    <a:pt x="91623" y="313550"/>
                  </a:lnTo>
                  <a:lnTo>
                    <a:pt x="75832" y="281994"/>
                  </a:lnTo>
                  <a:lnTo>
                    <a:pt x="75624" y="264799"/>
                  </a:lnTo>
                  <a:lnTo>
                    <a:pt x="75700" y="262086"/>
                  </a:lnTo>
                  <a:lnTo>
                    <a:pt x="95427" y="245723"/>
                  </a:lnTo>
                  <a:lnTo>
                    <a:pt x="139858" y="224269"/>
                  </a:lnTo>
                  <a:lnTo>
                    <a:pt x="218969" y="224269"/>
                  </a:lnTo>
                  <a:lnTo>
                    <a:pt x="200729" y="193382"/>
                  </a:lnTo>
                  <a:lnTo>
                    <a:pt x="245648" y="181755"/>
                  </a:lnTo>
                  <a:lnTo>
                    <a:pt x="268715" y="167136"/>
                  </a:lnTo>
                  <a:lnTo>
                    <a:pt x="276902" y="140855"/>
                  </a:lnTo>
                  <a:lnTo>
                    <a:pt x="171367" y="140855"/>
                  </a:lnTo>
                  <a:lnTo>
                    <a:pt x="142928" y="101627"/>
                  </a:lnTo>
                  <a:lnTo>
                    <a:pt x="133219" y="80062"/>
                  </a:lnTo>
                  <a:lnTo>
                    <a:pt x="142031" y="68519"/>
                  </a:lnTo>
                  <a:lnTo>
                    <a:pt x="169157" y="59359"/>
                  </a:lnTo>
                  <a:lnTo>
                    <a:pt x="197668" y="53298"/>
                  </a:lnTo>
                  <a:lnTo>
                    <a:pt x="275317" y="53298"/>
                  </a:lnTo>
                  <a:lnTo>
                    <a:pt x="274035" y="38072"/>
                  </a:lnTo>
                  <a:lnTo>
                    <a:pt x="262626" y="11280"/>
                  </a:lnTo>
                  <a:lnTo>
                    <a:pt x="235247" y="1410"/>
                  </a:lnTo>
                  <a:lnTo>
                    <a:pt x="182949" y="0"/>
                  </a:lnTo>
                  <a:close/>
                </a:path>
                <a:path w="335280" h="440055">
                  <a:moveTo>
                    <a:pt x="309262" y="376313"/>
                  </a:moveTo>
                  <a:lnTo>
                    <a:pt x="231234" y="376313"/>
                  </a:lnTo>
                  <a:lnTo>
                    <a:pt x="242639" y="400088"/>
                  </a:lnTo>
                  <a:lnTo>
                    <a:pt x="323589" y="400088"/>
                  </a:lnTo>
                  <a:lnTo>
                    <a:pt x="309262" y="376313"/>
                  </a:lnTo>
                  <a:close/>
                </a:path>
                <a:path w="335280" h="440055">
                  <a:moveTo>
                    <a:pt x="218969" y="224269"/>
                  </a:moveTo>
                  <a:lnTo>
                    <a:pt x="139858" y="224269"/>
                  </a:lnTo>
                  <a:lnTo>
                    <a:pt x="198697" y="323519"/>
                  </a:lnTo>
                  <a:lnTo>
                    <a:pt x="153861" y="347981"/>
                  </a:lnTo>
                  <a:lnTo>
                    <a:pt x="127763" y="355096"/>
                  </a:lnTo>
                  <a:lnTo>
                    <a:pt x="296476" y="355096"/>
                  </a:lnTo>
                  <a:lnTo>
                    <a:pt x="279291" y="326580"/>
                  </a:lnTo>
                  <a:lnTo>
                    <a:pt x="297986" y="310589"/>
                  </a:lnTo>
                  <a:lnTo>
                    <a:pt x="310027" y="293517"/>
                  </a:lnTo>
                  <a:lnTo>
                    <a:pt x="319464" y="267982"/>
                  </a:lnTo>
                  <a:lnTo>
                    <a:pt x="244785" y="267982"/>
                  </a:lnTo>
                  <a:lnTo>
                    <a:pt x="218969" y="224269"/>
                  </a:lnTo>
                  <a:close/>
                </a:path>
                <a:path w="335280" h="440055">
                  <a:moveTo>
                    <a:pt x="335057" y="213868"/>
                  </a:moveTo>
                  <a:lnTo>
                    <a:pt x="274198" y="213868"/>
                  </a:lnTo>
                  <a:lnTo>
                    <a:pt x="261880" y="240102"/>
                  </a:lnTo>
                  <a:lnTo>
                    <a:pt x="254710" y="254484"/>
                  </a:lnTo>
                  <a:lnTo>
                    <a:pt x="249931" y="262086"/>
                  </a:lnTo>
                  <a:lnTo>
                    <a:pt x="244785" y="267982"/>
                  </a:lnTo>
                  <a:lnTo>
                    <a:pt x="319464" y="267982"/>
                  </a:lnTo>
                  <a:lnTo>
                    <a:pt x="320641" y="264799"/>
                  </a:lnTo>
                  <a:lnTo>
                    <a:pt x="335057" y="213868"/>
                  </a:lnTo>
                  <a:close/>
                </a:path>
                <a:path w="335280" h="440055">
                  <a:moveTo>
                    <a:pt x="275317" y="53298"/>
                  </a:moveTo>
                  <a:lnTo>
                    <a:pt x="197668" y="53298"/>
                  </a:lnTo>
                  <a:lnTo>
                    <a:pt x="211557" y="55014"/>
                  </a:lnTo>
                  <a:lnTo>
                    <a:pt x="214771" y="67873"/>
                  </a:lnTo>
                  <a:lnTo>
                    <a:pt x="211257" y="95237"/>
                  </a:lnTo>
                  <a:lnTo>
                    <a:pt x="211220" y="107622"/>
                  </a:lnTo>
                  <a:lnTo>
                    <a:pt x="207052" y="116503"/>
                  </a:lnTo>
                  <a:lnTo>
                    <a:pt x="195014" y="126155"/>
                  </a:lnTo>
                  <a:lnTo>
                    <a:pt x="171367" y="140855"/>
                  </a:lnTo>
                  <a:lnTo>
                    <a:pt x="276902" y="140855"/>
                  </a:lnTo>
                  <a:lnTo>
                    <a:pt x="277214" y="139856"/>
                  </a:lnTo>
                  <a:lnTo>
                    <a:pt x="278428" y="90246"/>
                  </a:lnTo>
                  <a:lnTo>
                    <a:pt x="275317" y="53298"/>
                  </a:lnTo>
                  <a:close/>
                </a:path>
              </a:pathLst>
            </a:custGeom>
            <a:solidFill>
              <a:srgbClr val="F18900"/>
            </a:solidFill>
          </p:spPr>
          <p:txBody>
            <a:bodyPr wrap="square" lIns="0" tIns="0" rIns="0" bIns="0" rtlCol="0"/>
            <a:lstStyle/>
            <a:p>
              <a:endParaRPr/>
            </a:p>
          </p:txBody>
        </p:sp>
        <p:sp>
          <p:nvSpPr>
            <p:cNvPr id="12" name="object 12"/>
            <p:cNvSpPr/>
            <p:nvPr/>
          </p:nvSpPr>
          <p:spPr>
            <a:xfrm>
              <a:off x="1813522" y="1323098"/>
              <a:ext cx="479425" cy="159385"/>
            </a:xfrm>
            <a:custGeom>
              <a:avLst/>
              <a:gdLst/>
              <a:ahLst/>
              <a:cxnLst/>
              <a:rect l="l" t="t" r="r" b="b"/>
              <a:pathLst>
                <a:path w="479425" h="159384">
                  <a:moveTo>
                    <a:pt x="114134" y="0"/>
                  </a:moveTo>
                  <a:lnTo>
                    <a:pt x="0" y="0"/>
                  </a:lnTo>
                  <a:lnTo>
                    <a:pt x="0" y="21590"/>
                  </a:lnTo>
                  <a:lnTo>
                    <a:pt x="0" y="35560"/>
                  </a:lnTo>
                  <a:lnTo>
                    <a:pt x="0" y="55880"/>
                  </a:lnTo>
                  <a:lnTo>
                    <a:pt x="0" y="72390"/>
                  </a:lnTo>
                  <a:lnTo>
                    <a:pt x="0" y="92710"/>
                  </a:lnTo>
                  <a:lnTo>
                    <a:pt x="114134" y="92710"/>
                  </a:lnTo>
                  <a:lnTo>
                    <a:pt x="114134" y="72390"/>
                  </a:lnTo>
                  <a:lnTo>
                    <a:pt x="35445" y="72390"/>
                  </a:lnTo>
                  <a:lnTo>
                    <a:pt x="35445" y="55880"/>
                  </a:lnTo>
                  <a:lnTo>
                    <a:pt x="114134" y="55880"/>
                  </a:lnTo>
                  <a:lnTo>
                    <a:pt x="114134" y="35560"/>
                  </a:lnTo>
                  <a:lnTo>
                    <a:pt x="35445" y="35560"/>
                  </a:lnTo>
                  <a:lnTo>
                    <a:pt x="35445" y="21590"/>
                  </a:lnTo>
                  <a:lnTo>
                    <a:pt x="114134" y="21590"/>
                  </a:lnTo>
                  <a:lnTo>
                    <a:pt x="114134" y="0"/>
                  </a:lnTo>
                  <a:close/>
                </a:path>
                <a:path w="479425" h="159384">
                  <a:moveTo>
                    <a:pt x="205981" y="177"/>
                  </a:moveTo>
                  <a:lnTo>
                    <a:pt x="173723" y="177"/>
                  </a:lnTo>
                  <a:lnTo>
                    <a:pt x="173723" y="94818"/>
                  </a:lnTo>
                  <a:lnTo>
                    <a:pt x="205981" y="94818"/>
                  </a:lnTo>
                  <a:lnTo>
                    <a:pt x="205981" y="177"/>
                  </a:lnTo>
                  <a:close/>
                </a:path>
                <a:path w="479425" h="159384">
                  <a:moveTo>
                    <a:pt x="361505" y="47218"/>
                  </a:moveTo>
                  <a:lnTo>
                    <a:pt x="339242" y="8788"/>
                  </a:lnTo>
                  <a:lnTo>
                    <a:pt x="329717" y="4330"/>
                  </a:lnTo>
                  <a:lnTo>
                    <a:pt x="329717" y="42189"/>
                  </a:lnTo>
                  <a:lnTo>
                    <a:pt x="329717" y="52374"/>
                  </a:lnTo>
                  <a:lnTo>
                    <a:pt x="328041" y="56476"/>
                  </a:lnTo>
                  <a:lnTo>
                    <a:pt x="324510" y="60261"/>
                  </a:lnTo>
                  <a:lnTo>
                    <a:pt x="321094" y="63982"/>
                  </a:lnTo>
                  <a:lnTo>
                    <a:pt x="316636" y="65786"/>
                  </a:lnTo>
                  <a:lnTo>
                    <a:pt x="306324" y="65786"/>
                  </a:lnTo>
                  <a:lnTo>
                    <a:pt x="302094" y="63982"/>
                  </a:lnTo>
                  <a:lnTo>
                    <a:pt x="298450" y="60261"/>
                  </a:lnTo>
                  <a:lnTo>
                    <a:pt x="294919" y="56476"/>
                  </a:lnTo>
                  <a:lnTo>
                    <a:pt x="293065" y="52374"/>
                  </a:lnTo>
                  <a:lnTo>
                    <a:pt x="293065" y="42189"/>
                  </a:lnTo>
                  <a:lnTo>
                    <a:pt x="294919" y="37579"/>
                  </a:lnTo>
                  <a:lnTo>
                    <a:pt x="298450" y="33972"/>
                  </a:lnTo>
                  <a:lnTo>
                    <a:pt x="302094" y="30302"/>
                  </a:lnTo>
                  <a:lnTo>
                    <a:pt x="306324" y="28486"/>
                  </a:lnTo>
                  <a:lnTo>
                    <a:pt x="316636" y="28486"/>
                  </a:lnTo>
                  <a:lnTo>
                    <a:pt x="321094" y="30302"/>
                  </a:lnTo>
                  <a:lnTo>
                    <a:pt x="324510" y="33972"/>
                  </a:lnTo>
                  <a:lnTo>
                    <a:pt x="328041" y="37579"/>
                  </a:lnTo>
                  <a:lnTo>
                    <a:pt x="329717" y="42189"/>
                  </a:lnTo>
                  <a:lnTo>
                    <a:pt x="329717" y="4330"/>
                  </a:lnTo>
                  <a:lnTo>
                    <a:pt x="321602" y="2108"/>
                  </a:lnTo>
                  <a:lnTo>
                    <a:pt x="311645" y="1270"/>
                  </a:lnTo>
                  <a:lnTo>
                    <a:pt x="301739" y="2108"/>
                  </a:lnTo>
                  <a:lnTo>
                    <a:pt x="264947" y="29565"/>
                  </a:lnTo>
                  <a:lnTo>
                    <a:pt x="261213" y="47218"/>
                  </a:lnTo>
                  <a:lnTo>
                    <a:pt x="262140" y="56400"/>
                  </a:lnTo>
                  <a:lnTo>
                    <a:pt x="292506" y="89484"/>
                  </a:lnTo>
                  <a:lnTo>
                    <a:pt x="311645" y="92735"/>
                  </a:lnTo>
                  <a:lnTo>
                    <a:pt x="321602" y="91935"/>
                  </a:lnTo>
                  <a:lnTo>
                    <a:pt x="357314" y="65786"/>
                  </a:lnTo>
                  <a:lnTo>
                    <a:pt x="357886" y="64820"/>
                  </a:lnTo>
                  <a:lnTo>
                    <a:pt x="360603" y="56400"/>
                  </a:lnTo>
                  <a:lnTo>
                    <a:pt x="361505" y="47218"/>
                  </a:lnTo>
                  <a:close/>
                </a:path>
                <a:path w="479425" h="159384">
                  <a:moveTo>
                    <a:pt x="479285" y="133858"/>
                  </a:moveTo>
                  <a:lnTo>
                    <a:pt x="306793" y="133858"/>
                  </a:lnTo>
                  <a:lnTo>
                    <a:pt x="306793" y="108559"/>
                  </a:lnTo>
                  <a:lnTo>
                    <a:pt x="274878" y="108559"/>
                  </a:lnTo>
                  <a:lnTo>
                    <a:pt x="274878" y="159169"/>
                  </a:lnTo>
                  <a:lnTo>
                    <a:pt x="479285" y="159169"/>
                  </a:lnTo>
                  <a:lnTo>
                    <a:pt x="479285" y="133858"/>
                  </a:lnTo>
                  <a:close/>
                </a:path>
              </a:pathLst>
            </a:custGeom>
            <a:solidFill>
              <a:srgbClr val="004190"/>
            </a:solidFill>
          </p:spPr>
          <p:txBody>
            <a:bodyPr wrap="square" lIns="0" tIns="0" rIns="0" bIns="0" rtlCol="0"/>
            <a:lstStyle/>
            <a:p>
              <a:endParaRPr/>
            </a:p>
          </p:txBody>
        </p:sp>
        <p:pic>
          <p:nvPicPr>
            <p:cNvPr id="13" name="object 13"/>
            <p:cNvPicPr/>
            <p:nvPr/>
          </p:nvPicPr>
          <p:blipFill>
            <a:blip r:embed="rId2" cstate="print"/>
            <a:stretch>
              <a:fillRect/>
            </a:stretch>
          </p:blipFill>
          <p:spPr>
            <a:xfrm>
              <a:off x="2860457" y="1324363"/>
              <a:ext cx="100291" cy="91465"/>
            </a:xfrm>
            <a:prstGeom prst="rect">
              <a:avLst/>
            </a:prstGeom>
          </p:spPr>
        </p:pic>
        <p:sp>
          <p:nvSpPr>
            <p:cNvPr id="14" name="object 14"/>
            <p:cNvSpPr/>
            <p:nvPr/>
          </p:nvSpPr>
          <p:spPr>
            <a:xfrm>
              <a:off x="2189911" y="1308455"/>
              <a:ext cx="626110" cy="205740"/>
            </a:xfrm>
            <a:custGeom>
              <a:avLst/>
              <a:gdLst/>
              <a:ahLst/>
              <a:cxnLst/>
              <a:rect l="l" t="t" r="r" b="b"/>
              <a:pathLst>
                <a:path w="626110" h="205740">
                  <a:moveTo>
                    <a:pt x="59004" y="13449"/>
                  </a:moveTo>
                  <a:lnTo>
                    <a:pt x="27330" y="13449"/>
                  </a:lnTo>
                  <a:lnTo>
                    <a:pt x="27330" y="39954"/>
                  </a:lnTo>
                  <a:lnTo>
                    <a:pt x="0" y="39954"/>
                  </a:lnTo>
                  <a:lnTo>
                    <a:pt x="0" y="70904"/>
                  </a:lnTo>
                  <a:lnTo>
                    <a:pt x="27330" y="70904"/>
                  </a:lnTo>
                  <a:lnTo>
                    <a:pt x="27330" y="105956"/>
                  </a:lnTo>
                  <a:lnTo>
                    <a:pt x="59004" y="105956"/>
                  </a:lnTo>
                  <a:lnTo>
                    <a:pt x="59004" y="13449"/>
                  </a:lnTo>
                  <a:close/>
                </a:path>
                <a:path w="626110" h="205740">
                  <a:moveTo>
                    <a:pt x="102209" y="13462"/>
                  </a:moveTo>
                  <a:lnTo>
                    <a:pt x="70472" y="13462"/>
                  </a:lnTo>
                  <a:lnTo>
                    <a:pt x="70472" y="105956"/>
                  </a:lnTo>
                  <a:lnTo>
                    <a:pt x="102209" y="105956"/>
                  </a:lnTo>
                  <a:lnTo>
                    <a:pt x="102209" y="13462"/>
                  </a:lnTo>
                  <a:close/>
                </a:path>
                <a:path w="626110" h="205740">
                  <a:moveTo>
                    <a:pt x="246507" y="61861"/>
                  </a:moveTo>
                  <a:lnTo>
                    <a:pt x="245605" y="52705"/>
                  </a:lnTo>
                  <a:lnTo>
                    <a:pt x="242874" y="44208"/>
                  </a:lnTo>
                  <a:lnTo>
                    <a:pt x="242239" y="43129"/>
                  </a:lnTo>
                  <a:lnTo>
                    <a:pt x="238290" y="36385"/>
                  </a:lnTo>
                  <a:lnTo>
                    <a:pt x="231851" y="29222"/>
                  </a:lnTo>
                  <a:lnTo>
                    <a:pt x="224193" y="23431"/>
                  </a:lnTo>
                  <a:lnTo>
                    <a:pt x="215760" y="19265"/>
                  </a:lnTo>
                  <a:lnTo>
                    <a:pt x="214833" y="19024"/>
                  </a:lnTo>
                  <a:lnTo>
                    <a:pt x="214833" y="56832"/>
                  </a:lnTo>
                  <a:lnTo>
                    <a:pt x="214833" y="67017"/>
                  </a:lnTo>
                  <a:lnTo>
                    <a:pt x="212864" y="71120"/>
                  </a:lnTo>
                  <a:lnTo>
                    <a:pt x="209448" y="74904"/>
                  </a:lnTo>
                  <a:lnTo>
                    <a:pt x="205854" y="78625"/>
                  </a:lnTo>
                  <a:lnTo>
                    <a:pt x="201625" y="80429"/>
                  </a:lnTo>
                  <a:lnTo>
                    <a:pt x="191376" y="80429"/>
                  </a:lnTo>
                  <a:lnTo>
                    <a:pt x="187147" y="78625"/>
                  </a:lnTo>
                  <a:lnTo>
                    <a:pt x="183680" y="74904"/>
                  </a:lnTo>
                  <a:lnTo>
                    <a:pt x="179857" y="71120"/>
                  </a:lnTo>
                  <a:lnTo>
                    <a:pt x="177939" y="67017"/>
                  </a:lnTo>
                  <a:lnTo>
                    <a:pt x="177939" y="56832"/>
                  </a:lnTo>
                  <a:lnTo>
                    <a:pt x="179857" y="52222"/>
                  </a:lnTo>
                  <a:lnTo>
                    <a:pt x="183680" y="48615"/>
                  </a:lnTo>
                  <a:lnTo>
                    <a:pt x="187147" y="44945"/>
                  </a:lnTo>
                  <a:lnTo>
                    <a:pt x="191376" y="43129"/>
                  </a:lnTo>
                  <a:lnTo>
                    <a:pt x="201625" y="43129"/>
                  </a:lnTo>
                  <a:lnTo>
                    <a:pt x="205854" y="44945"/>
                  </a:lnTo>
                  <a:lnTo>
                    <a:pt x="209448" y="48615"/>
                  </a:lnTo>
                  <a:lnTo>
                    <a:pt x="212864" y="52222"/>
                  </a:lnTo>
                  <a:lnTo>
                    <a:pt x="214833" y="56832"/>
                  </a:lnTo>
                  <a:lnTo>
                    <a:pt x="214833" y="19024"/>
                  </a:lnTo>
                  <a:lnTo>
                    <a:pt x="206578" y="16751"/>
                  </a:lnTo>
                  <a:lnTo>
                    <a:pt x="196710" y="15913"/>
                  </a:lnTo>
                  <a:lnTo>
                    <a:pt x="186715" y="16751"/>
                  </a:lnTo>
                  <a:lnTo>
                    <a:pt x="150050" y="44208"/>
                  </a:lnTo>
                  <a:lnTo>
                    <a:pt x="146392" y="61861"/>
                  </a:lnTo>
                  <a:lnTo>
                    <a:pt x="147307" y="71043"/>
                  </a:lnTo>
                  <a:lnTo>
                    <a:pt x="177469" y="104127"/>
                  </a:lnTo>
                  <a:lnTo>
                    <a:pt x="196710" y="107378"/>
                  </a:lnTo>
                  <a:lnTo>
                    <a:pt x="206578" y="106578"/>
                  </a:lnTo>
                  <a:lnTo>
                    <a:pt x="242290" y="80429"/>
                  </a:lnTo>
                  <a:lnTo>
                    <a:pt x="242874" y="79463"/>
                  </a:lnTo>
                  <a:lnTo>
                    <a:pt x="245605" y="71043"/>
                  </a:lnTo>
                  <a:lnTo>
                    <a:pt x="246507" y="61861"/>
                  </a:lnTo>
                  <a:close/>
                </a:path>
                <a:path w="626110" h="205740">
                  <a:moveTo>
                    <a:pt x="321652" y="13449"/>
                  </a:moveTo>
                  <a:lnTo>
                    <a:pt x="289928" y="13449"/>
                  </a:lnTo>
                  <a:lnTo>
                    <a:pt x="289928" y="39954"/>
                  </a:lnTo>
                  <a:lnTo>
                    <a:pt x="262597" y="39954"/>
                  </a:lnTo>
                  <a:lnTo>
                    <a:pt x="262597" y="70904"/>
                  </a:lnTo>
                  <a:lnTo>
                    <a:pt x="289928" y="70904"/>
                  </a:lnTo>
                  <a:lnTo>
                    <a:pt x="289928" y="105956"/>
                  </a:lnTo>
                  <a:lnTo>
                    <a:pt x="321652" y="105956"/>
                  </a:lnTo>
                  <a:lnTo>
                    <a:pt x="321652" y="13449"/>
                  </a:lnTo>
                  <a:close/>
                </a:path>
                <a:path w="626110" h="205740">
                  <a:moveTo>
                    <a:pt x="364401" y="123799"/>
                  </a:moveTo>
                  <a:lnTo>
                    <a:pt x="170129" y="123799"/>
                  </a:lnTo>
                  <a:lnTo>
                    <a:pt x="170129" y="147929"/>
                  </a:lnTo>
                  <a:lnTo>
                    <a:pt x="170129" y="170789"/>
                  </a:lnTo>
                  <a:lnTo>
                    <a:pt x="170129" y="194919"/>
                  </a:lnTo>
                  <a:lnTo>
                    <a:pt x="364401" y="194919"/>
                  </a:lnTo>
                  <a:lnTo>
                    <a:pt x="364401" y="171170"/>
                  </a:lnTo>
                  <a:lnTo>
                    <a:pt x="364401" y="170789"/>
                  </a:lnTo>
                  <a:lnTo>
                    <a:pt x="364401" y="148005"/>
                  </a:lnTo>
                  <a:lnTo>
                    <a:pt x="335572" y="148005"/>
                  </a:lnTo>
                  <a:lnTo>
                    <a:pt x="335572" y="170789"/>
                  </a:lnTo>
                  <a:lnTo>
                    <a:pt x="199326" y="170789"/>
                  </a:lnTo>
                  <a:lnTo>
                    <a:pt x="199326" y="147929"/>
                  </a:lnTo>
                  <a:lnTo>
                    <a:pt x="364401" y="147929"/>
                  </a:lnTo>
                  <a:lnTo>
                    <a:pt x="364401" y="123799"/>
                  </a:lnTo>
                  <a:close/>
                </a:path>
                <a:path w="626110" h="205740">
                  <a:moveTo>
                    <a:pt x="364871" y="13462"/>
                  </a:moveTo>
                  <a:lnTo>
                    <a:pt x="333133" y="13462"/>
                  </a:lnTo>
                  <a:lnTo>
                    <a:pt x="333133" y="105956"/>
                  </a:lnTo>
                  <a:lnTo>
                    <a:pt x="364871" y="105956"/>
                  </a:lnTo>
                  <a:lnTo>
                    <a:pt x="364871" y="13462"/>
                  </a:lnTo>
                  <a:close/>
                </a:path>
                <a:path w="626110" h="205740">
                  <a:moveTo>
                    <a:pt x="604951" y="0"/>
                  </a:moveTo>
                  <a:lnTo>
                    <a:pt x="423176" y="0"/>
                  </a:lnTo>
                  <a:lnTo>
                    <a:pt x="423176" y="26670"/>
                  </a:lnTo>
                  <a:lnTo>
                    <a:pt x="423176" y="39370"/>
                  </a:lnTo>
                  <a:lnTo>
                    <a:pt x="423176" y="67310"/>
                  </a:lnTo>
                  <a:lnTo>
                    <a:pt x="423176" y="78740"/>
                  </a:lnTo>
                  <a:lnTo>
                    <a:pt x="423176" y="105410"/>
                  </a:lnTo>
                  <a:lnTo>
                    <a:pt x="604951" y="105410"/>
                  </a:lnTo>
                  <a:lnTo>
                    <a:pt x="604951" y="78740"/>
                  </a:lnTo>
                  <a:lnTo>
                    <a:pt x="456006" y="78740"/>
                  </a:lnTo>
                  <a:lnTo>
                    <a:pt x="456006" y="67310"/>
                  </a:lnTo>
                  <a:lnTo>
                    <a:pt x="604951" y="67310"/>
                  </a:lnTo>
                  <a:lnTo>
                    <a:pt x="604951" y="39370"/>
                  </a:lnTo>
                  <a:lnTo>
                    <a:pt x="456006" y="39370"/>
                  </a:lnTo>
                  <a:lnTo>
                    <a:pt x="456006" y="26670"/>
                  </a:lnTo>
                  <a:lnTo>
                    <a:pt x="604951" y="26670"/>
                  </a:lnTo>
                  <a:lnTo>
                    <a:pt x="604951" y="0"/>
                  </a:lnTo>
                  <a:close/>
                </a:path>
                <a:path w="626110" h="205740">
                  <a:moveTo>
                    <a:pt x="625500" y="119253"/>
                  </a:moveTo>
                  <a:lnTo>
                    <a:pt x="400418" y="119253"/>
                  </a:lnTo>
                  <a:lnTo>
                    <a:pt x="400418" y="146151"/>
                  </a:lnTo>
                  <a:lnTo>
                    <a:pt x="497471" y="146151"/>
                  </a:lnTo>
                  <a:lnTo>
                    <a:pt x="497471" y="205740"/>
                  </a:lnTo>
                  <a:lnTo>
                    <a:pt x="530301" y="205740"/>
                  </a:lnTo>
                  <a:lnTo>
                    <a:pt x="530301" y="146151"/>
                  </a:lnTo>
                  <a:lnTo>
                    <a:pt x="625500" y="146151"/>
                  </a:lnTo>
                  <a:lnTo>
                    <a:pt x="625500" y="119253"/>
                  </a:lnTo>
                  <a:close/>
                </a:path>
              </a:pathLst>
            </a:custGeom>
            <a:solidFill>
              <a:srgbClr val="004190"/>
            </a:solidFill>
          </p:spPr>
          <p:txBody>
            <a:bodyPr wrap="square" lIns="0" tIns="0" rIns="0" bIns="0" rtlCol="0"/>
            <a:lstStyle/>
            <a:p>
              <a:endParaRPr/>
            </a:p>
          </p:txBody>
        </p:sp>
        <p:pic>
          <p:nvPicPr>
            <p:cNvPr id="15" name="object 15"/>
            <p:cNvPicPr/>
            <p:nvPr/>
          </p:nvPicPr>
          <p:blipFill>
            <a:blip r:embed="rId3" cstate="print"/>
            <a:stretch>
              <a:fillRect/>
            </a:stretch>
          </p:blipFill>
          <p:spPr>
            <a:xfrm>
              <a:off x="2990635" y="1321901"/>
              <a:ext cx="73596" cy="92506"/>
            </a:xfrm>
            <a:prstGeom prst="rect">
              <a:avLst/>
            </a:prstGeom>
          </p:spPr>
        </p:pic>
        <p:sp>
          <p:nvSpPr>
            <p:cNvPr id="16" name="object 16"/>
            <p:cNvSpPr/>
            <p:nvPr/>
          </p:nvSpPr>
          <p:spPr>
            <a:xfrm>
              <a:off x="0" y="5316816"/>
              <a:ext cx="10688955" cy="1163320"/>
            </a:xfrm>
            <a:custGeom>
              <a:avLst/>
              <a:gdLst/>
              <a:ahLst/>
              <a:cxnLst/>
              <a:rect l="l" t="t" r="r" b="b"/>
              <a:pathLst>
                <a:path w="10688955" h="1163320">
                  <a:moveTo>
                    <a:pt x="10688828" y="0"/>
                  </a:moveTo>
                  <a:lnTo>
                    <a:pt x="0" y="0"/>
                  </a:lnTo>
                  <a:lnTo>
                    <a:pt x="0" y="1163193"/>
                  </a:lnTo>
                  <a:lnTo>
                    <a:pt x="10688828" y="1163193"/>
                  </a:lnTo>
                  <a:lnTo>
                    <a:pt x="10688828" y="0"/>
                  </a:lnTo>
                  <a:close/>
                </a:path>
              </a:pathLst>
            </a:custGeom>
            <a:solidFill>
              <a:srgbClr val="000000">
                <a:alpha val="29998"/>
              </a:srgbClr>
            </a:solidFill>
          </p:spPr>
          <p:txBody>
            <a:bodyPr wrap="square" lIns="0" tIns="0" rIns="0" bIns="0" rtlCol="0"/>
            <a:lstStyle/>
            <a:p>
              <a:endParaRPr/>
            </a:p>
          </p:txBody>
        </p:sp>
      </p:grpSp>
      <p:sp>
        <p:nvSpPr>
          <p:cNvPr id="17" name="object 17"/>
          <p:cNvSpPr txBox="1"/>
          <p:nvPr/>
        </p:nvSpPr>
        <p:spPr>
          <a:xfrm>
            <a:off x="791474" y="5427683"/>
            <a:ext cx="8289026" cy="871392"/>
          </a:xfrm>
          <a:prstGeom prst="rect">
            <a:avLst/>
          </a:prstGeom>
        </p:spPr>
        <p:txBody>
          <a:bodyPr vert="horz" wrap="square" lIns="0" tIns="50165" rIns="0" bIns="0" rtlCol="0">
            <a:spAutoFit/>
          </a:bodyPr>
          <a:lstStyle/>
          <a:p>
            <a:pPr marL="38735">
              <a:lnSpc>
                <a:spcPct val="100000"/>
              </a:lnSpc>
              <a:spcBef>
                <a:spcPts val="395"/>
              </a:spcBef>
            </a:pPr>
            <a:r>
              <a:rPr lang="en-US" altLang="ko-KR" sz="1900" b="1" spc="-190" dirty="0">
                <a:solidFill>
                  <a:srgbClr val="FFFFFF"/>
                </a:solidFill>
                <a:latin typeface="Malgun Gothic"/>
                <a:cs typeface="Malgun Gothic"/>
              </a:rPr>
              <a:t>Direct Management in Southeast &amp; Central Asia, Mongolia, Europe &amp; Caucasus</a:t>
            </a:r>
          </a:p>
          <a:p>
            <a:pPr marL="38735">
              <a:lnSpc>
                <a:spcPct val="100000"/>
              </a:lnSpc>
              <a:spcBef>
                <a:spcPts val="395"/>
              </a:spcBef>
            </a:pPr>
            <a:r>
              <a:rPr lang="en-US" altLang="ko-KR" sz="3100" b="1" spc="-405" dirty="0">
                <a:solidFill>
                  <a:srgbClr val="FABE00"/>
                </a:solidFill>
                <a:latin typeface="Malgun Gothic"/>
                <a:cs typeface="Malgun Gothic"/>
              </a:rPr>
              <a:t>Specialty Travel Agent</a:t>
            </a:r>
            <a:endParaRPr lang="en-US" altLang="ko-KR" sz="3100" dirty="0">
              <a:latin typeface="Malgun Gothic"/>
              <a:cs typeface="Malgun Gothic"/>
            </a:endParaRPr>
          </a:p>
        </p:txBody>
      </p:sp>
      <p:grpSp>
        <p:nvGrpSpPr>
          <p:cNvPr id="18" name="object 18"/>
          <p:cNvGrpSpPr/>
          <p:nvPr/>
        </p:nvGrpSpPr>
        <p:grpSpPr>
          <a:xfrm>
            <a:off x="0" y="8"/>
            <a:ext cx="10692130" cy="144145"/>
            <a:chOff x="0" y="8"/>
            <a:chExt cx="10692130" cy="144145"/>
          </a:xfrm>
        </p:grpSpPr>
        <p:sp>
          <p:nvSpPr>
            <p:cNvPr id="19" name="object 19"/>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20" name="object 20"/>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pic>
        <p:nvPicPr>
          <p:cNvPr id="22" name="그림 21">
            <a:extLst>
              <a:ext uri="{FF2B5EF4-FFF2-40B4-BE49-F238E27FC236}">
                <a16:creationId xmlns:a16="http://schemas.microsoft.com/office/drawing/2014/main" id="{1F71DEC4-3488-47B1-B9A8-10F7E3FB7B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4462" y="409216"/>
            <a:ext cx="858938" cy="858938"/>
          </a:xfrm>
          <a:prstGeom prst="rect">
            <a:avLst/>
          </a:prstGeom>
        </p:spPr>
      </p:pic>
      <p:pic>
        <p:nvPicPr>
          <p:cNvPr id="1026" name="Picture 2" descr="2014년도 사업추진실적보고서">
            <a:extLst>
              <a:ext uri="{FF2B5EF4-FFF2-40B4-BE49-F238E27FC236}">
                <a16:creationId xmlns:a16="http://schemas.microsoft.com/office/drawing/2014/main" id="{A9F27CFF-AD43-4A8F-873D-5AE11420FE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8100" y="102937"/>
            <a:ext cx="1660232" cy="30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0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object 17"/>
          <p:cNvSpPr txBox="1">
            <a:spLocks noGrp="1"/>
          </p:cNvSpPr>
          <p:nvPr>
            <p:ph type="title"/>
          </p:nvPr>
        </p:nvSpPr>
        <p:spPr>
          <a:xfrm>
            <a:off x="617300" y="907739"/>
            <a:ext cx="7625000" cy="551433"/>
          </a:xfrm>
          <a:prstGeom prst="rect">
            <a:avLst/>
          </a:prstGeom>
        </p:spPr>
        <p:txBody>
          <a:bodyPr vert="horz" wrap="square" lIns="0" tIns="12700" rIns="0" bIns="0" rtlCol="0">
            <a:spAutoFit/>
          </a:bodyPr>
          <a:lstStyle/>
          <a:p>
            <a:pPr marL="12700">
              <a:lnSpc>
                <a:spcPct val="100000"/>
              </a:lnSpc>
              <a:spcBef>
                <a:spcPts val="100"/>
              </a:spcBef>
            </a:pPr>
            <a:r>
              <a:rPr sz="3500" spc="-240" dirty="0">
                <a:solidFill>
                  <a:srgbClr val="F18900"/>
                </a:solidFill>
                <a:latin typeface="Verdana"/>
                <a:cs typeface="Verdana"/>
              </a:rPr>
              <a:t>0</a:t>
            </a:r>
            <a:r>
              <a:rPr lang="en-US" altLang="ko-KR" sz="3500" spc="-240" dirty="0">
                <a:solidFill>
                  <a:srgbClr val="F18900"/>
                </a:solidFill>
                <a:latin typeface="Verdana"/>
                <a:cs typeface="Verdana"/>
              </a:rPr>
              <a:t>1</a:t>
            </a:r>
            <a:r>
              <a:rPr sz="3500" spc="-50" dirty="0">
                <a:solidFill>
                  <a:srgbClr val="F18900"/>
                </a:solidFill>
                <a:latin typeface="Verdana"/>
                <a:cs typeface="Verdana"/>
              </a:rPr>
              <a:t>.</a:t>
            </a:r>
            <a:r>
              <a:rPr lang="en-US" altLang="ko-KR" sz="3500" spc="-455" dirty="0">
                <a:solidFill>
                  <a:srgbClr val="2C4198"/>
                </a:solidFill>
                <a:latin typeface="Verdana"/>
                <a:cs typeface="Verdana"/>
              </a:rPr>
              <a:t> KOREA TRAVEL MARKET</a:t>
            </a:r>
            <a:endParaRPr sz="3500" dirty="0">
              <a:latin typeface="Verdana"/>
              <a:cs typeface="Verdana"/>
            </a:endParaRPr>
          </a:p>
        </p:txBody>
      </p:sp>
      <p:pic>
        <p:nvPicPr>
          <p:cNvPr id="18" name="object 18"/>
          <p:cNvPicPr/>
          <p:nvPr/>
        </p:nvPicPr>
        <p:blipFill>
          <a:blip r:embed="rId3" cstate="print"/>
          <a:stretch>
            <a:fillRect/>
          </a:stretch>
        </p:blipFill>
        <p:spPr>
          <a:xfrm>
            <a:off x="882039" y="2292042"/>
            <a:ext cx="2018854" cy="2771934"/>
          </a:xfrm>
          <a:prstGeom prst="rect">
            <a:avLst/>
          </a:prstGeom>
        </p:spPr>
      </p:pic>
      <p:sp>
        <p:nvSpPr>
          <p:cNvPr id="19" name="object 19"/>
          <p:cNvSpPr txBox="1"/>
          <p:nvPr/>
        </p:nvSpPr>
        <p:spPr>
          <a:xfrm>
            <a:off x="1137474" y="2957376"/>
            <a:ext cx="1470979" cy="721351"/>
          </a:xfrm>
          <a:prstGeom prst="rect">
            <a:avLst/>
          </a:prstGeom>
        </p:spPr>
        <p:txBody>
          <a:bodyPr vert="horz" wrap="square" lIns="0" tIns="28575" rIns="0" bIns="0" rtlCol="0">
            <a:spAutoFit/>
          </a:bodyPr>
          <a:lstStyle/>
          <a:p>
            <a:pPr marL="12700" marR="5080" algn="ctr">
              <a:lnSpc>
                <a:spcPts val="2590"/>
              </a:lnSpc>
              <a:spcBef>
                <a:spcPts val="225"/>
              </a:spcBef>
            </a:pPr>
            <a:r>
              <a:rPr lang="en-US" altLang="ko-KR" sz="2200" b="1" spc="-265" dirty="0">
                <a:solidFill>
                  <a:srgbClr val="FFFFFF"/>
                </a:solidFill>
                <a:latin typeface="Malgun Gothic"/>
                <a:cs typeface="Malgun Gothic"/>
              </a:rPr>
              <a:t>OUTBOUND</a:t>
            </a:r>
          </a:p>
          <a:p>
            <a:pPr marL="12700" marR="5080" algn="ctr">
              <a:lnSpc>
                <a:spcPts val="2590"/>
              </a:lnSpc>
              <a:spcBef>
                <a:spcPts val="225"/>
              </a:spcBef>
            </a:pPr>
            <a:r>
              <a:rPr lang="en-US" sz="2200" b="1" spc="-265" dirty="0">
                <a:solidFill>
                  <a:srgbClr val="FFFFFF"/>
                </a:solidFill>
                <a:latin typeface="Malgun Gothic"/>
                <a:cs typeface="Malgun Gothic"/>
              </a:rPr>
              <a:t>TRAVEL</a:t>
            </a:r>
            <a:endParaRPr sz="2200" dirty="0">
              <a:latin typeface="Malgun Gothic"/>
              <a:cs typeface="Malgun Gothic"/>
            </a:endParaRPr>
          </a:p>
        </p:txBody>
      </p:sp>
      <p:sp>
        <p:nvSpPr>
          <p:cNvPr id="32" name="object 32"/>
          <p:cNvSpPr txBox="1"/>
          <p:nvPr/>
        </p:nvSpPr>
        <p:spPr>
          <a:xfrm>
            <a:off x="3587298" y="2116577"/>
            <a:ext cx="6473007" cy="1333698"/>
          </a:xfrm>
          <a:prstGeom prst="rect">
            <a:avLst/>
          </a:prstGeom>
        </p:spPr>
        <p:txBody>
          <a:bodyPr vert="horz" wrap="square" lIns="0" tIns="121920" rIns="0" bIns="0" rtlCol="0">
            <a:spAutoFit/>
          </a:bodyPr>
          <a:lstStyle/>
          <a:p>
            <a:pPr marL="354965" indent="-342900">
              <a:lnSpc>
                <a:spcPct val="100000"/>
              </a:lnSpc>
              <a:spcBef>
                <a:spcPts val="960"/>
              </a:spcBef>
              <a:buClr>
                <a:srgbClr val="F18900"/>
              </a:buClr>
              <a:buAutoNum type="arabicPeriod"/>
              <a:tabLst>
                <a:tab pos="393065" algn="l"/>
                <a:tab pos="394335" algn="l"/>
              </a:tabLst>
            </a:pPr>
            <a:r>
              <a:rPr lang="en-US" altLang="ko-KR" sz="1600" b="1" spc="-145" dirty="0">
                <a:latin typeface="Malgun Gothic"/>
                <a:cs typeface="Malgun Gothic"/>
              </a:rPr>
              <a:t>FROM 2017 TO 2025, IN &amp; OUTBOUND TRAVELERS CONSTANTLY ROSE.</a:t>
            </a:r>
          </a:p>
          <a:p>
            <a:pPr marL="354965" indent="-342900">
              <a:lnSpc>
                <a:spcPct val="100000"/>
              </a:lnSpc>
              <a:spcBef>
                <a:spcPts val="960"/>
              </a:spcBef>
              <a:buClr>
                <a:srgbClr val="F18900"/>
              </a:buClr>
              <a:buAutoNum type="arabicPeriod"/>
              <a:tabLst>
                <a:tab pos="393065" algn="l"/>
                <a:tab pos="394335" algn="l"/>
              </a:tabLst>
            </a:pPr>
            <a:r>
              <a:rPr lang="en-US" altLang="ko-KR" sz="1600" b="1" spc="-145" dirty="0">
                <a:latin typeface="Malgun Gothic"/>
                <a:cs typeface="Malgun Gothic"/>
              </a:rPr>
              <a:t>AFTER COVID-19, MORE PEOPLE ARE WANTING TO TRAVEL ABROAD WITH A LUXURY. </a:t>
            </a:r>
          </a:p>
          <a:p>
            <a:pPr marL="354965" indent="-342900">
              <a:lnSpc>
                <a:spcPct val="100000"/>
              </a:lnSpc>
              <a:spcBef>
                <a:spcPts val="960"/>
              </a:spcBef>
              <a:buClr>
                <a:srgbClr val="F18900"/>
              </a:buClr>
              <a:buFontTx/>
              <a:buAutoNum type="arabicPeriod"/>
              <a:tabLst>
                <a:tab pos="393065" algn="l"/>
                <a:tab pos="394335" algn="l"/>
              </a:tabLst>
            </a:pPr>
            <a:endParaRPr sz="1400" dirty="0">
              <a:latin typeface="Malgun Gothic"/>
              <a:cs typeface="Malgun Gothic"/>
            </a:endParaRPr>
          </a:p>
        </p:txBody>
      </p:sp>
      <p:pic>
        <p:nvPicPr>
          <p:cNvPr id="33" name="object 33"/>
          <p:cNvPicPr/>
          <p:nvPr/>
        </p:nvPicPr>
        <p:blipFill>
          <a:blip r:embed="rId4" cstate="print"/>
          <a:stretch>
            <a:fillRect/>
          </a:stretch>
        </p:blipFill>
        <p:spPr>
          <a:xfrm>
            <a:off x="8739349" y="6230892"/>
            <a:ext cx="2051995" cy="1331950"/>
          </a:xfrm>
          <a:prstGeom prst="rect">
            <a:avLst/>
          </a:prstGeom>
        </p:spPr>
      </p:pic>
      <p:graphicFrame>
        <p:nvGraphicFramePr>
          <p:cNvPr id="23" name="표 23">
            <a:extLst>
              <a:ext uri="{FF2B5EF4-FFF2-40B4-BE49-F238E27FC236}">
                <a16:creationId xmlns:a16="http://schemas.microsoft.com/office/drawing/2014/main" id="{E6F9C358-4A11-46C1-8567-63D9C28B4D12}"/>
              </a:ext>
            </a:extLst>
          </p:cNvPr>
          <p:cNvGraphicFramePr>
            <a:graphicFrameLocks noGrp="1"/>
          </p:cNvGraphicFramePr>
          <p:nvPr>
            <p:extLst>
              <p:ext uri="{D42A27DB-BD31-4B8C-83A1-F6EECF244321}">
                <p14:modId xmlns:p14="http://schemas.microsoft.com/office/powerpoint/2010/main" val="3879357744"/>
              </p:ext>
            </p:extLst>
          </p:nvPr>
        </p:nvGraphicFramePr>
        <p:xfrm>
          <a:off x="2832100" y="4238625"/>
          <a:ext cx="7510560" cy="1866779"/>
        </p:xfrm>
        <a:graphic>
          <a:graphicData uri="http://schemas.openxmlformats.org/drawingml/2006/table">
            <a:tbl>
              <a:tblPr firstRow="1" bandRow="1">
                <a:tableStyleId>{5C22544A-7EE6-4342-B048-85BDC9FD1C3A}</a:tableStyleId>
              </a:tblPr>
              <a:tblGrid>
                <a:gridCol w="936020">
                  <a:extLst>
                    <a:ext uri="{9D8B030D-6E8A-4147-A177-3AD203B41FA5}">
                      <a16:colId xmlns:a16="http://schemas.microsoft.com/office/drawing/2014/main" val="1795306863"/>
                    </a:ext>
                  </a:extLst>
                </a:gridCol>
                <a:gridCol w="939220">
                  <a:extLst>
                    <a:ext uri="{9D8B030D-6E8A-4147-A177-3AD203B41FA5}">
                      <a16:colId xmlns:a16="http://schemas.microsoft.com/office/drawing/2014/main" val="157825694"/>
                    </a:ext>
                  </a:extLst>
                </a:gridCol>
                <a:gridCol w="939220">
                  <a:extLst>
                    <a:ext uri="{9D8B030D-6E8A-4147-A177-3AD203B41FA5}">
                      <a16:colId xmlns:a16="http://schemas.microsoft.com/office/drawing/2014/main" val="3083040161"/>
                    </a:ext>
                  </a:extLst>
                </a:gridCol>
                <a:gridCol w="939220">
                  <a:extLst>
                    <a:ext uri="{9D8B030D-6E8A-4147-A177-3AD203B41FA5}">
                      <a16:colId xmlns:a16="http://schemas.microsoft.com/office/drawing/2014/main" val="1795520293"/>
                    </a:ext>
                  </a:extLst>
                </a:gridCol>
                <a:gridCol w="939220">
                  <a:extLst>
                    <a:ext uri="{9D8B030D-6E8A-4147-A177-3AD203B41FA5}">
                      <a16:colId xmlns:a16="http://schemas.microsoft.com/office/drawing/2014/main" val="172050495"/>
                    </a:ext>
                  </a:extLst>
                </a:gridCol>
                <a:gridCol w="939220">
                  <a:extLst>
                    <a:ext uri="{9D8B030D-6E8A-4147-A177-3AD203B41FA5}">
                      <a16:colId xmlns:a16="http://schemas.microsoft.com/office/drawing/2014/main" val="2350717669"/>
                    </a:ext>
                  </a:extLst>
                </a:gridCol>
                <a:gridCol w="939220">
                  <a:extLst>
                    <a:ext uri="{9D8B030D-6E8A-4147-A177-3AD203B41FA5}">
                      <a16:colId xmlns:a16="http://schemas.microsoft.com/office/drawing/2014/main" val="851711769"/>
                    </a:ext>
                  </a:extLst>
                </a:gridCol>
                <a:gridCol w="939220">
                  <a:extLst>
                    <a:ext uri="{9D8B030D-6E8A-4147-A177-3AD203B41FA5}">
                      <a16:colId xmlns:a16="http://schemas.microsoft.com/office/drawing/2014/main" val="3520370692"/>
                    </a:ext>
                  </a:extLst>
                </a:gridCol>
              </a:tblGrid>
              <a:tr h="511425">
                <a:tc>
                  <a:txBody>
                    <a:bodyPr/>
                    <a:lstStyle/>
                    <a:p>
                      <a:pPr latinLnBrk="1"/>
                      <a:endParaRPr lang="ko-KR" altLang="en-US" dirty="0"/>
                    </a:p>
                  </a:txBody>
                  <a:tcPr/>
                </a:tc>
                <a:tc>
                  <a:txBody>
                    <a:bodyPr/>
                    <a:lstStyle/>
                    <a:p>
                      <a:pPr algn="ctr" latinLnBrk="1"/>
                      <a:r>
                        <a:rPr lang="en-US" altLang="ko-KR" dirty="0"/>
                        <a:t>2017</a:t>
                      </a:r>
                      <a:endParaRPr lang="ko-KR" altLang="en-US" dirty="0"/>
                    </a:p>
                  </a:txBody>
                  <a:tcPr/>
                </a:tc>
                <a:tc>
                  <a:txBody>
                    <a:bodyPr/>
                    <a:lstStyle/>
                    <a:p>
                      <a:pPr algn="ctr" latinLnBrk="1"/>
                      <a:r>
                        <a:rPr lang="en-US" altLang="ko-KR" dirty="0"/>
                        <a:t>2018</a:t>
                      </a:r>
                      <a:endParaRPr lang="ko-KR" altLang="en-US" dirty="0"/>
                    </a:p>
                  </a:txBody>
                  <a:tcPr/>
                </a:tc>
                <a:tc>
                  <a:txBody>
                    <a:bodyPr/>
                    <a:lstStyle/>
                    <a:p>
                      <a:pPr algn="ctr" latinLnBrk="1"/>
                      <a:r>
                        <a:rPr lang="en-US" altLang="ko-KR" dirty="0"/>
                        <a:t>2019</a:t>
                      </a:r>
                      <a:endParaRPr lang="ko-KR" altLang="en-US" dirty="0"/>
                    </a:p>
                  </a:txBody>
                  <a:tcPr/>
                </a:tc>
                <a:tc>
                  <a:txBody>
                    <a:bodyPr/>
                    <a:lstStyle/>
                    <a:p>
                      <a:pPr algn="ctr" latinLnBrk="1"/>
                      <a:r>
                        <a:rPr lang="en-US" altLang="ko-KR" dirty="0"/>
                        <a:t>2020</a:t>
                      </a:r>
                      <a:endParaRPr lang="ko-KR" altLang="en-US" dirty="0"/>
                    </a:p>
                  </a:txBody>
                  <a:tcPr/>
                </a:tc>
                <a:tc>
                  <a:txBody>
                    <a:bodyPr/>
                    <a:lstStyle/>
                    <a:p>
                      <a:pPr algn="ctr" latinLnBrk="1"/>
                      <a:r>
                        <a:rPr lang="en-US" altLang="ko-KR" dirty="0"/>
                        <a:t>2021</a:t>
                      </a:r>
                      <a:endParaRPr lang="ko-KR" altLang="en-US" dirty="0"/>
                    </a:p>
                  </a:txBody>
                  <a:tcPr/>
                </a:tc>
                <a:tc>
                  <a:txBody>
                    <a:bodyPr/>
                    <a:lstStyle/>
                    <a:p>
                      <a:pPr algn="ctr" latinLnBrk="1"/>
                      <a:r>
                        <a:rPr lang="en-US" altLang="ko-KR" dirty="0"/>
                        <a:t>2022</a:t>
                      </a:r>
                      <a:endParaRPr lang="ko-KR" altLang="en-US" dirty="0"/>
                    </a:p>
                  </a:txBody>
                  <a:tcPr/>
                </a:tc>
                <a:tc>
                  <a:txBody>
                    <a:bodyPr/>
                    <a:lstStyle/>
                    <a:p>
                      <a:pPr algn="ctr" latinLnBrk="1"/>
                      <a:r>
                        <a:rPr lang="en-US" altLang="ko-KR" dirty="0"/>
                        <a:t>2023</a:t>
                      </a:r>
                      <a:endParaRPr lang="ko-KR" altLang="en-US" dirty="0"/>
                    </a:p>
                  </a:txBody>
                  <a:tcPr/>
                </a:tc>
                <a:extLst>
                  <a:ext uri="{0D108BD9-81ED-4DB2-BD59-A6C34878D82A}">
                    <a16:rowId xmlns:a16="http://schemas.microsoft.com/office/drawing/2014/main" val="418392117"/>
                  </a:ext>
                </a:extLst>
              </a:tr>
              <a:tr h="597700">
                <a:tc>
                  <a:txBody>
                    <a:bodyPr/>
                    <a:lstStyle/>
                    <a:p>
                      <a:pPr algn="ctr" latinLnBrk="1"/>
                      <a:r>
                        <a:rPr lang="en-US" altLang="ko-KR" sz="1400" dirty="0"/>
                        <a:t>Departure</a:t>
                      </a:r>
                      <a:endParaRPr lang="ko-KR" altLang="en-US" sz="1400" dirty="0"/>
                    </a:p>
                  </a:txBody>
                  <a:tcPr/>
                </a:tc>
                <a:tc>
                  <a:txBody>
                    <a:bodyPr/>
                    <a:lstStyle/>
                    <a:p>
                      <a:pPr algn="ctr" latinLnBrk="1"/>
                      <a:r>
                        <a:rPr lang="en-US" altLang="ko-KR" b="1" dirty="0"/>
                        <a:t>2,649.6</a:t>
                      </a:r>
                      <a:endParaRPr lang="ko-KR" altLang="en-US" b="1" dirty="0"/>
                    </a:p>
                  </a:txBody>
                  <a:tcPr/>
                </a:tc>
                <a:tc>
                  <a:txBody>
                    <a:bodyPr/>
                    <a:lstStyle/>
                    <a:p>
                      <a:pPr algn="ctr" latinLnBrk="1"/>
                      <a:r>
                        <a:rPr lang="en-US" altLang="ko-KR" b="1" dirty="0"/>
                        <a:t>2,869.6</a:t>
                      </a:r>
                      <a:endParaRPr lang="ko-KR" altLang="en-US" b="1" dirty="0"/>
                    </a:p>
                  </a:txBody>
                  <a:tcPr/>
                </a:tc>
                <a:tc>
                  <a:txBody>
                    <a:bodyPr/>
                    <a:lstStyle/>
                    <a:p>
                      <a:pPr algn="ctr" latinLnBrk="1"/>
                      <a:r>
                        <a:rPr lang="en-US" altLang="ko-KR" b="1" dirty="0"/>
                        <a:t>2,874.4</a:t>
                      </a:r>
                      <a:endParaRPr lang="ko-KR" altLang="en-US" b="1" dirty="0"/>
                    </a:p>
                  </a:txBody>
                  <a:tcPr/>
                </a:tc>
                <a:tc>
                  <a:txBody>
                    <a:bodyPr/>
                    <a:lstStyle/>
                    <a:p>
                      <a:pPr algn="ctr" latinLnBrk="1"/>
                      <a:r>
                        <a:rPr lang="en-US" altLang="ko-KR" b="1" dirty="0"/>
                        <a:t>427.6</a:t>
                      </a:r>
                      <a:endParaRPr lang="ko-KR" altLang="en-US" b="1" dirty="0"/>
                    </a:p>
                  </a:txBody>
                  <a:tcPr/>
                </a:tc>
                <a:tc>
                  <a:txBody>
                    <a:bodyPr/>
                    <a:lstStyle/>
                    <a:p>
                      <a:pPr marL="0" marR="0" lvl="0" indent="0" algn="ctr" defTabSz="914400" eaLnBrk="1" fontAlgn="auto" latinLnBrk="1" hangingPunct="1">
                        <a:lnSpc>
                          <a:spcPct val="100000"/>
                        </a:lnSpc>
                        <a:spcBef>
                          <a:spcPts val="0"/>
                        </a:spcBef>
                        <a:spcAft>
                          <a:spcPts val="0"/>
                        </a:spcAft>
                        <a:buClrTx/>
                        <a:buSzTx/>
                        <a:buFontTx/>
                        <a:buNone/>
                        <a:tabLst/>
                        <a:defRPr/>
                      </a:pPr>
                      <a:r>
                        <a:rPr lang="en-US" altLang="ko-KR" b="1" dirty="0"/>
                        <a:t>122.3</a:t>
                      </a:r>
                      <a:endParaRPr lang="ko-KR" altLang="en-US" b="1" dirty="0"/>
                    </a:p>
                  </a:txBody>
                  <a:tcPr/>
                </a:tc>
                <a:tc>
                  <a:txBody>
                    <a:bodyPr/>
                    <a:lstStyle/>
                    <a:p>
                      <a:pPr algn="ctr" latinLnBrk="1"/>
                      <a:r>
                        <a:rPr lang="en-US" altLang="ko-KR" b="1" dirty="0"/>
                        <a:t>666.4</a:t>
                      </a:r>
                      <a:endParaRPr lang="ko-KR" altLang="en-US" b="1" dirty="0"/>
                    </a:p>
                  </a:txBody>
                  <a:tcPr/>
                </a:tc>
                <a:tc>
                  <a:txBody>
                    <a:bodyPr/>
                    <a:lstStyle/>
                    <a:p>
                      <a:pPr algn="ctr" latinLnBrk="1"/>
                      <a:r>
                        <a:rPr lang="en-US" altLang="ko-KR" b="1" dirty="0"/>
                        <a:t>2271.5</a:t>
                      </a:r>
                      <a:endParaRPr lang="ko-KR" altLang="en-US" b="1" dirty="0"/>
                    </a:p>
                  </a:txBody>
                  <a:tcPr/>
                </a:tc>
                <a:extLst>
                  <a:ext uri="{0D108BD9-81ED-4DB2-BD59-A6C34878D82A}">
                    <a16:rowId xmlns:a16="http://schemas.microsoft.com/office/drawing/2014/main" val="2841664890"/>
                  </a:ext>
                </a:extLst>
              </a:tr>
              <a:tr h="757654">
                <a:tc>
                  <a:txBody>
                    <a:bodyPr/>
                    <a:lstStyle/>
                    <a:p>
                      <a:pPr algn="ctr" latinLnBrk="1"/>
                      <a:r>
                        <a:rPr lang="en-US" altLang="ko-KR" sz="1400" dirty="0"/>
                        <a:t>Increasing Rate(%)</a:t>
                      </a:r>
                      <a:endParaRPr lang="ko-KR" altLang="en-US" sz="1400" dirty="0"/>
                    </a:p>
                  </a:txBody>
                  <a:tcPr/>
                </a:tc>
                <a:tc>
                  <a:txBody>
                    <a:bodyPr/>
                    <a:lstStyle/>
                    <a:p>
                      <a:pPr algn="ctr" latinLnBrk="1"/>
                      <a:r>
                        <a:rPr lang="en-US" altLang="ko-KR" b="1" dirty="0"/>
                        <a:t>18%</a:t>
                      </a:r>
                      <a:endParaRPr lang="ko-KR" altLang="en-US" b="1" dirty="0"/>
                    </a:p>
                  </a:txBody>
                  <a:tcPr/>
                </a:tc>
                <a:tc>
                  <a:txBody>
                    <a:bodyPr/>
                    <a:lstStyle/>
                    <a:p>
                      <a:pPr algn="ctr" latinLnBrk="1"/>
                      <a:r>
                        <a:rPr lang="en-US" altLang="ko-KR" b="1" dirty="0"/>
                        <a:t>18%</a:t>
                      </a:r>
                      <a:endParaRPr lang="ko-KR" altLang="en-US" b="1" dirty="0"/>
                    </a:p>
                  </a:txBody>
                  <a:tcPr/>
                </a:tc>
                <a:tc>
                  <a:txBody>
                    <a:bodyPr/>
                    <a:lstStyle/>
                    <a:p>
                      <a:pPr algn="ctr" latinLnBrk="1"/>
                      <a:r>
                        <a:rPr lang="en-US" altLang="ko-KR" b="1" dirty="0"/>
                        <a:t>0%</a:t>
                      </a:r>
                      <a:endParaRPr lang="ko-KR" altLang="en-US" b="1" dirty="0"/>
                    </a:p>
                  </a:txBody>
                  <a:tcPr/>
                </a:tc>
                <a:tc>
                  <a:txBody>
                    <a:bodyPr/>
                    <a:lstStyle/>
                    <a:p>
                      <a:pPr algn="ctr" latinLnBrk="1"/>
                      <a:r>
                        <a:rPr lang="en-US" altLang="ko-KR" b="1" dirty="0"/>
                        <a:t>-86%</a:t>
                      </a:r>
                      <a:endParaRPr lang="ko-KR" altLang="en-US" b="1" dirty="0"/>
                    </a:p>
                  </a:txBody>
                  <a:tcPr/>
                </a:tc>
                <a:tc>
                  <a:txBody>
                    <a:bodyPr/>
                    <a:lstStyle/>
                    <a:p>
                      <a:pPr algn="ctr" latinLnBrk="1"/>
                      <a:r>
                        <a:rPr lang="en-US" altLang="ko-KR" b="1" dirty="0"/>
                        <a:t>-71%</a:t>
                      </a:r>
                      <a:endParaRPr lang="ko-KR" altLang="en-US" b="1" dirty="0"/>
                    </a:p>
                  </a:txBody>
                  <a:tcPr/>
                </a:tc>
                <a:tc>
                  <a:txBody>
                    <a:bodyPr/>
                    <a:lstStyle/>
                    <a:p>
                      <a:pPr algn="ctr" latinLnBrk="1"/>
                      <a:r>
                        <a:rPr lang="en-US" altLang="ko-KR" b="1" dirty="0"/>
                        <a:t>436%</a:t>
                      </a:r>
                      <a:endParaRPr lang="ko-KR" altLang="en-US" b="1" dirty="0"/>
                    </a:p>
                  </a:txBody>
                  <a:tcPr/>
                </a:tc>
                <a:tc>
                  <a:txBody>
                    <a:bodyPr/>
                    <a:lstStyle/>
                    <a:p>
                      <a:pPr algn="ctr" latinLnBrk="1"/>
                      <a:r>
                        <a:rPr lang="en-US" altLang="ko-KR" b="1" dirty="0"/>
                        <a:t>450%</a:t>
                      </a:r>
                      <a:endParaRPr lang="ko-KR" altLang="en-US" b="1" dirty="0"/>
                    </a:p>
                  </a:txBody>
                  <a:tcPr/>
                </a:tc>
                <a:extLst>
                  <a:ext uri="{0D108BD9-81ED-4DB2-BD59-A6C34878D82A}">
                    <a16:rowId xmlns:a16="http://schemas.microsoft.com/office/drawing/2014/main" val="3641740530"/>
                  </a:ext>
                </a:extLst>
              </a:tr>
            </a:tbl>
          </a:graphicData>
        </a:graphic>
      </p:graphicFrame>
      <p:sp>
        <p:nvSpPr>
          <p:cNvPr id="24" name="TextBox 23">
            <a:extLst>
              <a:ext uri="{FF2B5EF4-FFF2-40B4-BE49-F238E27FC236}">
                <a16:creationId xmlns:a16="http://schemas.microsoft.com/office/drawing/2014/main" id="{2A031178-588D-4E52-964A-F2B73ACA21CB}"/>
              </a:ext>
            </a:extLst>
          </p:cNvPr>
          <p:cNvSpPr txBox="1"/>
          <p:nvPr/>
        </p:nvSpPr>
        <p:spPr>
          <a:xfrm>
            <a:off x="4648966" y="3589079"/>
            <a:ext cx="4090383" cy="369332"/>
          </a:xfrm>
          <a:prstGeom prst="rect">
            <a:avLst/>
          </a:prstGeom>
          <a:noFill/>
        </p:spPr>
        <p:txBody>
          <a:bodyPr wrap="square" rtlCol="0">
            <a:spAutoFit/>
          </a:bodyPr>
          <a:lstStyle/>
          <a:p>
            <a:pPr algn="ctr"/>
            <a:r>
              <a:rPr lang="en-US" altLang="ko-KR" b="1" dirty="0"/>
              <a:t>NUMBER OF OUTBOUND TRAVELLERS</a:t>
            </a:r>
            <a:endParaRPr lang="ko-KR" altLang="en-US" b="1" dirty="0"/>
          </a:p>
        </p:txBody>
      </p:sp>
      <p:sp>
        <p:nvSpPr>
          <p:cNvPr id="25" name="TextBox 24">
            <a:extLst>
              <a:ext uri="{FF2B5EF4-FFF2-40B4-BE49-F238E27FC236}">
                <a16:creationId xmlns:a16="http://schemas.microsoft.com/office/drawing/2014/main" id="{A3D307B1-FFAC-40F7-96A9-F6CF5B070233}"/>
              </a:ext>
            </a:extLst>
          </p:cNvPr>
          <p:cNvSpPr txBox="1"/>
          <p:nvPr/>
        </p:nvSpPr>
        <p:spPr>
          <a:xfrm>
            <a:off x="5453285" y="3915421"/>
            <a:ext cx="2268189" cy="253916"/>
          </a:xfrm>
          <a:prstGeom prst="rect">
            <a:avLst/>
          </a:prstGeom>
          <a:noFill/>
        </p:spPr>
        <p:txBody>
          <a:bodyPr wrap="square" rtlCol="0">
            <a:spAutoFit/>
          </a:bodyPr>
          <a:lstStyle/>
          <a:p>
            <a:pPr algn="ctr"/>
            <a:r>
              <a:rPr lang="en-US" altLang="ko-KR" sz="1050" dirty="0"/>
              <a:t>Credit : KATA</a:t>
            </a:r>
            <a:endParaRPr lang="ko-KR" altLang="en-US" sz="1050" dirty="0"/>
          </a:p>
        </p:txBody>
      </p:sp>
      <p:sp>
        <p:nvSpPr>
          <p:cNvPr id="26" name="TextBox 25">
            <a:extLst>
              <a:ext uri="{FF2B5EF4-FFF2-40B4-BE49-F238E27FC236}">
                <a16:creationId xmlns:a16="http://schemas.microsoft.com/office/drawing/2014/main" id="{AF25DFF3-5835-432F-9C1D-2ADE3978A97C}"/>
              </a:ext>
            </a:extLst>
          </p:cNvPr>
          <p:cNvSpPr txBox="1"/>
          <p:nvPr/>
        </p:nvSpPr>
        <p:spPr>
          <a:xfrm>
            <a:off x="9475960" y="4036502"/>
            <a:ext cx="940618" cy="230832"/>
          </a:xfrm>
          <a:prstGeom prst="rect">
            <a:avLst/>
          </a:prstGeom>
          <a:noFill/>
        </p:spPr>
        <p:txBody>
          <a:bodyPr wrap="square" rtlCol="0">
            <a:spAutoFit/>
          </a:bodyPr>
          <a:lstStyle/>
          <a:p>
            <a:pPr algn="ctr"/>
            <a:r>
              <a:rPr lang="en-US" altLang="ko-KR" sz="900" dirty="0"/>
              <a:t>Per person : 1M</a:t>
            </a:r>
            <a:endParaRPr lang="ko-KR" altLang="en-US" sz="900" dirty="0"/>
          </a:p>
        </p:txBody>
      </p:sp>
    </p:spTree>
    <p:extLst>
      <p:ext uri="{BB962C8B-B14F-4D97-AF65-F5344CB8AC3E}">
        <p14:creationId xmlns:p14="http://schemas.microsoft.com/office/powerpoint/2010/main" val="96104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 name="object 2">
            <a:extLst>
              <a:ext uri="{FF2B5EF4-FFF2-40B4-BE49-F238E27FC236}">
                <a16:creationId xmlns:a16="http://schemas.microsoft.com/office/drawing/2014/main" id="{CE3EEE46-26E6-43A9-9D9A-D8253CD72A2B}"/>
              </a:ext>
            </a:extLst>
          </p:cNvPr>
          <p:cNvPicPr/>
          <p:nvPr/>
        </p:nvPicPr>
        <p:blipFill>
          <a:blip r:embed="rId2" cstate="print"/>
          <a:stretch>
            <a:fillRect/>
          </a:stretch>
        </p:blipFill>
        <p:spPr>
          <a:xfrm>
            <a:off x="1494739" y="1923150"/>
            <a:ext cx="7703921" cy="4220475"/>
          </a:xfrm>
          <a:prstGeom prst="rect">
            <a:avLst/>
          </a:prstGeom>
        </p:spPr>
      </p:pic>
      <p:grpSp>
        <p:nvGrpSpPr>
          <p:cNvPr id="3" name="object 3"/>
          <p:cNvGrpSpPr/>
          <p:nvPr/>
        </p:nvGrpSpPr>
        <p:grpSpPr>
          <a:xfrm>
            <a:off x="0" y="8"/>
            <a:ext cx="10692130" cy="144145"/>
            <a:chOff x="0" y="8"/>
            <a:chExt cx="10692130" cy="144145"/>
          </a:xfrm>
        </p:grpSpPr>
        <p:sp>
          <p:nvSpPr>
            <p:cNvPr id="4" name="object 4"/>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5" name="object 5"/>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sp>
        <p:nvSpPr>
          <p:cNvPr id="6" name="object 6"/>
          <p:cNvSpPr txBox="1"/>
          <p:nvPr/>
        </p:nvSpPr>
        <p:spPr>
          <a:xfrm>
            <a:off x="597853" y="964574"/>
            <a:ext cx="2309094" cy="443711"/>
          </a:xfrm>
          <a:prstGeom prst="rect">
            <a:avLst/>
          </a:prstGeom>
        </p:spPr>
        <p:txBody>
          <a:bodyPr vert="horz" wrap="square" lIns="0" tIns="12700" rIns="0" bIns="0" rtlCol="0">
            <a:spAutoFit/>
          </a:bodyPr>
          <a:lstStyle/>
          <a:p>
            <a:pPr marL="12700" algn="ctr">
              <a:lnSpc>
                <a:spcPct val="100000"/>
              </a:lnSpc>
              <a:spcBef>
                <a:spcPts val="100"/>
              </a:spcBef>
            </a:pPr>
            <a:r>
              <a:rPr lang="en-US" sz="2800" b="1" spc="-459" dirty="0">
                <a:solidFill>
                  <a:srgbClr val="004190"/>
                </a:solidFill>
                <a:latin typeface="Malgun Gothic"/>
                <a:cs typeface="Malgun Gothic"/>
              </a:rPr>
              <a:t>Table of Contents</a:t>
            </a:r>
            <a:endParaRPr sz="2800" dirty="0">
              <a:latin typeface="Malgun Gothic"/>
              <a:cs typeface="Malgun Gothic"/>
            </a:endParaRPr>
          </a:p>
        </p:txBody>
      </p:sp>
      <p:sp>
        <p:nvSpPr>
          <p:cNvPr id="8" name="object 8"/>
          <p:cNvSpPr txBox="1">
            <a:spLocks noGrp="1"/>
          </p:cNvSpPr>
          <p:nvPr>
            <p:ph type="title"/>
          </p:nvPr>
        </p:nvSpPr>
        <p:spPr>
          <a:xfrm>
            <a:off x="1076132" y="845558"/>
            <a:ext cx="5030855" cy="289823"/>
          </a:xfrm>
          <a:prstGeom prst="rect">
            <a:avLst/>
          </a:prstGeom>
        </p:spPr>
        <p:txBody>
          <a:bodyPr vert="horz" wrap="square" lIns="0" tIns="12700" rIns="0" bIns="0" rtlCol="0">
            <a:spAutoFit/>
          </a:bodyPr>
          <a:lstStyle/>
          <a:p>
            <a:pPr marL="3295650">
              <a:lnSpc>
                <a:spcPct val="100000"/>
              </a:lnSpc>
              <a:spcBef>
                <a:spcPts val="100"/>
              </a:spcBef>
            </a:pPr>
            <a:r>
              <a:rPr lang="en-US" spc="-210" dirty="0"/>
              <a:t>T &amp; M TOUR</a:t>
            </a:r>
            <a:endParaRPr spc="-210" dirty="0"/>
          </a:p>
        </p:txBody>
      </p:sp>
      <p:sp>
        <p:nvSpPr>
          <p:cNvPr id="9" name="object 9"/>
          <p:cNvSpPr txBox="1"/>
          <p:nvPr/>
        </p:nvSpPr>
        <p:spPr>
          <a:xfrm>
            <a:off x="4714442" y="1405445"/>
            <a:ext cx="3832657" cy="289823"/>
          </a:xfrm>
          <a:prstGeom prst="rect">
            <a:avLst/>
          </a:prstGeom>
        </p:spPr>
        <p:txBody>
          <a:bodyPr vert="horz" wrap="square" lIns="0" tIns="12700" rIns="0" bIns="0" rtlCol="0">
            <a:spAutoFit/>
          </a:bodyPr>
          <a:lstStyle/>
          <a:p>
            <a:pPr marL="12700">
              <a:lnSpc>
                <a:spcPct val="100000"/>
              </a:lnSpc>
              <a:spcBef>
                <a:spcPts val="100"/>
              </a:spcBef>
            </a:pPr>
            <a:r>
              <a:rPr lang="en-US" altLang="ko-KR" b="1" spc="-210" dirty="0">
                <a:solidFill>
                  <a:srgbClr val="595757"/>
                </a:solidFill>
                <a:latin typeface="Malgun Gothic"/>
                <a:cs typeface="Malgun Gothic"/>
              </a:rPr>
              <a:t>COMPANY INTRODUCTION / GREETINGS</a:t>
            </a:r>
            <a:endParaRPr sz="1800" dirty="0">
              <a:latin typeface="Malgun Gothic"/>
              <a:cs typeface="Malgun Gothic"/>
            </a:endParaRPr>
          </a:p>
        </p:txBody>
      </p:sp>
      <p:sp>
        <p:nvSpPr>
          <p:cNvPr id="10" name="object 10"/>
          <p:cNvSpPr txBox="1"/>
          <p:nvPr/>
        </p:nvSpPr>
        <p:spPr>
          <a:xfrm>
            <a:off x="4732563" y="1965332"/>
            <a:ext cx="2955832" cy="289823"/>
          </a:xfrm>
          <a:prstGeom prst="rect">
            <a:avLst/>
          </a:prstGeom>
        </p:spPr>
        <p:txBody>
          <a:bodyPr vert="horz" wrap="square" lIns="0" tIns="12700" rIns="0" bIns="0" rtlCol="0">
            <a:spAutoFit/>
          </a:bodyPr>
          <a:lstStyle/>
          <a:p>
            <a:pPr marL="12700">
              <a:lnSpc>
                <a:spcPct val="100000"/>
              </a:lnSpc>
              <a:spcBef>
                <a:spcPts val="100"/>
              </a:spcBef>
            </a:pPr>
            <a:r>
              <a:rPr lang="en-US" altLang="ko-KR" b="1" spc="-210" dirty="0">
                <a:solidFill>
                  <a:srgbClr val="595757"/>
                </a:solidFill>
                <a:latin typeface="Malgun Gothic"/>
                <a:cs typeface="Malgun Gothic"/>
              </a:rPr>
              <a:t>HISTORY</a:t>
            </a:r>
            <a:endParaRPr sz="1800" dirty="0">
              <a:latin typeface="Malgun Gothic"/>
              <a:cs typeface="Malgun Gothic"/>
            </a:endParaRPr>
          </a:p>
        </p:txBody>
      </p:sp>
      <p:sp>
        <p:nvSpPr>
          <p:cNvPr id="11" name="object 11"/>
          <p:cNvSpPr txBox="1"/>
          <p:nvPr/>
        </p:nvSpPr>
        <p:spPr>
          <a:xfrm>
            <a:off x="4732563" y="2526978"/>
            <a:ext cx="2717271" cy="289823"/>
          </a:xfrm>
          <a:prstGeom prst="rect">
            <a:avLst/>
          </a:prstGeom>
        </p:spPr>
        <p:txBody>
          <a:bodyPr vert="horz" wrap="square" lIns="0" tIns="12700" rIns="0" bIns="0" rtlCol="0">
            <a:spAutoFit/>
          </a:bodyPr>
          <a:lstStyle/>
          <a:p>
            <a:pPr marL="12700">
              <a:lnSpc>
                <a:spcPct val="100000"/>
              </a:lnSpc>
              <a:spcBef>
                <a:spcPts val="100"/>
              </a:spcBef>
            </a:pPr>
            <a:r>
              <a:rPr lang="en-US" altLang="ko-KR" b="1" spc="-210" dirty="0">
                <a:solidFill>
                  <a:srgbClr val="595757"/>
                </a:solidFill>
                <a:latin typeface="Malgun Gothic"/>
                <a:cs typeface="Malgun Gothic"/>
              </a:rPr>
              <a:t>ORGANIZATION</a:t>
            </a:r>
            <a:endParaRPr sz="1800" dirty="0">
              <a:latin typeface="Malgun Gothic"/>
              <a:cs typeface="Malgun Gothic"/>
            </a:endParaRPr>
          </a:p>
        </p:txBody>
      </p:sp>
      <p:sp>
        <p:nvSpPr>
          <p:cNvPr id="12" name="object 12"/>
          <p:cNvSpPr txBox="1"/>
          <p:nvPr/>
        </p:nvSpPr>
        <p:spPr>
          <a:xfrm>
            <a:off x="4700713" y="3107904"/>
            <a:ext cx="2701025" cy="289823"/>
          </a:xfrm>
          <a:prstGeom prst="rect">
            <a:avLst/>
          </a:prstGeom>
        </p:spPr>
        <p:txBody>
          <a:bodyPr vert="horz" wrap="square" lIns="0" tIns="12700" rIns="0" bIns="0" rtlCol="0">
            <a:spAutoFit/>
          </a:bodyPr>
          <a:lstStyle/>
          <a:p>
            <a:pPr marL="12700">
              <a:lnSpc>
                <a:spcPct val="100000"/>
              </a:lnSpc>
              <a:spcBef>
                <a:spcPts val="100"/>
              </a:spcBef>
            </a:pPr>
            <a:r>
              <a:rPr lang="en-US" altLang="ko-KR" sz="1800" b="1" spc="-210" dirty="0">
                <a:solidFill>
                  <a:srgbClr val="595757"/>
                </a:solidFill>
                <a:latin typeface="Malgun Gothic"/>
                <a:cs typeface="Malgun Gothic"/>
              </a:rPr>
              <a:t>T&amp;M KEY COMPETENCES</a:t>
            </a:r>
            <a:endParaRPr sz="1800" dirty="0">
              <a:latin typeface="Malgun Gothic"/>
              <a:cs typeface="Malgun Gothic"/>
            </a:endParaRPr>
          </a:p>
        </p:txBody>
      </p:sp>
      <p:sp>
        <p:nvSpPr>
          <p:cNvPr id="15" name="object 15"/>
          <p:cNvSpPr txBox="1"/>
          <p:nvPr/>
        </p:nvSpPr>
        <p:spPr>
          <a:xfrm>
            <a:off x="4364346" y="3645491"/>
            <a:ext cx="5581584" cy="288334"/>
          </a:xfrm>
          <a:prstGeom prst="rect">
            <a:avLst/>
          </a:prstGeom>
        </p:spPr>
        <p:txBody>
          <a:bodyPr vert="horz" wrap="square" lIns="0" tIns="12700" rIns="0" bIns="0" rtlCol="0">
            <a:spAutoFit/>
          </a:bodyPr>
          <a:lstStyle/>
          <a:p>
            <a:pPr marL="12700">
              <a:lnSpc>
                <a:spcPct val="100000"/>
              </a:lnSpc>
              <a:spcBef>
                <a:spcPts val="100"/>
              </a:spcBef>
            </a:pPr>
            <a:r>
              <a:rPr lang="en-US" altLang="ko-KR" sz="1800" b="1" spc="-210" dirty="0">
                <a:solidFill>
                  <a:srgbClr val="595757"/>
                </a:solidFill>
                <a:latin typeface="Malgun Gothic"/>
                <a:cs typeface="Malgun Gothic"/>
              </a:rPr>
              <a:t>T &amp; M TOUR , AND </a:t>
            </a:r>
            <a:r>
              <a:rPr lang="en-US" altLang="ko-KR" b="1" spc="-210" dirty="0">
                <a:solidFill>
                  <a:srgbClr val="595757"/>
                </a:solidFill>
                <a:latin typeface="Malgun Gothic"/>
                <a:cs typeface="Malgun Gothic"/>
              </a:rPr>
              <a:t>A </a:t>
            </a:r>
            <a:r>
              <a:rPr lang="en-US" altLang="ko-KR" sz="1800" b="1" spc="-210" dirty="0">
                <a:solidFill>
                  <a:srgbClr val="595757"/>
                </a:solidFill>
                <a:latin typeface="Malgun Gothic"/>
                <a:cs typeface="Malgun Gothic"/>
              </a:rPr>
              <a:t>FAST-CHANGING TRAVEL INDUSTRY</a:t>
            </a:r>
            <a:endParaRPr sz="1800" dirty="0">
              <a:latin typeface="Malgun Gothic"/>
              <a:cs typeface="Malgun Gothic"/>
            </a:endParaRPr>
          </a:p>
        </p:txBody>
      </p:sp>
      <p:sp>
        <p:nvSpPr>
          <p:cNvPr id="16" name="object 16"/>
          <p:cNvSpPr txBox="1"/>
          <p:nvPr/>
        </p:nvSpPr>
        <p:spPr>
          <a:xfrm>
            <a:off x="4700712" y="4162425"/>
            <a:ext cx="3245541" cy="289823"/>
          </a:xfrm>
          <a:prstGeom prst="rect">
            <a:avLst/>
          </a:prstGeom>
        </p:spPr>
        <p:txBody>
          <a:bodyPr vert="horz" wrap="square" lIns="0" tIns="12700" rIns="0" bIns="0" rtlCol="0">
            <a:spAutoFit/>
          </a:bodyPr>
          <a:lstStyle/>
          <a:p>
            <a:pPr marL="12700">
              <a:lnSpc>
                <a:spcPct val="100000"/>
              </a:lnSpc>
              <a:spcBef>
                <a:spcPts val="100"/>
              </a:spcBef>
            </a:pPr>
            <a:r>
              <a:rPr lang="en-US" altLang="ko-KR" sz="1800" b="1" spc="-210" dirty="0">
                <a:solidFill>
                  <a:srgbClr val="595757"/>
                </a:solidFill>
                <a:latin typeface="Malgun Gothic"/>
                <a:cs typeface="Malgun Gothic"/>
              </a:rPr>
              <a:t>KOREA TRAVEL MARKET</a:t>
            </a:r>
            <a:endParaRPr sz="1800" dirty="0">
              <a:latin typeface="Malgun Gothic"/>
              <a:cs typeface="Malgun Gothic"/>
            </a:endParaRPr>
          </a:p>
        </p:txBody>
      </p:sp>
      <p:sp>
        <p:nvSpPr>
          <p:cNvPr id="17" name="object 17"/>
          <p:cNvSpPr txBox="1"/>
          <p:nvPr/>
        </p:nvSpPr>
        <p:spPr>
          <a:xfrm>
            <a:off x="4700712" y="4619625"/>
            <a:ext cx="3693987" cy="289823"/>
          </a:xfrm>
          <a:prstGeom prst="rect">
            <a:avLst/>
          </a:prstGeom>
        </p:spPr>
        <p:txBody>
          <a:bodyPr vert="horz" wrap="square" lIns="0" tIns="12700" rIns="0" bIns="0" rtlCol="0">
            <a:spAutoFit/>
          </a:bodyPr>
          <a:lstStyle/>
          <a:p>
            <a:pPr marL="12700">
              <a:lnSpc>
                <a:spcPct val="100000"/>
              </a:lnSpc>
              <a:spcBef>
                <a:spcPts val="100"/>
              </a:spcBef>
            </a:pPr>
            <a:r>
              <a:rPr lang="en-US" altLang="ko-KR" sz="1800" b="1" spc="-210" dirty="0">
                <a:solidFill>
                  <a:srgbClr val="595757"/>
                </a:solidFill>
                <a:latin typeface="Malgun Gothic"/>
                <a:cs typeface="Malgun Gothic"/>
              </a:rPr>
              <a:t>NEW PACKAGE TRAVEL &amp; F I T</a:t>
            </a:r>
            <a:endParaRPr sz="1800" dirty="0">
              <a:latin typeface="Malgun Gothic"/>
              <a:cs typeface="Malgun Gothic"/>
            </a:endParaRPr>
          </a:p>
        </p:txBody>
      </p:sp>
      <p:sp>
        <p:nvSpPr>
          <p:cNvPr id="19" name="object 19"/>
          <p:cNvSpPr txBox="1"/>
          <p:nvPr/>
        </p:nvSpPr>
        <p:spPr>
          <a:xfrm>
            <a:off x="4713521" y="5534025"/>
            <a:ext cx="3452850" cy="289823"/>
          </a:xfrm>
          <a:prstGeom prst="rect">
            <a:avLst/>
          </a:prstGeom>
        </p:spPr>
        <p:txBody>
          <a:bodyPr vert="horz" wrap="square" lIns="0" tIns="12700" rIns="0" bIns="0" rtlCol="0">
            <a:spAutoFit/>
          </a:bodyPr>
          <a:lstStyle/>
          <a:p>
            <a:pPr marL="12700">
              <a:lnSpc>
                <a:spcPct val="100000"/>
              </a:lnSpc>
              <a:spcBef>
                <a:spcPts val="100"/>
              </a:spcBef>
            </a:pPr>
            <a:r>
              <a:rPr lang="en-US" altLang="ko-KR" sz="1800" b="1" spc="-210" dirty="0">
                <a:solidFill>
                  <a:srgbClr val="595757"/>
                </a:solidFill>
                <a:latin typeface="Malgun Gothic"/>
                <a:cs typeface="Malgun Gothic"/>
              </a:rPr>
              <a:t>FOR SAFETY TRAVEL</a:t>
            </a:r>
            <a:endParaRPr sz="1800" dirty="0">
              <a:latin typeface="Malgun Gothic"/>
              <a:cs typeface="Malgun Gothic"/>
            </a:endParaRPr>
          </a:p>
        </p:txBody>
      </p:sp>
      <p:grpSp>
        <p:nvGrpSpPr>
          <p:cNvPr id="20" name="object 20"/>
          <p:cNvGrpSpPr/>
          <p:nvPr/>
        </p:nvGrpSpPr>
        <p:grpSpPr>
          <a:xfrm>
            <a:off x="3432704" y="830957"/>
            <a:ext cx="774065" cy="367665"/>
            <a:chOff x="5666395" y="874810"/>
            <a:chExt cx="774065" cy="367665"/>
          </a:xfrm>
        </p:grpSpPr>
        <p:pic>
          <p:nvPicPr>
            <p:cNvPr id="21" name="object 21"/>
            <p:cNvPicPr/>
            <p:nvPr/>
          </p:nvPicPr>
          <p:blipFill>
            <a:blip r:embed="rId3" cstate="print"/>
            <a:stretch>
              <a:fillRect/>
            </a:stretch>
          </p:blipFill>
          <p:spPr>
            <a:xfrm>
              <a:off x="6348152" y="1012510"/>
              <a:ext cx="91795" cy="91795"/>
            </a:xfrm>
            <a:prstGeom prst="rect">
              <a:avLst/>
            </a:prstGeom>
          </p:spPr>
        </p:pic>
        <p:sp>
          <p:nvSpPr>
            <p:cNvPr id="22" name="object 22"/>
            <p:cNvSpPr/>
            <p:nvPr/>
          </p:nvSpPr>
          <p:spPr>
            <a:xfrm>
              <a:off x="5666395" y="874810"/>
              <a:ext cx="367665" cy="367665"/>
            </a:xfrm>
            <a:custGeom>
              <a:avLst/>
              <a:gdLst/>
              <a:ahLst/>
              <a:cxnLst/>
              <a:rect l="l" t="t" r="r" b="b"/>
              <a:pathLst>
                <a:path w="367664" h="367665">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23" name="object 23"/>
            <p:cNvSpPr/>
            <p:nvPr/>
          </p:nvSpPr>
          <p:spPr>
            <a:xfrm>
              <a:off x="5989500" y="1058405"/>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grpSp>
        <p:nvGrpSpPr>
          <p:cNvPr id="24" name="object 24"/>
          <p:cNvGrpSpPr/>
          <p:nvPr/>
        </p:nvGrpSpPr>
        <p:grpSpPr>
          <a:xfrm>
            <a:off x="3773325" y="1362352"/>
            <a:ext cx="774065" cy="367665"/>
            <a:chOff x="5666395" y="1386010"/>
            <a:chExt cx="774065" cy="367665"/>
          </a:xfrm>
        </p:grpSpPr>
        <p:pic>
          <p:nvPicPr>
            <p:cNvPr id="25" name="object 25"/>
            <p:cNvPicPr/>
            <p:nvPr/>
          </p:nvPicPr>
          <p:blipFill>
            <a:blip r:embed="rId3" cstate="print"/>
            <a:stretch>
              <a:fillRect/>
            </a:stretch>
          </p:blipFill>
          <p:spPr>
            <a:xfrm>
              <a:off x="6348152" y="1523709"/>
              <a:ext cx="91795" cy="91795"/>
            </a:xfrm>
            <a:prstGeom prst="rect">
              <a:avLst/>
            </a:prstGeom>
          </p:spPr>
        </p:pic>
        <p:sp>
          <p:nvSpPr>
            <p:cNvPr id="26" name="object 26"/>
            <p:cNvSpPr/>
            <p:nvPr/>
          </p:nvSpPr>
          <p:spPr>
            <a:xfrm>
              <a:off x="5666395" y="1386010"/>
              <a:ext cx="367665" cy="367665"/>
            </a:xfrm>
            <a:custGeom>
              <a:avLst/>
              <a:gdLst/>
              <a:ahLst/>
              <a:cxnLst/>
              <a:rect l="l" t="t" r="r" b="b"/>
              <a:pathLst>
                <a:path w="367664" h="367664">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27" name="object 27"/>
            <p:cNvSpPr/>
            <p:nvPr/>
          </p:nvSpPr>
          <p:spPr>
            <a:xfrm>
              <a:off x="5989500" y="1569604"/>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grpSp>
        <p:nvGrpSpPr>
          <p:cNvPr id="28" name="object 28"/>
          <p:cNvGrpSpPr/>
          <p:nvPr/>
        </p:nvGrpSpPr>
        <p:grpSpPr>
          <a:xfrm>
            <a:off x="3772812" y="1921791"/>
            <a:ext cx="774065" cy="367665"/>
            <a:chOff x="5666395" y="1897209"/>
            <a:chExt cx="774065" cy="367665"/>
          </a:xfrm>
        </p:grpSpPr>
        <p:pic>
          <p:nvPicPr>
            <p:cNvPr id="29" name="object 29"/>
            <p:cNvPicPr/>
            <p:nvPr/>
          </p:nvPicPr>
          <p:blipFill>
            <a:blip r:embed="rId3" cstate="print"/>
            <a:stretch>
              <a:fillRect/>
            </a:stretch>
          </p:blipFill>
          <p:spPr>
            <a:xfrm>
              <a:off x="6348152" y="2034909"/>
              <a:ext cx="91795" cy="91795"/>
            </a:xfrm>
            <a:prstGeom prst="rect">
              <a:avLst/>
            </a:prstGeom>
          </p:spPr>
        </p:pic>
        <p:sp>
          <p:nvSpPr>
            <p:cNvPr id="30" name="object 30"/>
            <p:cNvSpPr/>
            <p:nvPr/>
          </p:nvSpPr>
          <p:spPr>
            <a:xfrm>
              <a:off x="5666395" y="1897209"/>
              <a:ext cx="367665" cy="367665"/>
            </a:xfrm>
            <a:custGeom>
              <a:avLst/>
              <a:gdLst/>
              <a:ahLst/>
              <a:cxnLst/>
              <a:rect l="l" t="t" r="r" b="b"/>
              <a:pathLst>
                <a:path w="367664" h="367664">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31" name="object 31"/>
            <p:cNvSpPr/>
            <p:nvPr/>
          </p:nvSpPr>
          <p:spPr>
            <a:xfrm>
              <a:off x="5989500" y="2080804"/>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dirty="0"/>
            </a:p>
          </p:txBody>
        </p:sp>
      </p:grpSp>
      <p:grpSp>
        <p:nvGrpSpPr>
          <p:cNvPr id="32" name="object 32"/>
          <p:cNvGrpSpPr/>
          <p:nvPr/>
        </p:nvGrpSpPr>
        <p:grpSpPr>
          <a:xfrm>
            <a:off x="3800030" y="2498486"/>
            <a:ext cx="774065" cy="367665"/>
            <a:chOff x="5666395" y="2408410"/>
            <a:chExt cx="774065" cy="367665"/>
          </a:xfrm>
        </p:grpSpPr>
        <p:pic>
          <p:nvPicPr>
            <p:cNvPr id="33" name="object 33"/>
            <p:cNvPicPr/>
            <p:nvPr/>
          </p:nvPicPr>
          <p:blipFill>
            <a:blip r:embed="rId3" cstate="print"/>
            <a:stretch>
              <a:fillRect/>
            </a:stretch>
          </p:blipFill>
          <p:spPr>
            <a:xfrm>
              <a:off x="6348152" y="2546108"/>
              <a:ext cx="91795" cy="91795"/>
            </a:xfrm>
            <a:prstGeom prst="rect">
              <a:avLst/>
            </a:prstGeom>
          </p:spPr>
        </p:pic>
        <p:sp>
          <p:nvSpPr>
            <p:cNvPr id="34" name="object 34"/>
            <p:cNvSpPr/>
            <p:nvPr/>
          </p:nvSpPr>
          <p:spPr>
            <a:xfrm>
              <a:off x="5666395" y="2408410"/>
              <a:ext cx="367665" cy="367665"/>
            </a:xfrm>
            <a:custGeom>
              <a:avLst/>
              <a:gdLst/>
              <a:ahLst/>
              <a:cxnLst/>
              <a:rect l="l" t="t" r="r" b="b"/>
              <a:pathLst>
                <a:path w="367664" h="367664">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35" name="object 35"/>
            <p:cNvSpPr/>
            <p:nvPr/>
          </p:nvSpPr>
          <p:spPr>
            <a:xfrm>
              <a:off x="5989500" y="2592003"/>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grpSp>
        <p:nvGrpSpPr>
          <p:cNvPr id="36" name="object 36"/>
          <p:cNvGrpSpPr/>
          <p:nvPr/>
        </p:nvGrpSpPr>
        <p:grpSpPr>
          <a:xfrm>
            <a:off x="3800030" y="3089897"/>
            <a:ext cx="774065" cy="367665"/>
            <a:chOff x="5666395" y="2919609"/>
            <a:chExt cx="774065" cy="367665"/>
          </a:xfrm>
        </p:grpSpPr>
        <p:pic>
          <p:nvPicPr>
            <p:cNvPr id="37" name="object 37"/>
            <p:cNvPicPr/>
            <p:nvPr/>
          </p:nvPicPr>
          <p:blipFill>
            <a:blip r:embed="rId3" cstate="print"/>
            <a:stretch>
              <a:fillRect/>
            </a:stretch>
          </p:blipFill>
          <p:spPr>
            <a:xfrm>
              <a:off x="6348152" y="3057310"/>
              <a:ext cx="91795" cy="91795"/>
            </a:xfrm>
            <a:prstGeom prst="rect">
              <a:avLst/>
            </a:prstGeom>
          </p:spPr>
        </p:pic>
        <p:sp>
          <p:nvSpPr>
            <p:cNvPr id="38" name="object 38"/>
            <p:cNvSpPr/>
            <p:nvPr/>
          </p:nvSpPr>
          <p:spPr>
            <a:xfrm>
              <a:off x="5666395" y="2919609"/>
              <a:ext cx="367665" cy="367665"/>
            </a:xfrm>
            <a:custGeom>
              <a:avLst/>
              <a:gdLst/>
              <a:ahLst/>
              <a:cxnLst/>
              <a:rect l="l" t="t" r="r" b="b"/>
              <a:pathLst>
                <a:path w="367664" h="367664">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39" name="object 39"/>
            <p:cNvSpPr/>
            <p:nvPr/>
          </p:nvSpPr>
          <p:spPr>
            <a:xfrm>
              <a:off x="5989500" y="3103205"/>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grpSp>
        <p:nvGrpSpPr>
          <p:cNvPr id="40" name="object 40"/>
          <p:cNvGrpSpPr/>
          <p:nvPr/>
        </p:nvGrpSpPr>
        <p:grpSpPr>
          <a:xfrm>
            <a:off x="3426208" y="3642360"/>
            <a:ext cx="774065" cy="367665"/>
            <a:chOff x="5666395" y="3430811"/>
            <a:chExt cx="774065" cy="367665"/>
          </a:xfrm>
        </p:grpSpPr>
        <p:pic>
          <p:nvPicPr>
            <p:cNvPr id="41" name="object 41"/>
            <p:cNvPicPr/>
            <p:nvPr/>
          </p:nvPicPr>
          <p:blipFill>
            <a:blip r:embed="rId3" cstate="print"/>
            <a:stretch>
              <a:fillRect/>
            </a:stretch>
          </p:blipFill>
          <p:spPr>
            <a:xfrm>
              <a:off x="6348152" y="3568509"/>
              <a:ext cx="91795" cy="91795"/>
            </a:xfrm>
            <a:prstGeom prst="rect">
              <a:avLst/>
            </a:prstGeom>
          </p:spPr>
        </p:pic>
        <p:sp>
          <p:nvSpPr>
            <p:cNvPr id="42" name="object 42"/>
            <p:cNvSpPr/>
            <p:nvPr/>
          </p:nvSpPr>
          <p:spPr>
            <a:xfrm>
              <a:off x="5666395" y="3430811"/>
              <a:ext cx="367665" cy="367665"/>
            </a:xfrm>
            <a:custGeom>
              <a:avLst/>
              <a:gdLst/>
              <a:ahLst/>
              <a:cxnLst/>
              <a:rect l="l" t="t" r="r" b="b"/>
              <a:pathLst>
                <a:path w="367664" h="367664">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dirty="0"/>
            </a:p>
          </p:txBody>
        </p:sp>
        <p:sp>
          <p:nvSpPr>
            <p:cNvPr id="43" name="object 43"/>
            <p:cNvSpPr/>
            <p:nvPr/>
          </p:nvSpPr>
          <p:spPr>
            <a:xfrm>
              <a:off x="5989500" y="3614406"/>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grpSp>
        <p:nvGrpSpPr>
          <p:cNvPr id="60" name="object 60"/>
          <p:cNvGrpSpPr/>
          <p:nvPr/>
        </p:nvGrpSpPr>
        <p:grpSpPr>
          <a:xfrm>
            <a:off x="3415220" y="6677025"/>
            <a:ext cx="765175" cy="367665"/>
            <a:chOff x="5666395" y="5986810"/>
            <a:chExt cx="765175" cy="367665"/>
          </a:xfrm>
        </p:grpSpPr>
        <p:pic>
          <p:nvPicPr>
            <p:cNvPr id="61" name="object 61"/>
            <p:cNvPicPr/>
            <p:nvPr/>
          </p:nvPicPr>
          <p:blipFill>
            <a:blip r:embed="rId3" cstate="print"/>
            <a:stretch>
              <a:fillRect/>
            </a:stretch>
          </p:blipFill>
          <p:spPr>
            <a:xfrm>
              <a:off x="6339602" y="6120009"/>
              <a:ext cx="91795" cy="91795"/>
            </a:xfrm>
            <a:prstGeom prst="rect">
              <a:avLst/>
            </a:prstGeom>
          </p:spPr>
        </p:pic>
        <p:sp>
          <p:nvSpPr>
            <p:cNvPr id="62" name="object 62"/>
            <p:cNvSpPr/>
            <p:nvPr/>
          </p:nvSpPr>
          <p:spPr>
            <a:xfrm>
              <a:off x="5666395" y="5986810"/>
              <a:ext cx="367665" cy="367665"/>
            </a:xfrm>
            <a:custGeom>
              <a:avLst/>
              <a:gdLst/>
              <a:ahLst/>
              <a:cxnLst/>
              <a:rect l="l" t="t" r="r" b="b"/>
              <a:pathLst>
                <a:path w="367664" h="367664">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63" name="object 63"/>
            <p:cNvSpPr/>
            <p:nvPr/>
          </p:nvSpPr>
          <p:spPr>
            <a:xfrm>
              <a:off x="5989500" y="6165905"/>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grpSp>
        <p:nvGrpSpPr>
          <p:cNvPr id="64" name="object 64"/>
          <p:cNvGrpSpPr/>
          <p:nvPr/>
        </p:nvGrpSpPr>
        <p:grpSpPr>
          <a:xfrm>
            <a:off x="3823435" y="5991225"/>
            <a:ext cx="765175" cy="367665"/>
            <a:chOff x="5666395" y="6498009"/>
            <a:chExt cx="765175" cy="367665"/>
          </a:xfrm>
        </p:grpSpPr>
        <p:pic>
          <p:nvPicPr>
            <p:cNvPr id="65" name="object 65"/>
            <p:cNvPicPr/>
            <p:nvPr/>
          </p:nvPicPr>
          <p:blipFill>
            <a:blip r:embed="rId3" cstate="print"/>
            <a:stretch>
              <a:fillRect/>
            </a:stretch>
          </p:blipFill>
          <p:spPr>
            <a:xfrm>
              <a:off x="6339602" y="6629359"/>
              <a:ext cx="91795" cy="91795"/>
            </a:xfrm>
            <a:prstGeom prst="rect">
              <a:avLst/>
            </a:prstGeom>
          </p:spPr>
        </p:pic>
        <p:sp>
          <p:nvSpPr>
            <p:cNvPr id="66" name="object 66"/>
            <p:cNvSpPr/>
            <p:nvPr/>
          </p:nvSpPr>
          <p:spPr>
            <a:xfrm>
              <a:off x="5666395" y="6498009"/>
              <a:ext cx="367665" cy="367665"/>
            </a:xfrm>
            <a:custGeom>
              <a:avLst/>
              <a:gdLst/>
              <a:ahLst/>
              <a:cxnLst/>
              <a:rect l="l" t="t" r="r" b="b"/>
              <a:pathLst>
                <a:path w="367664" h="367665">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67" name="object 67"/>
            <p:cNvSpPr/>
            <p:nvPr/>
          </p:nvSpPr>
          <p:spPr>
            <a:xfrm>
              <a:off x="5989500" y="6675255"/>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sp>
        <p:nvSpPr>
          <p:cNvPr id="68" name="object 68"/>
          <p:cNvSpPr txBox="1"/>
          <p:nvPr/>
        </p:nvSpPr>
        <p:spPr>
          <a:xfrm>
            <a:off x="3491123" y="871472"/>
            <a:ext cx="250825" cy="259045"/>
          </a:xfrm>
          <a:prstGeom prst="rect">
            <a:avLst/>
          </a:prstGeom>
        </p:spPr>
        <p:txBody>
          <a:bodyPr vert="horz" wrap="square" lIns="0" tIns="12700" rIns="0" bIns="0" rtlCol="0">
            <a:spAutoFit/>
          </a:bodyPr>
          <a:lstStyle/>
          <a:p>
            <a:pPr marL="12700" algn="ctr">
              <a:lnSpc>
                <a:spcPct val="100000"/>
              </a:lnSpc>
              <a:spcBef>
                <a:spcPts val="100"/>
              </a:spcBef>
            </a:pPr>
            <a:r>
              <a:rPr lang="en-US" sz="1600" b="1" spc="-55" dirty="0">
                <a:solidFill>
                  <a:srgbClr val="FFFFFF"/>
                </a:solidFill>
                <a:latin typeface="Malgun Gothic"/>
                <a:cs typeface="Malgun Gothic"/>
              </a:rPr>
              <a:t>I</a:t>
            </a:r>
            <a:endParaRPr sz="1600" dirty="0">
              <a:latin typeface="Malgun Gothic"/>
              <a:cs typeface="Malgun Gothic"/>
            </a:endParaRPr>
          </a:p>
        </p:txBody>
      </p:sp>
      <p:sp>
        <p:nvSpPr>
          <p:cNvPr id="70" name="object 70"/>
          <p:cNvSpPr txBox="1"/>
          <p:nvPr/>
        </p:nvSpPr>
        <p:spPr>
          <a:xfrm>
            <a:off x="3828649" y="1964402"/>
            <a:ext cx="250825" cy="269240"/>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a:t>
            </a:r>
            <a:r>
              <a:rPr lang="en-US" altLang="ko-KR" sz="1600" b="1" spc="-55" dirty="0">
                <a:solidFill>
                  <a:srgbClr val="FFFFFF"/>
                </a:solidFill>
                <a:latin typeface="Malgun Gothic"/>
                <a:cs typeface="Malgun Gothic"/>
              </a:rPr>
              <a:t>2</a:t>
            </a:r>
            <a:endParaRPr sz="1600" dirty="0">
              <a:latin typeface="Malgun Gothic"/>
              <a:cs typeface="Malgun Gothic"/>
            </a:endParaRPr>
          </a:p>
        </p:txBody>
      </p:sp>
      <p:sp>
        <p:nvSpPr>
          <p:cNvPr id="71" name="object 71"/>
          <p:cNvSpPr txBox="1"/>
          <p:nvPr/>
        </p:nvSpPr>
        <p:spPr>
          <a:xfrm>
            <a:off x="3850585" y="2542366"/>
            <a:ext cx="348768" cy="259045"/>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a:t>
            </a:r>
            <a:r>
              <a:rPr lang="en-US" altLang="ko-KR" sz="1600" b="1" spc="-55" dirty="0">
                <a:solidFill>
                  <a:srgbClr val="FFFFFF"/>
                </a:solidFill>
                <a:latin typeface="Malgun Gothic"/>
                <a:cs typeface="Malgun Gothic"/>
              </a:rPr>
              <a:t>3</a:t>
            </a:r>
            <a:endParaRPr sz="1600" dirty="0">
              <a:latin typeface="Malgun Gothic"/>
              <a:cs typeface="Malgun Gothic"/>
            </a:endParaRPr>
          </a:p>
        </p:txBody>
      </p:sp>
      <p:sp>
        <p:nvSpPr>
          <p:cNvPr id="72" name="object 72"/>
          <p:cNvSpPr txBox="1"/>
          <p:nvPr/>
        </p:nvSpPr>
        <p:spPr>
          <a:xfrm>
            <a:off x="3851688" y="3135335"/>
            <a:ext cx="577578" cy="259045"/>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a:t>
            </a:r>
            <a:r>
              <a:rPr lang="en-US" altLang="ko-KR" sz="1600" b="1" spc="-55" dirty="0">
                <a:solidFill>
                  <a:srgbClr val="FFFFFF"/>
                </a:solidFill>
                <a:latin typeface="Malgun Gothic"/>
                <a:cs typeface="Malgun Gothic"/>
              </a:rPr>
              <a:t>4</a:t>
            </a:r>
            <a:endParaRPr sz="1600" dirty="0">
              <a:latin typeface="Malgun Gothic"/>
              <a:cs typeface="Malgun Gothic"/>
            </a:endParaRPr>
          </a:p>
        </p:txBody>
      </p:sp>
      <p:sp>
        <p:nvSpPr>
          <p:cNvPr id="73" name="object 73"/>
          <p:cNvSpPr txBox="1"/>
          <p:nvPr/>
        </p:nvSpPr>
        <p:spPr>
          <a:xfrm>
            <a:off x="5718428" y="3457562"/>
            <a:ext cx="250825" cy="269240"/>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06</a:t>
            </a:r>
            <a:endParaRPr sz="1600">
              <a:latin typeface="Malgun Gothic"/>
              <a:cs typeface="Malgun Gothic"/>
            </a:endParaRPr>
          </a:p>
        </p:txBody>
      </p:sp>
      <p:grpSp>
        <p:nvGrpSpPr>
          <p:cNvPr id="80" name="object 80"/>
          <p:cNvGrpSpPr/>
          <p:nvPr/>
        </p:nvGrpSpPr>
        <p:grpSpPr>
          <a:xfrm>
            <a:off x="9288000" y="396005"/>
            <a:ext cx="1026160" cy="483870"/>
            <a:chOff x="9288000" y="396005"/>
            <a:chExt cx="1026160" cy="483870"/>
          </a:xfrm>
        </p:grpSpPr>
        <p:sp>
          <p:nvSpPr>
            <p:cNvPr id="81" name="object 81"/>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82" name="object 82"/>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3" name="object 83"/>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84" name="object 84"/>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85" name="object 85"/>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86" name="object 86"/>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87" name="object 87"/>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88" name="object 88"/>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sp>
          <p:nvSpPr>
            <p:cNvPr id="89" name="object 89"/>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90" name="object 90"/>
            <p:cNvPicPr/>
            <p:nvPr/>
          </p:nvPicPr>
          <p:blipFill>
            <a:blip r:embed="rId4" cstate="print"/>
            <a:stretch>
              <a:fillRect/>
            </a:stretch>
          </p:blipFill>
          <p:spPr>
            <a:xfrm>
              <a:off x="9875333" y="794158"/>
              <a:ext cx="416388" cy="85483"/>
            </a:xfrm>
            <a:prstGeom prst="rect">
              <a:avLst/>
            </a:prstGeom>
          </p:spPr>
        </p:pic>
      </p:grpSp>
      <p:sp>
        <p:nvSpPr>
          <p:cNvPr id="91" name="object 17">
            <a:extLst>
              <a:ext uri="{FF2B5EF4-FFF2-40B4-BE49-F238E27FC236}">
                <a16:creationId xmlns:a16="http://schemas.microsoft.com/office/drawing/2014/main" id="{A7815C87-813F-45A4-9CD4-6DAAA40C1EB4}"/>
              </a:ext>
            </a:extLst>
          </p:cNvPr>
          <p:cNvSpPr txBox="1"/>
          <p:nvPr/>
        </p:nvSpPr>
        <p:spPr>
          <a:xfrm>
            <a:off x="4714442" y="5076825"/>
            <a:ext cx="4289857" cy="289823"/>
          </a:xfrm>
          <a:prstGeom prst="rect">
            <a:avLst/>
          </a:prstGeom>
        </p:spPr>
        <p:txBody>
          <a:bodyPr vert="horz" wrap="square" lIns="0" tIns="12700" rIns="0" bIns="0" rtlCol="0">
            <a:spAutoFit/>
          </a:bodyPr>
          <a:lstStyle/>
          <a:p>
            <a:pPr marL="12700">
              <a:lnSpc>
                <a:spcPct val="100000"/>
              </a:lnSpc>
              <a:spcBef>
                <a:spcPts val="100"/>
              </a:spcBef>
            </a:pPr>
            <a:r>
              <a:rPr lang="en-US" altLang="ko-KR" sz="1800" b="1" spc="-210" dirty="0">
                <a:solidFill>
                  <a:srgbClr val="595757"/>
                </a:solidFill>
                <a:latin typeface="Malgun Gothic"/>
                <a:cs typeface="Malgun Gothic"/>
              </a:rPr>
              <a:t>INDUSTRY CHANGES AFTER COVID-19</a:t>
            </a:r>
            <a:endParaRPr sz="1800" dirty="0">
              <a:latin typeface="Malgun Gothic"/>
              <a:cs typeface="Malgun Gothic"/>
            </a:endParaRPr>
          </a:p>
        </p:txBody>
      </p:sp>
      <p:sp>
        <p:nvSpPr>
          <p:cNvPr id="92" name="object 70">
            <a:extLst>
              <a:ext uri="{FF2B5EF4-FFF2-40B4-BE49-F238E27FC236}">
                <a16:creationId xmlns:a16="http://schemas.microsoft.com/office/drawing/2014/main" id="{943354E9-E60A-4740-A062-CAF889E6DB60}"/>
              </a:ext>
            </a:extLst>
          </p:cNvPr>
          <p:cNvSpPr txBox="1"/>
          <p:nvPr/>
        </p:nvSpPr>
        <p:spPr>
          <a:xfrm>
            <a:off x="3831744" y="1403100"/>
            <a:ext cx="250825" cy="269240"/>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a:t>
            </a:r>
            <a:r>
              <a:rPr lang="en-US" altLang="ko-KR" sz="1600" b="1" spc="-55" dirty="0">
                <a:solidFill>
                  <a:srgbClr val="FFFFFF"/>
                </a:solidFill>
                <a:latin typeface="Malgun Gothic"/>
                <a:cs typeface="Malgun Gothic"/>
              </a:rPr>
              <a:t>1</a:t>
            </a:r>
            <a:endParaRPr sz="1600" dirty="0">
              <a:latin typeface="Malgun Gothic"/>
              <a:cs typeface="Malgun Gothic"/>
            </a:endParaRPr>
          </a:p>
        </p:txBody>
      </p:sp>
      <p:sp>
        <p:nvSpPr>
          <p:cNvPr id="93" name="object 72">
            <a:extLst>
              <a:ext uri="{FF2B5EF4-FFF2-40B4-BE49-F238E27FC236}">
                <a16:creationId xmlns:a16="http://schemas.microsoft.com/office/drawing/2014/main" id="{9CC960E9-3740-413B-B36D-46E1F0C95C65}"/>
              </a:ext>
            </a:extLst>
          </p:cNvPr>
          <p:cNvSpPr txBox="1"/>
          <p:nvPr/>
        </p:nvSpPr>
        <p:spPr>
          <a:xfrm>
            <a:off x="3539860" y="3674378"/>
            <a:ext cx="577578" cy="259045"/>
          </a:xfrm>
          <a:prstGeom prst="rect">
            <a:avLst/>
          </a:prstGeom>
        </p:spPr>
        <p:txBody>
          <a:bodyPr vert="horz" wrap="square" lIns="0" tIns="12700" rIns="0" bIns="0" rtlCol="0">
            <a:spAutoFit/>
          </a:bodyPr>
          <a:lstStyle/>
          <a:p>
            <a:pPr marL="12700">
              <a:lnSpc>
                <a:spcPct val="100000"/>
              </a:lnSpc>
              <a:spcBef>
                <a:spcPts val="100"/>
              </a:spcBef>
            </a:pPr>
            <a:r>
              <a:rPr lang="en-US" sz="1600" b="1" spc="-55" dirty="0">
                <a:solidFill>
                  <a:srgbClr val="FFFFFF"/>
                </a:solidFill>
                <a:latin typeface="Malgun Gothic"/>
                <a:cs typeface="Malgun Gothic"/>
              </a:rPr>
              <a:t>II</a:t>
            </a:r>
            <a:endParaRPr sz="1600" dirty="0">
              <a:latin typeface="Malgun Gothic"/>
              <a:cs typeface="Malgun Gothic"/>
            </a:endParaRPr>
          </a:p>
        </p:txBody>
      </p:sp>
      <p:grpSp>
        <p:nvGrpSpPr>
          <p:cNvPr id="94" name="object 24">
            <a:extLst>
              <a:ext uri="{FF2B5EF4-FFF2-40B4-BE49-F238E27FC236}">
                <a16:creationId xmlns:a16="http://schemas.microsoft.com/office/drawing/2014/main" id="{DD116C44-E9D7-43C0-AB41-1023AF367E0F}"/>
              </a:ext>
            </a:extLst>
          </p:cNvPr>
          <p:cNvGrpSpPr/>
          <p:nvPr/>
        </p:nvGrpSpPr>
        <p:grpSpPr>
          <a:xfrm>
            <a:off x="3811426" y="4619625"/>
            <a:ext cx="774065" cy="367665"/>
            <a:chOff x="5666395" y="1386010"/>
            <a:chExt cx="774065" cy="367665"/>
          </a:xfrm>
        </p:grpSpPr>
        <p:pic>
          <p:nvPicPr>
            <p:cNvPr id="95" name="object 25">
              <a:extLst>
                <a:ext uri="{FF2B5EF4-FFF2-40B4-BE49-F238E27FC236}">
                  <a16:creationId xmlns:a16="http://schemas.microsoft.com/office/drawing/2014/main" id="{92AB6CFC-6C7E-4AE0-836E-A7AF7C363163}"/>
                </a:ext>
              </a:extLst>
            </p:cNvPr>
            <p:cNvPicPr/>
            <p:nvPr/>
          </p:nvPicPr>
          <p:blipFill>
            <a:blip r:embed="rId3" cstate="print"/>
            <a:stretch>
              <a:fillRect/>
            </a:stretch>
          </p:blipFill>
          <p:spPr>
            <a:xfrm>
              <a:off x="6348152" y="1523709"/>
              <a:ext cx="91795" cy="91795"/>
            </a:xfrm>
            <a:prstGeom prst="rect">
              <a:avLst/>
            </a:prstGeom>
          </p:spPr>
        </p:pic>
        <p:sp>
          <p:nvSpPr>
            <p:cNvPr id="96" name="object 26">
              <a:extLst>
                <a:ext uri="{FF2B5EF4-FFF2-40B4-BE49-F238E27FC236}">
                  <a16:creationId xmlns:a16="http://schemas.microsoft.com/office/drawing/2014/main" id="{0656681D-C08D-40B4-89A0-1792F0D92A0B}"/>
                </a:ext>
              </a:extLst>
            </p:cNvPr>
            <p:cNvSpPr/>
            <p:nvPr/>
          </p:nvSpPr>
          <p:spPr>
            <a:xfrm>
              <a:off x="5666395" y="1386010"/>
              <a:ext cx="367665" cy="367665"/>
            </a:xfrm>
            <a:custGeom>
              <a:avLst/>
              <a:gdLst/>
              <a:ahLst/>
              <a:cxnLst/>
              <a:rect l="l" t="t" r="r" b="b"/>
              <a:pathLst>
                <a:path w="367664" h="367664">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97" name="object 27">
              <a:extLst>
                <a:ext uri="{FF2B5EF4-FFF2-40B4-BE49-F238E27FC236}">
                  <a16:creationId xmlns:a16="http://schemas.microsoft.com/office/drawing/2014/main" id="{E72FFCA3-EA13-473B-87D6-9E14D5DD865B}"/>
                </a:ext>
              </a:extLst>
            </p:cNvPr>
            <p:cNvSpPr/>
            <p:nvPr/>
          </p:nvSpPr>
          <p:spPr>
            <a:xfrm>
              <a:off x="5989500" y="1569604"/>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grpSp>
        <p:nvGrpSpPr>
          <p:cNvPr id="99" name="object 24">
            <a:extLst>
              <a:ext uri="{FF2B5EF4-FFF2-40B4-BE49-F238E27FC236}">
                <a16:creationId xmlns:a16="http://schemas.microsoft.com/office/drawing/2014/main" id="{BC1473FD-E2DE-4392-A38D-BBABA09F079D}"/>
              </a:ext>
            </a:extLst>
          </p:cNvPr>
          <p:cNvGrpSpPr/>
          <p:nvPr/>
        </p:nvGrpSpPr>
        <p:grpSpPr>
          <a:xfrm>
            <a:off x="3810735" y="5076825"/>
            <a:ext cx="774065" cy="367665"/>
            <a:chOff x="5666395" y="1386010"/>
            <a:chExt cx="774065" cy="367665"/>
          </a:xfrm>
        </p:grpSpPr>
        <p:pic>
          <p:nvPicPr>
            <p:cNvPr id="100" name="object 25">
              <a:extLst>
                <a:ext uri="{FF2B5EF4-FFF2-40B4-BE49-F238E27FC236}">
                  <a16:creationId xmlns:a16="http://schemas.microsoft.com/office/drawing/2014/main" id="{E0C53E09-B7B4-48E0-A559-9E935FCF4A5C}"/>
                </a:ext>
              </a:extLst>
            </p:cNvPr>
            <p:cNvPicPr/>
            <p:nvPr/>
          </p:nvPicPr>
          <p:blipFill>
            <a:blip r:embed="rId3" cstate="print"/>
            <a:stretch>
              <a:fillRect/>
            </a:stretch>
          </p:blipFill>
          <p:spPr>
            <a:xfrm>
              <a:off x="6348152" y="1523709"/>
              <a:ext cx="91795" cy="91795"/>
            </a:xfrm>
            <a:prstGeom prst="rect">
              <a:avLst/>
            </a:prstGeom>
          </p:spPr>
        </p:pic>
        <p:sp>
          <p:nvSpPr>
            <p:cNvPr id="101" name="object 26">
              <a:extLst>
                <a:ext uri="{FF2B5EF4-FFF2-40B4-BE49-F238E27FC236}">
                  <a16:creationId xmlns:a16="http://schemas.microsoft.com/office/drawing/2014/main" id="{6B8A9674-911F-4DFC-B6E5-DEBE3777841F}"/>
                </a:ext>
              </a:extLst>
            </p:cNvPr>
            <p:cNvSpPr/>
            <p:nvPr/>
          </p:nvSpPr>
          <p:spPr>
            <a:xfrm>
              <a:off x="5666395" y="1386010"/>
              <a:ext cx="367665" cy="367665"/>
            </a:xfrm>
            <a:custGeom>
              <a:avLst/>
              <a:gdLst/>
              <a:ahLst/>
              <a:cxnLst/>
              <a:rect l="l" t="t" r="r" b="b"/>
              <a:pathLst>
                <a:path w="367664" h="367664">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102" name="object 27">
              <a:extLst>
                <a:ext uri="{FF2B5EF4-FFF2-40B4-BE49-F238E27FC236}">
                  <a16:creationId xmlns:a16="http://schemas.microsoft.com/office/drawing/2014/main" id="{D98CC13C-F64F-42F7-83A8-9FB92E238612}"/>
                </a:ext>
              </a:extLst>
            </p:cNvPr>
            <p:cNvSpPr/>
            <p:nvPr/>
          </p:nvSpPr>
          <p:spPr>
            <a:xfrm>
              <a:off x="5989500" y="1569604"/>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grpSp>
        <p:nvGrpSpPr>
          <p:cNvPr id="103" name="object 24">
            <a:extLst>
              <a:ext uri="{FF2B5EF4-FFF2-40B4-BE49-F238E27FC236}">
                <a16:creationId xmlns:a16="http://schemas.microsoft.com/office/drawing/2014/main" id="{17EC012D-9003-447D-8852-7463217A3E01}"/>
              </a:ext>
            </a:extLst>
          </p:cNvPr>
          <p:cNvGrpSpPr/>
          <p:nvPr/>
        </p:nvGrpSpPr>
        <p:grpSpPr>
          <a:xfrm>
            <a:off x="3819223" y="5534025"/>
            <a:ext cx="774065" cy="367665"/>
            <a:chOff x="5666395" y="1386010"/>
            <a:chExt cx="774065" cy="367665"/>
          </a:xfrm>
        </p:grpSpPr>
        <p:pic>
          <p:nvPicPr>
            <p:cNvPr id="104" name="object 25">
              <a:extLst>
                <a:ext uri="{FF2B5EF4-FFF2-40B4-BE49-F238E27FC236}">
                  <a16:creationId xmlns:a16="http://schemas.microsoft.com/office/drawing/2014/main" id="{62347630-4DA3-4147-A8F8-46E06BE19515}"/>
                </a:ext>
              </a:extLst>
            </p:cNvPr>
            <p:cNvPicPr/>
            <p:nvPr/>
          </p:nvPicPr>
          <p:blipFill>
            <a:blip r:embed="rId3" cstate="print"/>
            <a:stretch>
              <a:fillRect/>
            </a:stretch>
          </p:blipFill>
          <p:spPr>
            <a:xfrm>
              <a:off x="6348152" y="1523709"/>
              <a:ext cx="91795" cy="91795"/>
            </a:xfrm>
            <a:prstGeom prst="rect">
              <a:avLst/>
            </a:prstGeom>
          </p:spPr>
        </p:pic>
        <p:sp>
          <p:nvSpPr>
            <p:cNvPr id="105" name="object 26">
              <a:extLst>
                <a:ext uri="{FF2B5EF4-FFF2-40B4-BE49-F238E27FC236}">
                  <a16:creationId xmlns:a16="http://schemas.microsoft.com/office/drawing/2014/main" id="{E28774AE-143A-4A4B-B247-956C5EBFF362}"/>
                </a:ext>
              </a:extLst>
            </p:cNvPr>
            <p:cNvSpPr/>
            <p:nvPr/>
          </p:nvSpPr>
          <p:spPr>
            <a:xfrm>
              <a:off x="5666395" y="1386010"/>
              <a:ext cx="367665" cy="367665"/>
            </a:xfrm>
            <a:custGeom>
              <a:avLst/>
              <a:gdLst/>
              <a:ahLst/>
              <a:cxnLst/>
              <a:rect l="l" t="t" r="r" b="b"/>
              <a:pathLst>
                <a:path w="367664" h="367664">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106" name="object 27">
              <a:extLst>
                <a:ext uri="{FF2B5EF4-FFF2-40B4-BE49-F238E27FC236}">
                  <a16:creationId xmlns:a16="http://schemas.microsoft.com/office/drawing/2014/main" id="{F1D98BD1-FD1E-43F1-A2CF-5712C8F94E70}"/>
                </a:ext>
              </a:extLst>
            </p:cNvPr>
            <p:cNvSpPr/>
            <p:nvPr/>
          </p:nvSpPr>
          <p:spPr>
            <a:xfrm>
              <a:off x="5989500" y="1569604"/>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grpSp>
        <p:nvGrpSpPr>
          <p:cNvPr id="107" name="object 24">
            <a:extLst>
              <a:ext uri="{FF2B5EF4-FFF2-40B4-BE49-F238E27FC236}">
                <a16:creationId xmlns:a16="http://schemas.microsoft.com/office/drawing/2014/main" id="{4437A92E-EDC1-4627-AE47-D639DCE32E7A}"/>
              </a:ext>
            </a:extLst>
          </p:cNvPr>
          <p:cNvGrpSpPr/>
          <p:nvPr/>
        </p:nvGrpSpPr>
        <p:grpSpPr>
          <a:xfrm>
            <a:off x="3811426" y="4162425"/>
            <a:ext cx="774065" cy="367665"/>
            <a:chOff x="5666395" y="1386010"/>
            <a:chExt cx="774065" cy="367665"/>
          </a:xfrm>
        </p:grpSpPr>
        <p:pic>
          <p:nvPicPr>
            <p:cNvPr id="108" name="object 25">
              <a:extLst>
                <a:ext uri="{FF2B5EF4-FFF2-40B4-BE49-F238E27FC236}">
                  <a16:creationId xmlns:a16="http://schemas.microsoft.com/office/drawing/2014/main" id="{8EF35F5F-544C-4DE5-B6FD-16F4EE152E38}"/>
                </a:ext>
              </a:extLst>
            </p:cNvPr>
            <p:cNvPicPr/>
            <p:nvPr/>
          </p:nvPicPr>
          <p:blipFill>
            <a:blip r:embed="rId3" cstate="print"/>
            <a:stretch>
              <a:fillRect/>
            </a:stretch>
          </p:blipFill>
          <p:spPr>
            <a:xfrm>
              <a:off x="6348152" y="1523709"/>
              <a:ext cx="91795" cy="91795"/>
            </a:xfrm>
            <a:prstGeom prst="rect">
              <a:avLst/>
            </a:prstGeom>
          </p:spPr>
        </p:pic>
        <p:sp>
          <p:nvSpPr>
            <p:cNvPr id="109" name="object 26">
              <a:extLst>
                <a:ext uri="{FF2B5EF4-FFF2-40B4-BE49-F238E27FC236}">
                  <a16:creationId xmlns:a16="http://schemas.microsoft.com/office/drawing/2014/main" id="{1E58E28A-80DD-4F98-9955-AF16AA8672F1}"/>
                </a:ext>
              </a:extLst>
            </p:cNvPr>
            <p:cNvSpPr/>
            <p:nvPr/>
          </p:nvSpPr>
          <p:spPr>
            <a:xfrm>
              <a:off x="5666395" y="1386010"/>
              <a:ext cx="367665" cy="367665"/>
            </a:xfrm>
            <a:custGeom>
              <a:avLst/>
              <a:gdLst/>
              <a:ahLst/>
              <a:cxnLst/>
              <a:rect l="l" t="t" r="r" b="b"/>
              <a:pathLst>
                <a:path w="367664" h="367664">
                  <a:moveTo>
                    <a:pt x="183603" y="0"/>
                  </a:moveTo>
                  <a:lnTo>
                    <a:pt x="134796" y="6557"/>
                  </a:lnTo>
                  <a:lnTo>
                    <a:pt x="90937" y="25065"/>
                  </a:lnTo>
                  <a:lnTo>
                    <a:pt x="53778" y="53771"/>
                  </a:lnTo>
                  <a:lnTo>
                    <a:pt x="25068" y="90928"/>
                  </a:lnTo>
                  <a:lnTo>
                    <a:pt x="6558" y="134784"/>
                  </a:lnTo>
                  <a:lnTo>
                    <a:pt x="0" y="183591"/>
                  </a:lnTo>
                  <a:lnTo>
                    <a:pt x="6558" y="232403"/>
                  </a:lnTo>
                  <a:lnTo>
                    <a:pt x="25068" y="276263"/>
                  </a:lnTo>
                  <a:lnTo>
                    <a:pt x="53778" y="313421"/>
                  </a:lnTo>
                  <a:lnTo>
                    <a:pt x="90937" y="342129"/>
                  </a:lnTo>
                  <a:lnTo>
                    <a:pt x="134796" y="360637"/>
                  </a:lnTo>
                  <a:lnTo>
                    <a:pt x="183603" y="367195"/>
                  </a:lnTo>
                  <a:lnTo>
                    <a:pt x="232411" y="360637"/>
                  </a:lnTo>
                  <a:lnTo>
                    <a:pt x="276270" y="342129"/>
                  </a:lnTo>
                  <a:lnTo>
                    <a:pt x="313429" y="313421"/>
                  </a:lnTo>
                  <a:lnTo>
                    <a:pt x="342139" y="276263"/>
                  </a:lnTo>
                  <a:lnTo>
                    <a:pt x="360648" y="232403"/>
                  </a:lnTo>
                  <a:lnTo>
                    <a:pt x="367207" y="183591"/>
                  </a:lnTo>
                  <a:lnTo>
                    <a:pt x="360648" y="134784"/>
                  </a:lnTo>
                  <a:lnTo>
                    <a:pt x="342139" y="90928"/>
                  </a:lnTo>
                  <a:lnTo>
                    <a:pt x="313429" y="53771"/>
                  </a:lnTo>
                  <a:lnTo>
                    <a:pt x="276270" y="25065"/>
                  </a:lnTo>
                  <a:lnTo>
                    <a:pt x="232411" y="6557"/>
                  </a:lnTo>
                  <a:lnTo>
                    <a:pt x="183603" y="0"/>
                  </a:lnTo>
                  <a:close/>
                </a:path>
              </a:pathLst>
            </a:custGeom>
            <a:solidFill>
              <a:srgbClr val="38A1DB"/>
            </a:solidFill>
          </p:spPr>
          <p:txBody>
            <a:bodyPr wrap="square" lIns="0" tIns="0" rIns="0" bIns="0" rtlCol="0"/>
            <a:lstStyle/>
            <a:p>
              <a:endParaRPr/>
            </a:p>
          </p:txBody>
        </p:sp>
        <p:sp>
          <p:nvSpPr>
            <p:cNvPr id="110" name="object 27">
              <a:extLst>
                <a:ext uri="{FF2B5EF4-FFF2-40B4-BE49-F238E27FC236}">
                  <a16:creationId xmlns:a16="http://schemas.microsoft.com/office/drawing/2014/main" id="{C9AAA985-35D1-4907-92AE-4328905D8ABF}"/>
                </a:ext>
              </a:extLst>
            </p:cNvPr>
            <p:cNvSpPr/>
            <p:nvPr/>
          </p:nvSpPr>
          <p:spPr>
            <a:xfrm>
              <a:off x="5989500" y="1569604"/>
              <a:ext cx="441959" cy="0"/>
            </a:xfrm>
            <a:custGeom>
              <a:avLst/>
              <a:gdLst/>
              <a:ahLst/>
              <a:cxnLst/>
              <a:rect l="l" t="t" r="r" b="b"/>
              <a:pathLst>
                <a:path w="441960">
                  <a:moveTo>
                    <a:pt x="0" y="0"/>
                  </a:moveTo>
                  <a:lnTo>
                    <a:pt x="441896" y="0"/>
                  </a:lnTo>
                </a:path>
              </a:pathLst>
            </a:custGeom>
            <a:ln w="12700">
              <a:solidFill>
                <a:srgbClr val="38A1DB"/>
              </a:solidFill>
            </a:ln>
          </p:spPr>
          <p:txBody>
            <a:bodyPr wrap="square" lIns="0" tIns="0" rIns="0" bIns="0" rtlCol="0"/>
            <a:lstStyle/>
            <a:p>
              <a:endParaRPr/>
            </a:p>
          </p:txBody>
        </p:sp>
      </p:grpSp>
      <p:sp>
        <p:nvSpPr>
          <p:cNvPr id="111" name="object 70">
            <a:extLst>
              <a:ext uri="{FF2B5EF4-FFF2-40B4-BE49-F238E27FC236}">
                <a16:creationId xmlns:a16="http://schemas.microsoft.com/office/drawing/2014/main" id="{AB390C9C-1E6F-428B-8857-4588D3768A60}"/>
              </a:ext>
            </a:extLst>
          </p:cNvPr>
          <p:cNvSpPr txBox="1"/>
          <p:nvPr/>
        </p:nvSpPr>
        <p:spPr>
          <a:xfrm>
            <a:off x="3876006" y="4197985"/>
            <a:ext cx="250825" cy="269240"/>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a:t>
            </a:r>
            <a:r>
              <a:rPr lang="en-US" altLang="ko-KR" sz="1600" b="1" spc="-55" dirty="0">
                <a:solidFill>
                  <a:srgbClr val="FFFFFF"/>
                </a:solidFill>
                <a:latin typeface="Malgun Gothic"/>
                <a:cs typeface="Malgun Gothic"/>
              </a:rPr>
              <a:t>1</a:t>
            </a:r>
            <a:endParaRPr sz="1600" dirty="0">
              <a:latin typeface="Malgun Gothic"/>
              <a:cs typeface="Malgun Gothic"/>
            </a:endParaRPr>
          </a:p>
        </p:txBody>
      </p:sp>
      <p:sp>
        <p:nvSpPr>
          <p:cNvPr id="112" name="object 70">
            <a:extLst>
              <a:ext uri="{FF2B5EF4-FFF2-40B4-BE49-F238E27FC236}">
                <a16:creationId xmlns:a16="http://schemas.microsoft.com/office/drawing/2014/main" id="{47484FFC-7229-41A7-A5F6-893370982E60}"/>
              </a:ext>
            </a:extLst>
          </p:cNvPr>
          <p:cNvSpPr txBox="1"/>
          <p:nvPr/>
        </p:nvSpPr>
        <p:spPr>
          <a:xfrm>
            <a:off x="3872310" y="4655185"/>
            <a:ext cx="250825" cy="269240"/>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a:t>
            </a:r>
            <a:r>
              <a:rPr lang="en-US" altLang="ko-KR" sz="1600" b="1" spc="-55" dirty="0">
                <a:solidFill>
                  <a:srgbClr val="FFFFFF"/>
                </a:solidFill>
                <a:latin typeface="Malgun Gothic"/>
                <a:cs typeface="Malgun Gothic"/>
              </a:rPr>
              <a:t>2</a:t>
            </a:r>
            <a:endParaRPr sz="1600" dirty="0">
              <a:latin typeface="Malgun Gothic"/>
              <a:cs typeface="Malgun Gothic"/>
            </a:endParaRPr>
          </a:p>
        </p:txBody>
      </p:sp>
      <p:sp>
        <p:nvSpPr>
          <p:cNvPr id="113" name="object 71">
            <a:extLst>
              <a:ext uri="{FF2B5EF4-FFF2-40B4-BE49-F238E27FC236}">
                <a16:creationId xmlns:a16="http://schemas.microsoft.com/office/drawing/2014/main" id="{8E2FFA85-CFC8-408F-991F-C125D9EC772A}"/>
              </a:ext>
            </a:extLst>
          </p:cNvPr>
          <p:cNvSpPr txBox="1"/>
          <p:nvPr/>
        </p:nvSpPr>
        <p:spPr>
          <a:xfrm>
            <a:off x="3877995" y="5122580"/>
            <a:ext cx="348768" cy="259045"/>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a:t>
            </a:r>
            <a:r>
              <a:rPr lang="en-US" altLang="ko-KR" sz="1600" b="1" spc="-55" dirty="0">
                <a:solidFill>
                  <a:srgbClr val="FFFFFF"/>
                </a:solidFill>
                <a:latin typeface="Malgun Gothic"/>
                <a:cs typeface="Malgun Gothic"/>
              </a:rPr>
              <a:t>3</a:t>
            </a:r>
            <a:endParaRPr sz="1600" dirty="0">
              <a:latin typeface="Malgun Gothic"/>
              <a:cs typeface="Malgun Gothic"/>
            </a:endParaRPr>
          </a:p>
        </p:txBody>
      </p:sp>
      <p:sp>
        <p:nvSpPr>
          <p:cNvPr id="114" name="object 72">
            <a:extLst>
              <a:ext uri="{FF2B5EF4-FFF2-40B4-BE49-F238E27FC236}">
                <a16:creationId xmlns:a16="http://schemas.microsoft.com/office/drawing/2014/main" id="{A99766D1-BEFD-41C4-A278-CAFEC677157C}"/>
              </a:ext>
            </a:extLst>
          </p:cNvPr>
          <p:cNvSpPr txBox="1"/>
          <p:nvPr/>
        </p:nvSpPr>
        <p:spPr>
          <a:xfrm>
            <a:off x="3878906" y="5579780"/>
            <a:ext cx="577578" cy="259045"/>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a:t>
            </a:r>
            <a:r>
              <a:rPr lang="en-US" altLang="ko-KR" sz="1600" b="1" spc="-55" dirty="0">
                <a:solidFill>
                  <a:srgbClr val="FFFFFF"/>
                </a:solidFill>
                <a:latin typeface="Malgun Gothic"/>
                <a:cs typeface="Malgun Gothic"/>
              </a:rPr>
              <a:t>4</a:t>
            </a:r>
            <a:endParaRPr sz="1600" dirty="0">
              <a:latin typeface="Malgun Gothic"/>
              <a:cs typeface="Malgun Gothic"/>
            </a:endParaRPr>
          </a:p>
        </p:txBody>
      </p:sp>
      <p:sp>
        <p:nvSpPr>
          <p:cNvPr id="115" name="object 70">
            <a:extLst>
              <a:ext uri="{FF2B5EF4-FFF2-40B4-BE49-F238E27FC236}">
                <a16:creationId xmlns:a16="http://schemas.microsoft.com/office/drawing/2014/main" id="{3FDAD5D2-242B-48E2-AF5D-BC88B45CBA80}"/>
              </a:ext>
            </a:extLst>
          </p:cNvPr>
          <p:cNvSpPr txBox="1"/>
          <p:nvPr/>
        </p:nvSpPr>
        <p:spPr>
          <a:xfrm>
            <a:off x="3879466" y="6026785"/>
            <a:ext cx="250825" cy="269240"/>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a:t>
            </a:r>
            <a:r>
              <a:rPr lang="en-US" altLang="ko-KR" sz="1600" b="1" spc="-55" dirty="0">
                <a:solidFill>
                  <a:srgbClr val="FFFFFF"/>
                </a:solidFill>
                <a:latin typeface="Malgun Gothic"/>
                <a:cs typeface="Malgun Gothic"/>
              </a:rPr>
              <a:t>5</a:t>
            </a:r>
            <a:endParaRPr sz="1600" dirty="0">
              <a:latin typeface="Malgun Gothic"/>
              <a:cs typeface="Malgun Gothic"/>
            </a:endParaRPr>
          </a:p>
        </p:txBody>
      </p:sp>
      <p:sp>
        <p:nvSpPr>
          <p:cNvPr id="116" name="object 19">
            <a:extLst>
              <a:ext uri="{FF2B5EF4-FFF2-40B4-BE49-F238E27FC236}">
                <a16:creationId xmlns:a16="http://schemas.microsoft.com/office/drawing/2014/main" id="{93DAFEDF-3B3D-4DD7-BDF1-885522148CCD}"/>
              </a:ext>
            </a:extLst>
          </p:cNvPr>
          <p:cNvSpPr txBox="1"/>
          <p:nvPr/>
        </p:nvSpPr>
        <p:spPr>
          <a:xfrm>
            <a:off x="4732563" y="5991225"/>
            <a:ext cx="3452850" cy="289823"/>
          </a:xfrm>
          <a:prstGeom prst="rect">
            <a:avLst/>
          </a:prstGeom>
        </p:spPr>
        <p:txBody>
          <a:bodyPr vert="horz" wrap="square" lIns="0" tIns="12700" rIns="0" bIns="0" rtlCol="0">
            <a:spAutoFit/>
          </a:bodyPr>
          <a:lstStyle/>
          <a:p>
            <a:pPr marL="12700">
              <a:lnSpc>
                <a:spcPct val="100000"/>
              </a:lnSpc>
              <a:spcBef>
                <a:spcPts val="100"/>
              </a:spcBef>
            </a:pPr>
            <a:r>
              <a:rPr lang="en-US" altLang="ko-KR" sz="1800" b="1" spc="-210" dirty="0">
                <a:solidFill>
                  <a:srgbClr val="595757"/>
                </a:solidFill>
                <a:latin typeface="Malgun Gothic"/>
                <a:cs typeface="Malgun Gothic"/>
              </a:rPr>
              <a:t>T &amp; M TOUR GROWTH STRATEGY</a:t>
            </a:r>
            <a:endParaRPr sz="1800" dirty="0">
              <a:latin typeface="Malgun Gothic"/>
              <a:cs typeface="Malgun Gothic"/>
            </a:endParaRPr>
          </a:p>
        </p:txBody>
      </p:sp>
      <p:sp>
        <p:nvSpPr>
          <p:cNvPr id="117" name="object 19">
            <a:extLst>
              <a:ext uri="{FF2B5EF4-FFF2-40B4-BE49-F238E27FC236}">
                <a16:creationId xmlns:a16="http://schemas.microsoft.com/office/drawing/2014/main" id="{7AA1B388-3411-4E68-BC8B-EC5738C76207}"/>
              </a:ext>
            </a:extLst>
          </p:cNvPr>
          <p:cNvSpPr txBox="1"/>
          <p:nvPr/>
        </p:nvSpPr>
        <p:spPr>
          <a:xfrm>
            <a:off x="4278796" y="6677025"/>
            <a:ext cx="3452850" cy="289823"/>
          </a:xfrm>
          <a:prstGeom prst="rect">
            <a:avLst/>
          </a:prstGeom>
        </p:spPr>
        <p:txBody>
          <a:bodyPr vert="horz" wrap="square" lIns="0" tIns="12700" rIns="0" bIns="0" rtlCol="0">
            <a:spAutoFit/>
          </a:bodyPr>
          <a:lstStyle/>
          <a:p>
            <a:pPr marL="12700">
              <a:lnSpc>
                <a:spcPct val="100000"/>
              </a:lnSpc>
              <a:spcBef>
                <a:spcPts val="100"/>
              </a:spcBef>
            </a:pPr>
            <a:r>
              <a:rPr lang="en-US" altLang="ko-KR" b="1" spc="-210" dirty="0">
                <a:solidFill>
                  <a:srgbClr val="595757"/>
                </a:solidFill>
                <a:latin typeface="Malgun Gothic"/>
                <a:cs typeface="Malgun Gothic"/>
              </a:rPr>
              <a:t>CONTACTS &amp; LOCATIONS</a:t>
            </a:r>
            <a:endParaRPr sz="1800" dirty="0">
              <a:latin typeface="Malgun Gothic"/>
              <a:cs typeface="Malgun Gothic"/>
            </a:endParaRPr>
          </a:p>
        </p:txBody>
      </p:sp>
      <p:sp>
        <p:nvSpPr>
          <p:cNvPr id="118" name="object 70">
            <a:extLst>
              <a:ext uri="{FF2B5EF4-FFF2-40B4-BE49-F238E27FC236}">
                <a16:creationId xmlns:a16="http://schemas.microsoft.com/office/drawing/2014/main" id="{D396F70C-9668-43E2-AEA2-0DE9BAE583CE}"/>
              </a:ext>
            </a:extLst>
          </p:cNvPr>
          <p:cNvSpPr txBox="1"/>
          <p:nvPr/>
        </p:nvSpPr>
        <p:spPr>
          <a:xfrm>
            <a:off x="3473639" y="6712585"/>
            <a:ext cx="250825" cy="269240"/>
          </a:xfrm>
          <a:prstGeom prst="rect">
            <a:avLst/>
          </a:prstGeom>
        </p:spPr>
        <p:txBody>
          <a:bodyPr vert="horz" wrap="square" lIns="0" tIns="12700" rIns="0" bIns="0" rtlCol="0">
            <a:spAutoFit/>
          </a:bodyPr>
          <a:lstStyle/>
          <a:p>
            <a:pPr marL="12700">
              <a:lnSpc>
                <a:spcPct val="100000"/>
              </a:lnSpc>
              <a:spcBef>
                <a:spcPts val="100"/>
              </a:spcBef>
            </a:pPr>
            <a:r>
              <a:rPr sz="1600" b="1" spc="-55" dirty="0">
                <a:solidFill>
                  <a:srgbClr val="FFFFFF"/>
                </a:solidFill>
                <a:latin typeface="Malgun Gothic"/>
                <a:cs typeface="Malgun Gothic"/>
              </a:rPr>
              <a:t>0</a:t>
            </a:r>
            <a:r>
              <a:rPr lang="en-US" altLang="ko-KR" sz="1600" b="1" spc="-55" dirty="0">
                <a:solidFill>
                  <a:srgbClr val="FFFFFF"/>
                </a:solidFill>
                <a:latin typeface="Malgun Gothic"/>
                <a:cs typeface="Malgun Gothic"/>
              </a:rPr>
              <a:t>6</a:t>
            </a:r>
            <a:endParaRPr sz="1600" dirty="0">
              <a:latin typeface="Malgun Gothic"/>
              <a:cs typeface="Malgun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object 17"/>
          <p:cNvSpPr txBox="1">
            <a:spLocks noGrp="1"/>
          </p:cNvSpPr>
          <p:nvPr>
            <p:ph type="title"/>
          </p:nvPr>
        </p:nvSpPr>
        <p:spPr>
          <a:xfrm>
            <a:off x="617300" y="907739"/>
            <a:ext cx="7662700" cy="551433"/>
          </a:xfrm>
          <a:prstGeom prst="rect">
            <a:avLst/>
          </a:prstGeom>
        </p:spPr>
        <p:txBody>
          <a:bodyPr vert="horz" wrap="square" lIns="0" tIns="12700" rIns="0" bIns="0" rtlCol="0">
            <a:spAutoFit/>
          </a:bodyPr>
          <a:lstStyle/>
          <a:p>
            <a:pPr marL="12700">
              <a:lnSpc>
                <a:spcPct val="100000"/>
              </a:lnSpc>
              <a:spcBef>
                <a:spcPts val="100"/>
              </a:spcBef>
            </a:pPr>
            <a:r>
              <a:rPr sz="3500" spc="-240" dirty="0">
                <a:solidFill>
                  <a:srgbClr val="F18900"/>
                </a:solidFill>
                <a:latin typeface="Verdana"/>
                <a:cs typeface="Verdana"/>
              </a:rPr>
              <a:t>0</a:t>
            </a:r>
            <a:r>
              <a:rPr lang="en-US" altLang="ko-KR" sz="3500" spc="-240" dirty="0">
                <a:solidFill>
                  <a:srgbClr val="F18900"/>
                </a:solidFill>
                <a:latin typeface="Verdana"/>
                <a:cs typeface="Verdana"/>
              </a:rPr>
              <a:t>2</a:t>
            </a:r>
            <a:r>
              <a:rPr sz="3500" spc="-50" dirty="0">
                <a:solidFill>
                  <a:srgbClr val="F18900"/>
                </a:solidFill>
                <a:latin typeface="Verdana"/>
                <a:cs typeface="Verdana"/>
              </a:rPr>
              <a:t>.</a:t>
            </a:r>
            <a:r>
              <a:rPr lang="en-US" altLang="ko-KR" sz="3500" spc="-455" dirty="0">
                <a:solidFill>
                  <a:srgbClr val="2C4198"/>
                </a:solidFill>
                <a:latin typeface="Verdana"/>
                <a:cs typeface="Verdana"/>
              </a:rPr>
              <a:t> NEW PACKAGE TRAVEL &amp; FIT</a:t>
            </a:r>
            <a:endParaRPr sz="3500" dirty="0">
              <a:latin typeface="Verdana"/>
              <a:cs typeface="Verdana"/>
            </a:endParaRPr>
          </a:p>
        </p:txBody>
      </p:sp>
      <p:pic>
        <p:nvPicPr>
          <p:cNvPr id="18" name="object 18"/>
          <p:cNvPicPr/>
          <p:nvPr/>
        </p:nvPicPr>
        <p:blipFill>
          <a:blip r:embed="rId3" cstate="print"/>
          <a:stretch>
            <a:fillRect/>
          </a:stretch>
        </p:blipFill>
        <p:spPr>
          <a:xfrm>
            <a:off x="529369" y="1987924"/>
            <a:ext cx="2018854" cy="2771934"/>
          </a:xfrm>
          <a:prstGeom prst="rect">
            <a:avLst/>
          </a:prstGeom>
        </p:spPr>
      </p:pic>
      <p:sp>
        <p:nvSpPr>
          <p:cNvPr id="19" name="object 19"/>
          <p:cNvSpPr txBox="1"/>
          <p:nvPr/>
        </p:nvSpPr>
        <p:spPr>
          <a:xfrm>
            <a:off x="822644" y="2466179"/>
            <a:ext cx="1432304" cy="1080424"/>
          </a:xfrm>
          <a:prstGeom prst="rect">
            <a:avLst/>
          </a:prstGeom>
        </p:spPr>
        <p:txBody>
          <a:bodyPr vert="horz" wrap="square" lIns="0" tIns="28575" rIns="0" bIns="0" rtlCol="0">
            <a:spAutoFit/>
          </a:bodyPr>
          <a:lstStyle/>
          <a:p>
            <a:pPr marL="12700" marR="5080" algn="ctr">
              <a:lnSpc>
                <a:spcPts val="2590"/>
              </a:lnSpc>
              <a:spcBef>
                <a:spcPts val="225"/>
              </a:spcBef>
            </a:pPr>
            <a:r>
              <a:rPr lang="en-US" sz="2200" b="1" spc="-265" dirty="0">
                <a:solidFill>
                  <a:srgbClr val="FFFFFF"/>
                </a:solidFill>
                <a:latin typeface="Malgun Gothic"/>
                <a:cs typeface="Malgun Gothic"/>
              </a:rPr>
              <a:t>Free </a:t>
            </a:r>
          </a:p>
          <a:p>
            <a:pPr marL="12700" marR="5080" algn="ctr">
              <a:lnSpc>
                <a:spcPts val="2590"/>
              </a:lnSpc>
              <a:spcBef>
                <a:spcPts val="225"/>
              </a:spcBef>
            </a:pPr>
            <a:r>
              <a:rPr lang="en-US" sz="2200" b="1" spc="-265" dirty="0">
                <a:solidFill>
                  <a:srgbClr val="FFFFFF"/>
                </a:solidFill>
                <a:latin typeface="Malgun Gothic"/>
                <a:cs typeface="Malgun Gothic"/>
              </a:rPr>
              <a:t>Independent </a:t>
            </a:r>
          </a:p>
          <a:p>
            <a:pPr marL="12700" marR="5080" algn="ctr">
              <a:lnSpc>
                <a:spcPts val="2590"/>
              </a:lnSpc>
              <a:spcBef>
                <a:spcPts val="225"/>
              </a:spcBef>
            </a:pPr>
            <a:r>
              <a:rPr lang="en-US" sz="2200" b="1" spc="-265" dirty="0">
                <a:solidFill>
                  <a:srgbClr val="FFFFFF"/>
                </a:solidFill>
                <a:latin typeface="Malgun Gothic"/>
                <a:cs typeface="Malgun Gothic"/>
              </a:rPr>
              <a:t>Tour</a:t>
            </a:r>
            <a:endParaRPr sz="2200" dirty="0">
              <a:latin typeface="Malgun Gothic"/>
              <a:cs typeface="Malgun Gothic"/>
            </a:endParaRPr>
          </a:p>
        </p:txBody>
      </p:sp>
      <p:sp>
        <p:nvSpPr>
          <p:cNvPr id="32" name="object 32"/>
          <p:cNvSpPr txBox="1"/>
          <p:nvPr/>
        </p:nvSpPr>
        <p:spPr>
          <a:xfrm>
            <a:off x="3038848" y="2127964"/>
            <a:ext cx="7054540" cy="1223412"/>
          </a:xfrm>
          <a:prstGeom prst="rect">
            <a:avLst/>
          </a:prstGeom>
        </p:spPr>
        <p:txBody>
          <a:bodyPr vert="horz" wrap="square" lIns="0" tIns="121920" rIns="0" bIns="0" rtlCol="0">
            <a:spAutoFit/>
          </a:bodyPr>
          <a:lstStyle/>
          <a:p>
            <a:pPr marL="393700" indent="-381635">
              <a:lnSpc>
                <a:spcPct val="100000"/>
              </a:lnSpc>
              <a:spcBef>
                <a:spcPts val="960"/>
              </a:spcBef>
              <a:buClr>
                <a:srgbClr val="F18900"/>
              </a:buClr>
              <a:buAutoNum type="arabicPeriod"/>
              <a:tabLst>
                <a:tab pos="393065" algn="l"/>
                <a:tab pos="394335" algn="l"/>
              </a:tabLst>
            </a:pPr>
            <a:r>
              <a:rPr lang="en-US" altLang="ko-KR" sz="1600" b="1" dirty="0">
                <a:latin typeface="Malgun Gothic"/>
                <a:cs typeface="Malgun Gothic"/>
              </a:rPr>
              <a:t>AMONG THE YOUNGSTERS, TRAVEL TYPES BECAME DIVERSE AND THERE’RE MANY PEOPLE WANTING TO TRAVEL INDEPENDENTLY.</a:t>
            </a:r>
            <a:endParaRPr sz="1600" b="1" dirty="0">
              <a:latin typeface="Malgun Gothic"/>
              <a:cs typeface="Malgun Gothic"/>
            </a:endParaRPr>
          </a:p>
          <a:p>
            <a:pPr marL="393700" indent="-381635">
              <a:lnSpc>
                <a:spcPct val="100000"/>
              </a:lnSpc>
              <a:spcBef>
                <a:spcPts val="860"/>
              </a:spcBef>
              <a:buClr>
                <a:srgbClr val="F18900"/>
              </a:buClr>
              <a:buAutoNum type="arabicPeriod"/>
              <a:tabLst>
                <a:tab pos="393065" algn="l"/>
                <a:tab pos="394335" algn="l"/>
              </a:tabLst>
            </a:pPr>
            <a:r>
              <a:rPr lang="en-US" altLang="ko-KR" sz="1600" b="1" spc="-145" dirty="0">
                <a:latin typeface="Malgun Gothic"/>
                <a:cs typeface="Malgun Gothic"/>
              </a:rPr>
              <a:t>AFTER COVID-19, PACKAGE TRAVEL BECAME DIVERSE FROM NO-OPTION TO LUXURY TRAVEL.</a:t>
            </a:r>
            <a:endParaRPr sz="1600" b="1" dirty="0">
              <a:latin typeface="Malgun Gothic"/>
              <a:cs typeface="Malgun Gothic"/>
            </a:endParaRPr>
          </a:p>
        </p:txBody>
      </p:sp>
      <p:graphicFrame>
        <p:nvGraphicFramePr>
          <p:cNvPr id="23" name="차트 22">
            <a:extLst>
              <a:ext uri="{FF2B5EF4-FFF2-40B4-BE49-F238E27FC236}">
                <a16:creationId xmlns:a16="http://schemas.microsoft.com/office/drawing/2014/main" id="{AD628AB3-3103-4E78-98AC-D12634445AEA}"/>
              </a:ext>
            </a:extLst>
          </p:cNvPr>
          <p:cNvGraphicFramePr/>
          <p:nvPr>
            <p:extLst>
              <p:ext uri="{D42A27DB-BD31-4B8C-83A1-F6EECF244321}">
                <p14:modId xmlns:p14="http://schemas.microsoft.com/office/powerpoint/2010/main" val="114773305"/>
              </p:ext>
            </p:extLst>
          </p:nvPr>
        </p:nvGraphicFramePr>
        <p:xfrm>
          <a:off x="4063010" y="3781425"/>
          <a:ext cx="5236700" cy="309826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object 17"/>
          <p:cNvSpPr txBox="1">
            <a:spLocks noGrp="1"/>
          </p:cNvSpPr>
          <p:nvPr>
            <p:ph type="title"/>
          </p:nvPr>
        </p:nvSpPr>
        <p:spPr>
          <a:xfrm>
            <a:off x="617300" y="907739"/>
            <a:ext cx="8670700" cy="551433"/>
          </a:xfrm>
          <a:prstGeom prst="rect">
            <a:avLst/>
          </a:prstGeom>
        </p:spPr>
        <p:txBody>
          <a:bodyPr vert="horz" wrap="square" lIns="0" tIns="12700" rIns="0" bIns="0" rtlCol="0">
            <a:spAutoFit/>
          </a:bodyPr>
          <a:lstStyle/>
          <a:p>
            <a:pPr marL="12700">
              <a:lnSpc>
                <a:spcPct val="100000"/>
              </a:lnSpc>
              <a:spcBef>
                <a:spcPts val="100"/>
              </a:spcBef>
            </a:pPr>
            <a:r>
              <a:rPr sz="3500" spc="-240" dirty="0">
                <a:solidFill>
                  <a:srgbClr val="F18900"/>
                </a:solidFill>
                <a:latin typeface="Verdana"/>
                <a:cs typeface="Verdana"/>
              </a:rPr>
              <a:t>0</a:t>
            </a:r>
            <a:r>
              <a:rPr lang="en-US" altLang="ko-KR" sz="3500" spc="-240" dirty="0">
                <a:solidFill>
                  <a:srgbClr val="F18900"/>
                </a:solidFill>
                <a:latin typeface="Verdana"/>
                <a:cs typeface="Verdana"/>
              </a:rPr>
              <a:t>3</a:t>
            </a:r>
            <a:r>
              <a:rPr sz="3500" spc="-50" dirty="0">
                <a:solidFill>
                  <a:srgbClr val="F18900"/>
                </a:solidFill>
                <a:latin typeface="Verdana"/>
                <a:cs typeface="Verdana"/>
              </a:rPr>
              <a:t>.</a:t>
            </a:r>
            <a:r>
              <a:rPr lang="en-US" altLang="ko-KR" sz="3500" spc="-455" dirty="0">
                <a:solidFill>
                  <a:srgbClr val="2C4198"/>
                </a:solidFill>
                <a:latin typeface="Verdana"/>
                <a:cs typeface="Verdana"/>
              </a:rPr>
              <a:t> INDUSTRY CHANGES IN POST-COVID</a:t>
            </a:r>
            <a:endParaRPr sz="3500" dirty="0">
              <a:latin typeface="Verdana"/>
              <a:cs typeface="Verdana"/>
            </a:endParaRPr>
          </a:p>
        </p:txBody>
      </p:sp>
      <p:pic>
        <p:nvPicPr>
          <p:cNvPr id="18" name="object 18"/>
          <p:cNvPicPr/>
          <p:nvPr/>
        </p:nvPicPr>
        <p:blipFill>
          <a:blip r:embed="rId3" cstate="print"/>
          <a:stretch>
            <a:fillRect/>
          </a:stretch>
        </p:blipFill>
        <p:spPr>
          <a:xfrm>
            <a:off x="676750" y="2268238"/>
            <a:ext cx="2283593" cy="2947399"/>
          </a:xfrm>
          <a:prstGeom prst="rect">
            <a:avLst/>
          </a:prstGeom>
        </p:spPr>
      </p:pic>
      <p:sp>
        <p:nvSpPr>
          <p:cNvPr id="19" name="object 19"/>
          <p:cNvSpPr txBox="1"/>
          <p:nvPr/>
        </p:nvSpPr>
        <p:spPr>
          <a:xfrm>
            <a:off x="676749" y="2790825"/>
            <a:ext cx="2283593" cy="1080424"/>
          </a:xfrm>
          <a:prstGeom prst="rect">
            <a:avLst/>
          </a:prstGeom>
        </p:spPr>
        <p:txBody>
          <a:bodyPr vert="horz" wrap="square" lIns="0" tIns="28575" rIns="0" bIns="0" rtlCol="0">
            <a:spAutoFit/>
          </a:bodyPr>
          <a:lstStyle/>
          <a:p>
            <a:pPr marL="12700" marR="5080" algn="ctr">
              <a:lnSpc>
                <a:spcPts val="2590"/>
              </a:lnSpc>
              <a:spcBef>
                <a:spcPts val="225"/>
              </a:spcBef>
            </a:pPr>
            <a:r>
              <a:rPr lang="en-US" sz="2200" dirty="0">
                <a:latin typeface="나눔고딕 ExtraBold" panose="020D0904000000000000" pitchFamily="50" charset="-127"/>
                <a:ea typeface="나눔고딕 ExtraBold" panose="020D0904000000000000" pitchFamily="50" charset="-127"/>
                <a:cs typeface="Malgun Gothic"/>
              </a:rPr>
              <a:t>THE 5 </a:t>
            </a:r>
          </a:p>
          <a:p>
            <a:pPr marL="12700" marR="5080" algn="ctr">
              <a:lnSpc>
                <a:spcPts val="2590"/>
              </a:lnSpc>
              <a:spcBef>
                <a:spcPts val="225"/>
              </a:spcBef>
            </a:pPr>
            <a:r>
              <a:rPr lang="en-US" sz="2200" dirty="0">
                <a:latin typeface="나눔고딕 ExtraBold" panose="020D0904000000000000" pitchFamily="50" charset="-127"/>
                <a:ea typeface="나눔고딕 ExtraBold" panose="020D0904000000000000" pitchFamily="50" charset="-127"/>
                <a:cs typeface="Malgun Gothic"/>
              </a:rPr>
              <a:t>TRAVEL </a:t>
            </a:r>
          </a:p>
          <a:p>
            <a:pPr marL="12700" marR="5080" algn="ctr">
              <a:lnSpc>
                <a:spcPts val="2590"/>
              </a:lnSpc>
              <a:spcBef>
                <a:spcPts val="225"/>
              </a:spcBef>
            </a:pPr>
            <a:r>
              <a:rPr lang="en-US" sz="2200" dirty="0">
                <a:latin typeface="나눔고딕 ExtraBold" panose="020D0904000000000000" pitchFamily="50" charset="-127"/>
                <a:ea typeface="나눔고딕 ExtraBold" panose="020D0904000000000000" pitchFamily="50" charset="-127"/>
                <a:cs typeface="Malgun Gothic"/>
              </a:rPr>
              <a:t>TRENDS</a:t>
            </a:r>
            <a:endParaRPr sz="2200" dirty="0">
              <a:latin typeface="나눔고딕 ExtraBold" panose="020D0904000000000000" pitchFamily="50" charset="-127"/>
              <a:ea typeface="나눔고딕 ExtraBold" panose="020D0904000000000000" pitchFamily="50" charset="-127"/>
              <a:cs typeface="Malgun Gothic"/>
            </a:endParaRPr>
          </a:p>
        </p:txBody>
      </p:sp>
      <p:sp>
        <p:nvSpPr>
          <p:cNvPr id="32" name="object 32"/>
          <p:cNvSpPr txBox="1"/>
          <p:nvPr/>
        </p:nvSpPr>
        <p:spPr>
          <a:xfrm>
            <a:off x="3329866" y="2292694"/>
            <a:ext cx="6890688" cy="2852063"/>
          </a:xfrm>
          <a:prstGeom prst="rect">
            <a:avLst/>
          </a:prstGeom>
        </p:spPr>
        <p:txBody>
          <a:bodyPr vert="horz" wrap="square" lIns="0" tIns="121920" rIns="0" bIns="0" rtlCol="0">
            <a:spAutoFit/>
          </a:bodyPr>
          <a:lstStyle/>
          <a:p>
            <a:pPr marL="393700" indent="-381635">
              <a:lnSpc>
                <a:spcPct val="100000"/>
              </a:lnSpc>
              <a:spcBef>
                <a:spcPts val="960"/>
              </a:spcBef>
              <a:buClr>
                <a:srgbClr val="F18900"/>
              </a:buClr>
              <a:buAutoNum type="arabicPeriod"/>
              <a:tabLst>
                <a:tab pos="393065" algn="l"/>
                <a:tab pos="394335" algn="l"/>
              </a:tabLst>
            </a:pPr>
            <a:r>
              <a:rPr lang="en-US" altLang="ko-KR" b="1" u="sng" spc="-145" dirty="0">
                <a:latin typeface="Malgun Gothic"/>
                <a:cs typeface="Malgun Gothic"/>
              </a:rPr>
              <a:t>Specialized Travel</a:t>
            </a:r>
            <a:r>
              <a:rPr lang="ko-KR" altLang="en-US" b="1" spc="-145" dirty="0">
                <a:latin typeface="Malgun Gothic"/>
                <a:cs typeface="Malgun Gothic"/>
              </a:rPr>
              <a:t> </a:t>
            </a:r>
            <a:r>
              <a:rPr lang="en-US" altLang="ko-KR" b="1" spc="-145" dirty="0">
                <a:latin typeface="Malgun Gothic"/>
                <a:cs typeface="Malgun Gothic"/>
              </a:rPr>
              <a:t>– A rise of specialized travel such as luxury and FIT travel types</a:t>
            </a:r>
          </a:p>
          <a:p>
            <a:pPr marL="393700" indent="-381635">
              <a:lnSpc>
                <a:spcPct val="100000"/>
              </a:lnSpc>
              <a:spcBef>
                <a:spcPts val="960"/>
              </a:spcBef>
              <a:buClr>
                <a:srgbClr val="F18900"/>
              </a:buClr>
              <a:buAutoNum type="arabicPeriod"/>
              <a:tabLst>
                <a:tab pos="393065" algn="l"/>
                <a:tab pos="394335" algn="l"/>
              </a:tabLst>
            </a:pPr>
            <a:r>
              <a:rPr lang="en-US" altLang="ko-KR" b="1" u="sng" spc="-145" dirty="0">
                <a:latin typeface="Malgun Gothic"/>
                <a:cs typeface="Malgun Gothic"/>
              </a:rPr>
              <a:t>Value</a:t>
            </a:r>
            <a:r>
              <a:rPr lang="ko-KR" altLang="en-US" b="1" u="sng" spc="-145" dirty="0">
                <a:latin typeface="Malgun Gothic"/>
                <a:cs typeface="Malgun Gothic"/>
              </a:rPr>
              <a:t> </a:t>
            </a:r>
            <a:r>
              <a:rPr lang="en-US" altLang="ko-KR" b="1" u="sng" spc="-145" dirty="0">
                <a:latin typeface="Malgun Gothic"/>
                <a:cs typeface="Malgun Gothic"/>
              </a:rPr>
              <a:t>Consumers </a:t>
            </a:r>
            <a:r>
              <a:rPr lang="en-US" altLang="ko-KR" b="1" spc="-145" dirty="0">
                <a:latin typeface="Malgun Gothic"/>
                <a:cs typeface="Malgun Gothic"/>
              </a:rPr>
              <a:t>– A high demand of luxury travel</a:t>
            </a:r>
          </a:p>
          <a:p>
            <a:pPr marL="393700" indent="-381635">
              <a:lnSpc>
                <a:spcPct val="100000"/>
              </a:lnSpc>
              <a:spcBef>
                <a:spcPts val="960"/>
              </a:spcBef>
              <a:buClr>
                <a:srgbClr val="F18900"/>
              </a:buClr>
              <a:buAutoNum type="arabicPeriod"/>
              <a:tabLst>
                <a:tab pos="393065" algn="l"/>
                <a:tab pos="394335" algn="l"/>
              </a:tabLst>
            </a:pPr>
            <a:r>
              <a:rPr lang="en-US" altLang="ko-KR" b="1" u="sng" spc="-145" dirty="0">
                <a:latin typeface="Malgun Gothic"/>
                <a:cs typeface="Malgun Gothic"/>
              </a:rPr>
              <a:t>Small-sized Travel</a:t>
            </a:r>
            <a:r>
              <a:rPr lang="en-US" altLang="ko-KR" b="1" spc="-145" dirty="0">
                <a:latin typeface="Malgun Gothic"/>
                <a:cs typeface="Malgun Gothic"/>
              </a:rPr>
              <a:t> – A high demand of small-sized travel with family and friends</a:t>
            </a:r>
          </a:p>
          <a:p>
            <a:pPr marL="393700" indent="-381635">
              <a:lnSpc>
                <a:spcPct val="100000"/>
              </a:lnSpc>
              <a:spcBef>
                <a:spcPts val="960"/>
              </a:spcBef>
              <a:buClr>
                <a:srgbClr val="F18900"/>
              </a:buClr>
              <a:buAutoNum type="arabicPeriod"/>
              <a:tabLst>
                <a:tab pos="393065" algn="l"/>
                <a:tab pos="394335" algn="l"/>
              </a:tabLst>
            </a:pPr>
            <a:r>
              <a:rPr lang="en-US" altLang="ko-KR" b="1" u="sng" spc="-145" dirty="0">
                <a:latin typeface="Malgun Gothic"/>
                <a:cs typeface="Malgun Gothic"/>
              </a:rPr>
              <a:t>Safe</a:t>
            </a:r>
            <a:r>
              <a:rPr lang="ko-KR" altLang="en-US" b="1" u="sng" spc="-145" dirty="0">
                <a:latin typeface="Malgun Gothic"/>
                <a:cs typeface="Malgun Gothic"/>
              </a:rPr>
              <a:t> </a:t>
            </a:r>
            <a:r>
              <a:rPr lang="en-US" altLang="ko-KR" b="1" u="sng" spc="-145" dirty="0">
                <a:latin typeface="Malgun Gothic"/>
                <a:cs typeface="Malgun Gothic"/>
              </a:rPr>
              <a:t>Travel</a:t>
            </a:r>
            <a:r>
              <a:rPr lang="ko-KR" altLang="en-US" b="1" spc="-145" dirty="0">
                <a:latin typeface="Malgun Gothic"/>
                <a:cs typeface="Malgun Gothic"/>
              </a:rPr>
              <a:t> </a:t>
            </a:r>
            <a:r>
              <a:rPr lang="en-US" altLang="ko-KR" b="1" spc="-145" dirty="0">
                <a:latin typeface="Malgun Gothic"/>
                <a:cs typeface="Malgun Gothic"/>
              </a:rPr>
              <a:t>– A high consideration of safety and sanitary after COVID</a:t>
            </a:r>
          </a:p>
          <a:p>
            <a:pPr marL="393700" indent="-381635">
              <a:lnSpc>
                <a:spcPct val="100000"/>
              </a:lnSpc>
              <a:spcBef>
                <a:spcPts val="960"/>
              </a:spcBef>
              <a:buClr>
                <a:srgbClr val="F18900"/>
              </a:buClr>
              <a:buAutoNum type="arabicPeriod"/>
              <a:tabLst>
                <a:tab pos="393065" algn="l"/>
                <a:tab pos="394335" algn="l"/>
              </a:tabLst>
            </a:pPr>
            <a:r>
              <a:rPr lang="en-US" altLang="ko-KR" b="1" u="sng" spc="-145" dirty="0">
                <a:latin typeface="Malgun Gothic"/>
                <a:cs typeface="Malgun Gothic"/>
              </a:rPr>
              <a:t>Uncontacted</a:t>
            </a:r>
            <a:r>
              <a:rPr lang="ko-KR" altLang="en-US" b="1" u="sng" spc="-145" dirty="0">
                <a:latin typeface="Malgun Gothic"/>
                <a:cs typeface="Malgun Gothic"/>
              </a:rPr>
              <a:t> </a:t>
            </a:r>
            <a:r>
              <a:rPr lang="en-US" altLang="ko-KR" b="1" u="sng" spc="-145" dirty="0">
                <a:latin typeface="Malgun Gothic"/>
                <a:cs typeface="Malgun Gothic"/>
              </a:rPr>
              <a:t>Channel</a:t>
            </a:r>
            <a:r>
              <a:rPr lang="ko-KR" altLang="en-US" b="1" spc="-145" dirty="0">
                <a:latin typeface="Malgun Gothic"/>
                <a:cs typeface="Malgun Gothic"/>
              </a:rPr>
              <a:t> </a:t>
            </a:r>
            <a:r>
              <a:rPr lang="en-US" altLang="ko-KR" b="1" spc="-145" dirty="0">
                <a:latin typeface="Malgun Gothic"/>
                <a:cs typeface="Malgun Gothic"/>
              </a:rPr>
              <a:t>– A high interest on uncontacted channel, such as home-shopping and online shopping.</a:t>
            </a:r>
            <a:endParaRPr dirty="0">
              <a:latin typeface="Malgun Gothic"/>
              <a:cs typeface="Malgun Gothic"/>
            </a:endParaRPr>
          </a:p>
        </p:txBody>
      </p:sp>
      <p:pic>
        <p:nvPicPr>
          <p:cNvPr id="33" name="object 33"/>
          <p:cNvPicPr/>
          <p:nvPr/>
        </p:nvPicPr>
        <p:blipFill>
          <a:blip r:embed="rId4" cstate="print"/>
          <a:stretch>
            <a:fillRect/>
          </a:stretch>
        </p:blipFill>
        <p:spPr>
          <a:xfrm>
            <a:off x="8720522" y="6230892"/>
            <a:ext cx="2051995" cy="1331950"/>
          </a:xfrm>
          <a:prstGeom prst="rect">
            <a:avLst/>
          </a:prstGeom>
        </p:spPr>
      </p:pic>
      <p:sp>
        <p:nvSpPr>
          <p:cNvPr id="34" name="사각형: 둥근 모서리 33">
            <a:extLst>
              <a:ext uri="{FF2B5EF4-FFF2-40B4-BE49-F238E27FC236}">
                <a16:creationId xmlns:a16="http://schemas.microsoft.com/office/drawing/2014/main" id="{4B4101E6-12D6-478E-9B5E-B1EE573BC0DC}"/>
              </a:ext>
            </a:extLst>
          </p:cNvPr>
          <p:cNvSpPr/>
          <p:nvPr/>
        </p:nvSpPr>
        <p:spPr>
          <a:xfrm>
            <a:off x="676750" y="5458113"/>
            <a:ext cx="7543800" cy="1835185"/>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나눔고딕 ExtraBold" panose="020D0904000000000000" pitchFamily="50" charset="-127"/>
                <a:ea typeface="나눔고딕 ExtraBold" panose="020D0904000000000000" pitchFamily="50" charset="-127"/>
              </a:rPr>
              <a:t>We, T &amp; M TOUR, are proactively preparing for the changes in the existing travel industry brought by COVID-19 and doing our utmost to ensure customer satisfaction.</a:t>
            </a:r>
            <a:endParaRPr lang="ko-KR" altLang="en-US" sz="2400" dirty="0">
              <a:latin typeface="나눔고딕 ExtraBold" panose="020D0904000000000000" pitchFamily="50" charset="-127"/>
              <a:ea typeface="나눔고딕 ExtraBold" panose="020D0904000000000000" pitchFamily="50" charset="-127"/>
            </a:endParaRPr>
          </a:p>
        </p:txBody>
      </p:sp>
    </p:spTree>
    <p:extLst>
      <p:ext uri="{BB962C8B-B14F-4D97-AF65-F5344CB8AC3E}">
        <p14:creationId xmlns:p14="http://schemas.microsoft.com/office/powerpoint/2010/main" val="84195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object 17"/>
          <p:cNvSpPr txBox="1">
            <a:spLocks noGrp="1"/>
          </p:cNvSpPr>
          <p:nvPr>
            <p:ph type="title"/>
          </p:nvPr>
        </p:nvSpPr>
        <p:spPr>
          <a:xfrm>
            <a:off x="655360" y="888082"/>
            <a:ext cx="4234140" cy="551433"/>
          </a:xfrm>
          <a:prstGeom prst="rect">
            <a:avLst/>
          </a:prstGeom>
        </p:spPr>
        <p:txBody>
          <a:bodyPr vert="horz" wrap="square" lIns="0" tIns="12700" rIns="0" bIns="0" rtlCol="0">
            <a:spAutoFit/>
          </a:bodyPr>
          <a:lstStyle/>
          <a:p>
            <a:pPr marL="12700" algn="dist">
              <a:spcBef>
                <a:spcPts val="100"/>
              </a:spcBef>
            </a:pPr>
            <a:r>
              <a:rPr lang="en-US" altLang="ko-KR" sz="3500" spc="-455" dirty="0">
                <a:solidFill>
                  <a:schemeClr val="accent6">
                    <a:lumMod val="75000"/>
                  </a:schemeClr>
                </a:solidFill>
              </a:rPr>
              <a:t>04.  </a:t>
            </a:r>
            <a:r>
              <a:rPr lang="en-US" altLang="ko-KR" sz="3500" spc="-455" dirty="0">
                <a:solidFill>
                  <a:srgbClr val="2C4198"/>
                </a:solidFill>
              </a:rPr>
              <a:t>FOR  SAFETY TRAVEL</a:t>
            </a:r>
            <a:endParaRPr sz="3500" dirty="0">
              <a:latin typeface="Verdana"/>
              <a:cs typeface="Verdana"/>
            </a:endParaRPr>
          </a:p>
        </p:txBody>
      </p:sp>
      <p:grpSp>
        <p:nvGrpSpPr>
          <p:cNvPr id="18" name="object 18"/>
          <p:cNvGrpSpPr/>
          <p:nvPr/>
        </p:nvGrpSpPr>
        <p:grpSpPr>
          <a:xfrm>
            <a:off x="999172" y="2185200"/>
            <a:ext cx="8766175" cy="1405890"/>
            <a:chOff x="963000" y="2185201"/>
            <a:chExt cx="8766175" cy="1405890"/>
          </a:xfrm>
        </p:grpSpPr>
        <p:sp>
          <p:nvSpPr>
            <p:cNvPr id="19" name="object 19"/>
            <p:cNvSpPr/>
            <p:nvPr/>
          </p:nvSpPr>
          <p:spPr>
            <a:xfrm>
              <a:off x="1234795" y="2185201"/>
              <a:ext cx="381635" cy="288290"/>
            </a:xfrm>
            <a:custGeom>
              <a:avLst/>
              <a:gdLst/>
              <a:ahLst/>
              <a:cxnLst/>
              <a:rect l="l" t="t" r="r" b="b"/>
              <a:pathLst>
                <a:path w="381634" h="288289">
                  <a:moveTo>
                    <a:pt x="291604" y="0"/>
                  </a:moveTo>
                  <a:lnTo>
                    <a:pt x="0" y="288010"/>
                  </a:lnTo>
                  <a:lnTo>
                    <a:pt x="381609" y="190804"/>
                  </a:lnTo>
                  <a:lnTo>
                    <a:pt x="291604" y="0"/>
                  </a:lnTo>
                  <a:close/>
                </a:path>
              </a:pathLst>
            </a:custGeom>
            <a:solidFill>
              <a:srgbClr val="2980AF"/>
            </a:solidFill>
          </p:spPr>
          <p:txBody>
            <a:bodyPr wrap="square" lIns="0" tIns="0" rIns="0" bIns="0" rtlCol="0"/>
            <a:lstStyle/>
            <a:p>
              <a:endParaRPr/>
            </a:p>
          </p:txBody>
        </p:sp>
        <p:sp>
          <p:nvSpPr>
            <p:cNvPr id="20" name="object 20"/>
            <p:cNvSpPr/>
            <p:nvPr/>
          </p:nvSpPr>
          <p:spPr>
            <a:xfrm>
              <a:off x="963000" y="2331003"/>
              <a:ext cx="8766175" cy="1260475"/>
            </a:xfrm>
            <a:custGeom>
              <a:avLst/>
              <a:gdLst/>
              <a:ahLst/>
              <a:cxnLst/>
              <a:rect l="l" t="t" r="r" b="b"/>
              <a:pathLst>
                <a:path w="8766175" h="1260475">
                  <a:moveTo>
                    <a:pt x="8156397" y="0"/>
                  </a:moveTo>
                  <a:lnTo>
                    <a:pt x="609600" y="0"/>
                  </a:lnTo>
                  <a:lnTo>
                    <a:pt x="257175" y="9525"/>
                  </a:lnTo>
                  <a:lnTo>
                    <a:pt x="76200" y="76200"/>
                  </a:lnTo>
                  <a:lnTo>
                    <a:pt x="9525" y="257175"/>
                  </a:lnTo>
                  <a:lnTo>
                    <a:pt x="0" y="609600"/>
                  </a:lnTo>
                  <a:lnTo>
                    <a:pt x="0" y="650405"/>
                  </a:lnTo>
                  <a:lnTo>
                    <a:pt x="9525" y="1002830"/>
                  </a:lnTo>
                  <a:lnTo>
                    <a:pt x="76200" y="1183805"/>
                  </a:lnTo>
                  <a:lnTo>
                    <a:pt x="257175" y="1250480"/>
                  </a:lnTo>
                  <a:lnTo>
                    <a:pt x="609600" y="1260005"/>
                  </a:lnTo>
                  <a:lnTo>
                    <a:pt x="8156397" y="1260005"/>
                  </a:lnTo>
                  <a:lnTo>
                    <a:pt x="8508822" y="1250480"/>
                  </a:lnTo>
                  <a:lnTo>
                    <a:pt x="8689797" y="1183805"/>
                  </a:lnTo>
                  <a:lnTo>
                    <a:pt x="8756472" y="1002830"/>
                  </a:lnTo>
                  <a:lnTo>
                    <a:pt x="8765997" y="650405"/>
                  </a:lnTo>
                  <a:lnTo>
                    <a:pt x="8765997" y="609600"/>
                  </a:lnTo>
                  <a:lnTo>
                    <a:pt x="8756472" y="257175"/>
                  </a:lnTo>
                  <a:lnTo>
                    <a:pt x="8689797" y="76200"/>
                  </a:lnTo>
                  <a:lnTo>
                    <a:pt x="8508822" y="9525"/>
                  </a:lnTo>
                  <a:lnTo>
                    <a:pt x="8156397" y="0"/>
                  </a:lnTo>
                  <a:close/>
                </a:path>
              </a:pathLst>
            </a:custGeom>
            <a:solidFill>
              <a:srgbClr val="E9F2FB"/>
            </a:solidFill>
          </p:spPr>
          <p:txBody>
            <a:bodyPr wrap="square" lIns="0" tIns="0" rIns="0" bIns="0" rtlCol="0"/>
            <a:lstStyle/>
            <a:p>
              <a:endParaRPr dirty="0"/>
            </a:p>
          </p:txBody>
        </p:sp>
      </p:grpSp>
      <p:sp>
        <p:nvSpPr>
          <p:cNvPr id="22" name="object 22"/>
          <p:cNvSpPr txBox="1"/>
          <p:nvPr/>
        </p:nvSpPr>
        <p:spPr>
          <a:xfrm>
            <a:off x="3241700" y="2467085"/>
            <a:ext cx="5400675" cy="825500"/>
          </a:xfrm>
          <a:prstGeom prst="rect">
            <a:avLst/>
          </a:prstGeom>
        </p:spPr>
        <p:txBody>
          <a:bodyPr vert="horz" wrap="square" lIns="0" tIns="62865" rIns="0" bIns="0" rtlCol="0">
            <a:spAutoFit/>
          </a:bodyPr>
          <a:lstStyle/>
          <a:p>
            <a:pPr marL="12700">
              <a:lnSpc>
                <a:spcPct val="100000"/>
              </a:lnSpc>
              <a:spcBef>
                <a:spcPts val="495"/>
              </a:spcBef>
            </a:pPr>
            <a:r>
              <a:rPr sz="2100" b="1" spc="-195" baseline="1984" dirty="0">
                <a:solidFill>
                  <a:srgbClr val="595757"/>
                </a:solidFill>
                <a:latin typeface="Malgun Gothic"/>
                <a:cs typeface="Malgun Gothic"/>
              </a:rPr>
              <a:t>▶</a:t>
            </a:r>
            <a:r>
              <a:rPr sz="2100" b="1" spc="-262" baseline="1984" dirty="0">
                <a:solidFill>
                  <a:srgbClr val="595757"/>
                </a:solidFill>
                <a:latin typeface="Malgun Gothic"/>
                <a:cs typeface="Malgun Gothic"/>
              </a:rPr>
              <a:t> </a:t>
            </a:r>
            <a:r>
              <a:rPr lang="en-US" sz="1500" b="1" spc="-150" dirty="0">
                <a:solidFill>
                  <a:srgbClr val="004190"/>
                </a:solidFill>
                <a:latin typeface="Malgun Gothic"/>
                <a:cs typeface="Malgun Gothic"/>
              </a:rPr>
              <a:t>Double-Check bus safety before moving</a:t>
            </a:r>
            <a:endParaRPr sz="1500" dirty="0">
              <a:latin typeface="Malgun Gothic"/>
              <a:cs typeface="Malgun Gothic"/>
            </a:endParaRPr>
          </a:p>
          <a:p>
            <a:pPr marL="12700">
              <a:lnSpc>
                <a:spcPct val="100000"/>
              </a:lnSpc>
              <a:spcBef>
                <a:spcPts val="370"/>
              </a:spcBef>
            </a:pPr>
            <a:r>
              <a:rPr sz="1400" b="1" spc="-130" dirty="0">
                <a:solidFill>
                  <a:srgbClr val="595757"/>
                </a:solidFill>
                <a:latin typeface="Malgun Gothic"/>
                <a:cs typeface="Malgun Gothic"/>
              </a:rPr>
              <a:t>▶</a:t>
            </a:r>
            <a:r>
              <a:rPr sz="1400" b="1" spc="-175" dirty="0">
                <a:solidFill>
                  <a:srgbClr val="595757"/>
                </a:solidFill>
                <a:latin typeface="Malgun Gothic"/>
                <a:cs typeface="Malgun Gothic"/>
              </a:rPr>
              <a:t> </a:t>
            </a:r>
            <a:r>
              <a:rPr lang="en-US" sz="1400" b="1" spc="-140" dirty="0">
                <a:solidFill>
                  <a:srgbClr val="595757"/>
                </a:solidFill>
                <a:latin typeface="Malgun Gothic"/>
                <a:cs typeface="Malgun Gothic"/>
              </a:rPr>
              <a:t>If there’s an accident </a:t>
            </a:r>
            <a:r>
              <a:rPr sz="1400" spc="-100" dirty="0">
                <a:solidFill>
                  <a:srgbClr val="004190"/>
                </a:solidFill>
                <a:latin typeface="Malgun Gothic"/>
                <a:cs typeface="Malgun Gothic"/>
              </a:rPr>
              <a:t>→</a:t>
            </a:r>
            <a:r>
              <a:rPr lang="en-US" altLang="ko-KR" sz="1400" spc="-100" dirty="0">
                <a:solidFill>
                  <a:srgbClr val="004190"/>
                </a:solidFill>
                <a:latin typeface="Malgun Gothic"/>
                <a:cs typeface="Malgun Gothic"/>
              </a:rPr>
              <a:t> We’re replacing</a:t>
            </a:r>
            <a:r>
              <a:rPr lang="en-US" sz="1400" spc="-100" dirty="0">
                <a:solidFill>
                  <a:srgbClr val="004190"/>
                </a:solidFill>
                <a:latin typeface="Malgun Gothic"/>
                <a:cs typeface="Malgun Gothic"/>
              </a:rPr>
              <a:t> to our other alliance bus in 1 hour</a:t>
            </a:r>
            <a:endParaRPr sz="1400" dirty="0">
              <a:latin typeface="Malgun Gothic"/>
              <a:cs typeface="Malgun Gothic"/>
            </a:endParaRPr>
          </a:p>
          <a:p>
            <a:pPr marL="12700">
              <a:lnSpc>
                <a:spcPct val="100000"/>
              </a:lnSpc>
              <a:spcBef>
                <a:spcPts val="370"/>
              </a:spcBef>
            </a:pPr>
            <a:r>
              <a:rPr sz="1400" b="1" spc="-130" dirty="0">
                <a:solidFill>
                  <a:srgbClr val="595757"/>
                </a:solidFill>
                <a:latin typeface="Malgun Gothic"/>
                <a:cs typeface="Malgun Gothic"/>
              </a:rPr>
              <a:t>▶</a:t>
            </a:r>
            <a:r>
              <a:rPr sz="1400" b="1" spc="-175" dirty="0">
                <a:solidFill>
                  <a:srgbClr val="595757"/>
                </a:solidFill>
                <a:latin typeface="Malgun Gothic"/>
                <a:cs typeface="Malgun Gothic"/>
              </a:rPr>
              <a:t> </a:t>
            </a:r>
            <a:r>
              <a:rPr lang="en-US" sz="1400" b="1" spc="-145" dirty="0">
                <a:solidFill>
                  <a:srgbClr val="595757"/>
                </a:solidFill>
                <a:latin typeface="Malgun Gothic"/>
                <a:cs typeface="Malgun Gothic"/>
              </a:rPr>
              <a:t>Require 10 min. break to drive 1 hour</a:t>
            </a:r>
            <a:endParaRPr sz="1400" dirty="0">
              <a:latin typeface="Malgun Gothic"/>
              <a:cs typeface="Malgun Gothic"/>
            </a:endParaRPr>
          </a:p>
        </p:txBody>
      </p:sp>
      <p:grpSp>
        <p:nvGrpSpPr>
          <p:cNvPr id="23" name="object 23"/>
          <p:cNvGrpSpPr/>
          <p:nvPr/>
        </p:nvGrpSpPr>
        <p:grpSpPr>
          <a:xfrm>
            <a:off x="952469" y="3780019"/>
            <a:ext cx="8766175" cy="1405890"/>
            <a:chOff x="963000" y="3780006"/>
            <a:chExt cx="8766175" cy="1405890"/>
          </a:xfrm>
        </p:grpSpPr>
        <p:sp>
          <p:nvSpPr>
            <p:cNvPr id="24" name="object 24"/>
            <p:cNvSpPr/>
            <p:nvPr/>
          </p:nvSpPr>
          <p:spPr>
            <a:xfrm>
              <a:off x="1162799" y="3780006"/>
              <a:ext cx="454025" cy="360045"/>
            </a:xfrm>
            <a:custGeom>
              <a:avLst/>
              <a:gdLst/>
              <a:ahLst/>
              <a:cxnLst/>
              <a:rect l="l" t="t" r="r" b="b"/>
              <a:pathLst>
                <a:path w="454025" h="360045">
                  <a:moveTo>
                    <a:pt x="363600" y="0"/>
                  </a:moveTo>
                  <a:lnTo>
                    <a:pt x="0" y="360006"/>
                  </a:lnTo>
                  <a:lnTo>
                    <a:pt x="453605" y="190804"/>
                  </a:lnTo>
                  <a:lnTo>
                    <a:pt x="363600" y="0"/>
                  </a:lnTo>
                  <a:close/>
                </a:path>
              </a:pathLst>
            </a:custGeom>
            <a:solidFill>
              <a:srgbClr val="BE6B00"/>
            </a:solidFill>
          </p:spPr>
          <p:txBody>
            <a:bodyPr wrap="square" lIns="0" tIns="0" rIns="0" bIns="0" rtlCol="0"/>
            <a:lstStyle/>
            <a:p>
              <a:endParaRPr/>
            </a:p>
          </p:txBody>
        </p:sp>
        <p:sp>
          <p:nvSpPr>
            <p:cNvPr id="25" name="object 25"/>
            <p:cNvSpPr/>
            <p:nvPr/>
          </p:nvSpPr>
          <p:spPr>
            <a:xfrm>
              <a:off x="963000" y="3925808"/>
              <a:ext cx="8766175" cy="1260475"/>
            </a:xfrm>
            <a:custGeom>
              <a:avLst/>
              <a:gdLst/>
              <a:ahLst/>
              <a:cxnLst/>
              <a:rect l="l" t="t" r="r" b="b"/>
              <a:pathLst>
                <a:path w="8766175" h="1260475">
                  <a:moveTo>
                    <a:pt x="8156397" y="0"/>
                  </a:moveTo>
                  <a:lnTo>
                    <a:pt x="609600" y="0"/>
                  </a:lnTo>
                  <a:lnTo>
                    <a:pt x="257175" y="9525"/>
                  </a:lnTo>
                  <a:lnTo>
                    <a:pt x="76200" y="76200"/>
                  </a:lnTo>
                  <a:lnTo>
                    <a:pt x="9525" y="257175"/>
                  </a:lnTo>
                  <a:lnTo>
                    <a:pt x="0" y="609600"/>
                  </a:lnTo>
                  <a:lnTo>
                    <a:pt x="0" y="650405"/>
                  </a:lnTo>
                  <a:lnTo>
                    <a:pt x="9525" y="1002830"/>
                  </a:lnTo>
                  <a:lnTo>
                    <a:pt x="76200" y="1183805"/>
                  </a:lnTo>
                  <a:lnTo>
                    <a:pt x="257175" y="1250480"/>
                  </a:lnTo>
                  <a:lnTo>
                    <a:pt x="609600" y="1260005"/>
                  </a:lnTo>
                  <a:lnTo>
                    <a:pt x="8156397" y="1260005"/>
                  </a:lnTo>
                  <a:lnTo>
                    <a:pt x="8508822" y="1250480"/>
                  </a:lnTo>
                  <a:lnTo>
                    <a:pt x="8689797" y="1183805"/>
                  </a:lnTo>
                  <a:lnTo>
                    <a:pt x="8756472" y="1002830"/>
                  </a:lnTo>
                  <a:lnTo>
                    <a:pt x="8765997" y="650405"/>
                  </a:lnTo>
                  <a:lnTo>
                    <a:pt x="8765997" y="609600"/>
                  </a:lnTo>
                  <a:lnTo>
                    <a:pt x="8756472" y="257175"/>
                  </a:lnTo>
                  <a:lnTo>
                    <a:pt x="8689797" y="76200"/>
                  </a:lnTo>
                  <a:lnTo>
                    <a:pt x="8508822" y="9525"/>
                  </a:lnTo>
                  <a:lnTo>
                    <a:pt x="8156397" y="0"/>
                  </a:lnTo>
                  <a:close/>
                </a:path>
              </a:pathLst>
            </a:custGeom>
            <a:solidFill>
              <a:srgbClr val="FEEFDD"/>
            </a:solidFill>
          </p:spPr>
          <p:txBody>
            <a:bodyPr wrap="square" lIns="0" tIns="0" rIns="0" bIns="0" rtlCol="0"/>
            <a:lstStyle/>
            <a:p>
              <a:endParaRPr dirty="0"/>
            </a:p>
          </p:txBody>
        </p:sp>
      </p:grpSp>
      <p:sp>
        <p:nvSpPr>
          <p:cNvPr id="27" name="object 27"/>
          <p:cNvSpPr txBox="1"/>
          <p:nvPr/>
        </p:nvSpPr>
        <p:spPr>
          <a:xfrm>
            <a:off x="3241700" y="4005757"/>
            <a:ext cx="6167059" cy="952824"/>
          </a:xfrm>
          <a:prstGeom prst="rect">
            <a:avLst/>
          </a:prstGeom>
        </p:spPr>
        <p:txBody>
          <a:bodyPr vert="horz" wrap="square" lIns="0" tIns="110489" rIns="0" bIns="0" rtlCol="0">
            <a:spAutoFit/>
          </a:bodyPr>
          <a:lstStyle/>
          <a:p>
            <a:pPr marL="12700">
              <a:lnSpc>
                <a:spcPct val="100000"/>
              </a:lnSpc>
              <a:spcBef>
                <a:spcPts val="869"/>
              </a:spcBef>
            </a:pPr>
            <a:r>
              <a:rPr sz="2100" b="1" spc="-195" baseline="1984" dirty="0">
                <a:solidFill>
                  <a:srgbClr val="595757"/>
                </a:solidFill>
                <a:latin typeface="Malgun Gothic"/>
                <a:cs typeface="Malgun Gothic"/>
              </a:rPr>
              <a:t>▶</a:t>
            </a:r>
            <a:r>
              <a:rPr sz="2100" b="1" spc="-262" baseline="1984" dirty="0">
                <a:solidFill>
                  <a:srgbClr val="595757"/>
                </a:solidFill>
                <a:latin typeface="Malgun Gothic"/>
                <a:cs typeface="Malgun Gothic"/>
              </a:rPr>
              <a:t> </a:t>
            </a:r>
            <a:r>
              <a:rPr lang="en-US" sz="1500" b="1" spc="-135" dirty="0">
                <a:solidFill>
                  <a:srgbClr val="E8380D"/>
                </a:solidFill>
                <a:latin typeface="Malgun Gothic"/>
                <a:cs typeface="Malgun Gothic"/>
              </a:rPr>
              <a:t>The tour guide check every time on the bus</a:t>
            </a:r>
            <a:endParaRPr sz="1500" dirty="0">
              <a:latin typeface="Malgun Gothic"/>
              <a:cs typeface="Malgun Gothic"/>
            </a:endParaRPr>
          </a:p>
          <a:p>
            <a:pPr marL="12700">
              <a:lnSpc>
                <a:spcPct val="100000"/>
              </a:lnSpc>
              <a:spcBef>
                <a:spcPts val="720"/>
              </a:spcBef>
            </a:pPr>
            <a:r>
              <a:rPr sz="1400" b="1" spc="-130" dirty="0">
                <a:solidFill>
                  <a:srgbClr val="595757"/>
                </a:solidFill>
                <a:latin typeface="Malgun Gothic"/>
                <a:cs typeface="Malgun Gothic"/>
              </a:rPr>
              <a:t>▶</a:t>
            </a:r>
            <a:r>
              <a:rPr sz="1400" b="1" spc="-175" dirty="0">
                <a:solidFill>
                  <a:srgbClr val="595757"/>
                </a:solidFill>
                <a:latin typeface="Malgun Gothic"/>
                <a:cs typeface="Malgun Gothic"/>
              </a:rPr>
              <a:t> </a:t>
            </a:r>
            <a:r>
              <a:rPr lang="en-US" sz="1400" b="1" spc="-80" dirty="0">
                <a:solidFill>
                  <a:srgbClr val="595757"/>
                </a:solidFill>
                <a:latin typeface="Malgun Gothic"/>
                <a:cs typeface="Malgun Gothic"/>
              </a:rPr>
              <a:t>T/C will also caring safety with the tour guide</a:t>
            </a:r>
          </a:p>
          <a:p>
            <a:pPr marL="12700">
              <a:lnSpc>
                <a:spcPct val="100000"/>
              </a:lnSpc>
              <a:spcBef>
                <a:spcPts val="720"/>
              </a:spcBef>
            </a:pPr>
            <a:r>
              <a:rPr lang="en-US" altLang="ko-KR" sz="1400" b="1" spc="-130" dirty="0">
                <a:solidFill>
                  <a:srgbClr val="595757"/>
                </a:solidFill>
                <a:latin typeface="Malgun Gothic"/>
                <a:cs typeface="Malgun Gothic"/>
              </a:rPr>
              <a:t>▶</a:t>
            </a:r>
            <a:r>
              <a:rPr lang="en-US" altLang="ko-KR" sz="1400" b="1" spc="-175" dirty="0">
                <a:solidFill>
                  <a:srgbClr val="595757"/>
                </a:solidFill>
                <a:latin typeface="Malgun Gothic"/>
                <a:cs typeface="Malgun Gothic"/>
              </a:rPr>
              <a:t> </a:t>
            </a:r>
            <a:r>
              <a:rPr lang="en-US" altLang="ko-KR" sz="1400" b="1" spc="-80" dirty="0">
                <a:solidFill>
                  <a:srgbClr val="595757"/>
                </a:solidFill>
                <a:latin typeface="Malgun Gothic"/>
                <a:cs typeface="Malgun Gothic"/>
              </a:rPr>
              <a:t>T/A Travel Agent Professional Liability Insurance Acquired </a:t>
            </a:r>
            <a:r>
              <a:rPr lang="en-US" altLang="ko-KR" sz="1200" dirty="0">
                <a:latin typeface="Malgun Gothic"/>
                <a:cs typeface="Malgun Gothic"/>
              </a:rPr>
              <a:t>(</a:t>
            </a:r>
            <a:r>
              <a:rPr lang="en-US" altLang="ko-KR" sz="1200" b="1" spc="-175" dirty="0">
                <a:solidFill>
                  <a:srgbClr val="595757"/>
                </a:solidFill>
                <a:latin typeface="Malgun Gothic"/>
                <a:cs typeface="Malgun Gothic"/>
              </a:rPr>
              <a:t>F-22KA-TA00029)</a:t>
            </a:r>
            <a:endParaRPr sz="1400" dirty="0">
              <a:latin typeface="Malgun Gothic"/>
              <a:cs typeface="Malgun Gothic"/>
            </a:endParaRPr>
          </a:p>
        </p:txBody>
      </p:sp>
      <p:grpSp>
        <p:nvGrpSpPr>
          <p:cNvPr id="28" name="object 28"/>
          <p:cNvGrpSpPr/>
          <p:nvPr/>
        </p:nvGrpSpPr>
        <p:grpSpPr>
          <a:xfrm>
            <a:off x="963000" y="5370549"/>
            <a:ext cx="8766175" cy="1405890"/>
            <a:chOff x="963000" y="5374798"/>
            <a:chExt cx="8766175" cy="1405890"/>
          </a:xfrm>
        </p:grpSpPr>
        <p:sp>
          <p:nvSpPr>
            <p:cNvPr id="29" name="object 29"/>
            <p:cNvSpPr/>
            <p:nvPr/>
          </p:nvSpPr>
          <p:spPr>
            <a:xfrm>
              <a:off x="1162799" y="5374798"/>
              <a:ext cx="454025" cy="367665"/>
            </a:xfrm>
            <a:custGeom>
              <a:avLst/>
              <a:gdLst/>
              <a:ahLst/>
              <a:cxnLst/>
              <a:rect l="l" t="t" r="r" b="b"/>
              <a:pathLst>
                <a:path w="454025" h="367664">
                  <a:moveTo>
                    <a:pt x="363600" y="0"/>
                  </a:moveTo>
                  <a:lnTo>
                    <a:pt x="0" y="367207"/>
                  </a:lnTo>
                  <a:lnTo>
                    <a:pt x="453605" y="190804"/>
                  </a:lnTo>
                  <a:lnTo>
                    <a:pt x="363600" y="0"/>
                  </a:lnTo>
                  <a:close/>
                </a:path>
              </a:pathLst>
            </a:custGeom>
            <a:solidFill>
              <a:srgbClr val="C59600"/>
            </a:solidFill>
          </p:spPr>
          <p:txBody>
            <a:bodyPr wrap="square" lIns="0" tIns="0" rIns="0" bIns="0" rtlCol="0"/>
            <a:lstStyle/>
            <a:p>
              <a:endParaRPr/>
            </a:p>
          </p:txBody>
        </p:sp>
        <p:sp>
          <p:nvSpPr>
            <p:cNvPr id="30" name="object 30"/>
            <p:cNvSpPr/>
            <p:nvPr/>
          </p:nvSpPr>
          <p:spPr>
            <a:xfrm>
              <a:off x="963000" y="5520601"/>
              <a:ext cx="8766175" cy="1260475"/>
            </a:xfrm>
            <a:custGeom>
              <a:avLst/>
              <a:gdLst/>
              <a:ahLst/>
              <a:cxnLst/>
              <a:rect l="l" t="t" r="r" b="b"/>
              <a:pathLst>
                <a:path w="8766175" h="1260475">
                  <a:moveTo>
                    <a:pt x="8156397" y="0"/>
                  </a:moveTo>
                  <a:lnTo>
                    <a:pt x="609600" y="0"/>
                  </a:lnTo>
                  <a:lnTo>
                    <a:pt x="257175" y="9524"/>
                  </a:lnTo>
                  <a:lnTo>
                    <a:pt x="76200" y="76199"/>
                  </a:lnTo>
                  <a:lnTo>
                    <a:pt x="9525" y="257174"/>
                  </a:lnTo>
                  <a:lnTo>
                    <a:pt x="0" y="609599"/>
                  </a:lnTo>
                  <a:lnTo>
                    <a:pt x="0" y="650405"/>
                  </a:lnTo>
                  <a:lnTo>
                    <a:pt x="9525" y="1002830"/>
                  </a:lnTo>
                  <a:lnTo>
                    <a:pt x="76200" y="1183805"/>
                  </a:lnTo>
                  <a:lnTo>
                    <a:pt x="257175" y="1250480"/>
                  </a:lnTo>
                  <a:lnTo>
                    <a:pt x="609600" y="1260005"/>
                  </a:lnTo>
                  <a:lnTo>
                    <a:pt x="8156397" y="1260005"/>
                  </a:lnTo>
                  <a:lnTo>
                    <a:pt x="8508822" y="1250480"/>
                  </a:lnTo>
                  <a:lnTo>
                    <a:pt x="8689797" y="1183805"/>
                  </a:lnTo>
                  <a:lnTo>
                    <a:pt x="8756472" y="1002830"/>
                  </a:lnTo>
                  <a:lnTo>
                    <a:pt x="8765997" y="650405"/>
                  </a:lnTo>
                  <a:lnTo>
                    <a:pt x="8765997" y="609599"/>
                  </a:lnTo>
                  <a:lnTo>
                    <a:pt x="8756472" y="257174"/>
                  </a:lnTo>
                  <a:lnTo>
                    <a:pt x="8689797" y="76199"/>
                  </a:lnTo>
                  <a:lnTo>
                    <a:pt x="8508822" y="9524"/>
                  </a:lnTo>
                  <a:lnTo>
                    <a:pt x="8156397" y="0"/>
                  </a:lnTo>
                  <a:close/>
                </a:path>
              </a:pathLst>
            </a:custGeom>
            <a:solidFill>
              <a:srgbClr val="FFF6E1"/>
            </a:solidFill>
          </p:spPr>
          <p:txBody>
            <a:bodyPr wrap="square" lIns="0" tIns="0" rIns="0" bIns="0" rtlCol="0"/>
            <a:lstStyle/>
            <a:p>
              <a:endParaRPr dirty="0"/>
            </a:p>
          </p:txBody>
        </p:sp>
      </p:grpSp>
      <p:sp>
        <p:nvSpPr>
          <p:cNvPr id="32" name="object 32"/>
          <p:cNvSpPr txBox="1"/>
          <p:nvPr/>
        </p:nvSpPr>
        <p:spPr>
          <a:xfrm>
            <a:off x="3284372" y="5620834"/>
            <a:ext cx="4796790" cy="923925"/>
          </a:xfrm>
          <a:prstGeom prst="rect">
            <a:avLst/>
          </a:prstGeom>
        </p:spPr>
        <p:txBody>
          <a:bodyPr vert="horz" wrap="square" lIns="0" tIns="110489" rIns="0" bIns="0" rtlCol="0">
            <a:spAutoFit/>
          </a:bodyPr>
          <a:lstStyle/>
          <a:p>
            <a:pPr marL="12700">
              <a:lnSpc>
                <a:spcPct val="100000"/>
              </a:lnSpc>
              <a:spcBef>
                <a:spcPts val="869"/>
              </a:spcBef>
            </a:pPr>
            <a:r>
              <a:rPr sz="2100" b="1" spc="-195" baseline="1984" dirty="0">
                <a:solidFill>
                  <a:srgbClr val="595757"/>
                </a:solidFill>
                <a:latin typeface="Malgun Gothic"/>
                <a:cs typeface="Malgun Gothic"/>
              </a:rPr>
              <a:t>▶</a:t>
            </a:r>
            <a:r>
              <a:rPr sz="2100" b="1" spc="-262" baseline="1984" dirty="0">
                <a:solidFill>
                  <a:srgbClr val="595757"/>
                </a:solidFill>
                <a:latin typeface="Malgun Gothic"/>
                <a:cs typeface="Malgun Gothic"/>
              </a:rPr>
              <a:t> </a:t>
            </a:r>
            <a:r>
              <a:rPr lang="en-US" sz="1500" b="1" spc="-150" dirty="0">
                <a:solidFill>
                  <a:srgbClr val="F08300"/>
                </a:solidFill>
                <a:latin typeface="Malgun Gothic"/>
                <a:cs typeface="Malgun Gothic"/>
              </a:rPr>
              <a:t>The tour bus will accompany to go to hospital nearby</a:t>
            </a:r>
            <a:endParaRPr sz="1500" dirty="0">
              <a:latin typeface="Malgun Gothic"/>
              <a:cs typeface="Malgun Gothic"/>
            </a:endParaRPr>
          </a:p>
          <a:p>
            <a:pPr marL="12700">
              <a:lnSpc>
                <a:spcPct val="100000"/>
              </a:lnSpc>
              <a:spcBef>
                <a:spcPts val="720"/>
              </a:spcBef>
            </a:pPr>
            <a:r>
              <a:rPr sz="1400" b="1" spc="-130" dirty="0">
                <a:solidFill>
                  <a:srgbClr val="595757"/>
                </a:solidFill>
                <a:latin typeface="Malgun Gothic"/>
                <a:cs typeface="Malgun Gothic"/>
              </a:rPr>
              <a:t>▶</a:t>
            </a:r>
            <a:r>
              <a:rPr sz="1400" b="1" spc="-175" dirty="0">
                <a:solidFill>
                  <a:srgbClr val="595757"/>
                </a:solidFill>
                <a:latin typeface="Malgun Gothic"/>
                <a:cs typeface="Malgun Gothic"/>
              </a:rPr>
              <a:t> </a:t>
            </a:r>
            <a:r>
              <a:rPr lang="en-US" sz="1400" b="1" spc="-145" dirty="0">
                <a:solidFill>
                  <a:srgbClr val="595757"/>
                </a:solidFill>
                <a:latin typeface="Malgun Gothic"/>
                <a:cs typeface="Malgun Gothic"/>
              </a:rPr>
              <a:t>All fees related accident will be paid by us (if with insurance)</a:t>
            </a:r>
            <a:endParaRPr sz="1400" dirty="0">
              <a:latin typeface="Malgun Gothic"/>
              <a:cs typeface="Malgun Gothic"/>
            </a:endParaRPr>
          </a:p>
          <a:p>
            <a:pPr marL="12700">
              <a:lnSpc>
                <a:spcPct val="100000"/>
              </a:lnSpc>
              <a:spcBef>
                <a:spcPts val="420"/>
              </a:spcBef>
            </a:pPr>
            <a:r>
              <a:rPr sz="1400" b="1" spc="-130" dirty="0">
                <a:solidFill>
                  <a:srgbClr val="595757"/>
                </a:solidFill>
                <a:latin typeface="Malgun Gothic"/>
                <a:cs typeface="Malgun Gothic"/>
              </a:rPr>
              <a:t>▶</a:t>
            </a:r>
            <a:r>
              <a:rPr sz="1400" b="1" spc="-175" dirty="0">
                <a:solidFill>
                  <a:srgbClr val="595757"/>
                </a:solidFill>
                <a:latin typeface="Malgun Gothic"/>
                <a:cs typeface="Malgun Gothic"/>
              </a:rPr>
              <a:t> </a:t>
            </a:r>
            <a:r>
              <a:rPr lang="en-US" sz="1400" b="1" spc="-145" dirty="0">
                <a:solidFill>
                  <a:srgbClr val="595757"/>
                </a:solidFill>
                <a:latin typeface="Malgun Gothic"/>
                <a:cs typeface="Malgun Gothic"/>
              </a:rPr>
              <a:t>Notifying to OP directly when an accident occurs</a:t>
            </a:r>
            <a:endParaRPr sz="1400" dirty="0">
              <a:latin typeface="Malgun Gothic"/>
              <a:cs typeface="Malgun Gothic"/>
            </a:endParaRPr>
          </a:p>
        </p:txBody>
      </p:sp>
      <p:grpSp>
        <p:nvGrpSpPr>
          <p:cNvPr id="33" name="object 33"/>
          <p:cNvGrpSpPr/>
          <p:nvPr/>
        </p:nvGrpSpPr>
        <p:grpSpPr>
          <a:xfrm>
            <a:off x="8089900" y="5808300"/>
            <a:ext cx="1014094" cy="685165"/>
            <a:chOff x="8342406" y="5808300"/>
            <a:chExt cx="1014094" cy="685165"/>
          </a:xfrm>
        </p:grpSpPr>
        <p:pic>
          <p:nvPicPr>
            <p:cNvPr id="34" name="object 34"/>
            <p:cNvPicPr/>
            <p:nvPr/>
          </p:nvPicPr>
          <p:blipFill>
            <a:blip r:embed="rId3" cstate="print"/>
            <a:stretch>
              <a:fillRect/>
            </a:stretch>
          </p:blipFill>
          <p:spPr>
            <a:xfrm>
              <a:off x="8562859" y="6029634"/>
              <a:ext cx="171094" cy="171094"/>
            </a:xfrm>
            <a:prstGeom prst="rect">
              <a:avLst/>
            </a:prstGeom>
          </p:spPr>
        </p:pic>
        <p:pic>
          <p:nvPicPr>
            <p:cNvPr id="35" name="object 35"/>
            <p:cNvPicPr/>
            <p:nvPr/>
          </p:nvPicPr>
          <p:blipFill>
            <a:blip r:embed="rId4" cstate="print"/>
            <a:stretch>
              <a:fillRect/>
            </a:stretch>
          </p:blipFill>
          <p:spPr>
            <a:xfrm>
              <a:off x="8510979" y="6312668"/>
              <a:ext cx="143497" cy="143509"/>
            </a:xfrm>
            <a:prstGeom prst="rect">
              <a:avLst/>
            </a:prstGeom>
          </p:spPr>
        </p:pic>
        <p:pic>
          <p:nvPicPr>
            <p:cNvPr id="36" name="object 36"/>
            <p:cNvPicPr/>
            <p:nvPr/>
          </p:nvPicPr>
          <p:blipFill>
            <a:blip r:embed="rId5" cstate="print"/>
            <a:stretch>
              <a:fillRect/>
            </a:stretch>
          </p:blipFill>
          <p:spPr>
            <a:xfrm>
              <a:off x="9047293" y="6312668"/>
              <a:ext cx="143497" cy="143509"/>
            </a:xfrm>
            <a:prstGeom prst="rect">
              <a:avLst/>
            </a:prstGeom>
          </p:spPr>
        </p:pic>
        <p:sp>
          <p:nvSpPr>
            <p:cNvPr id="37" name="object 37"/>
            <p:cNvSpPr/>
            <p:nvPr/>
          </p:nvSpPr>
          <p:spPr>
            <a:xfrm>
              <a:off x="8342401" y="5808306"/>
              <a:ext cx="1014094" cy="685165"/>
            </a:xfrm>
            <a:custGeom>
              <a:avLst/>
              <a:gdLst/>
              <a:ahLst/>
              <a:cxnLst/>
              <a:rect l="l" t="t" r="r" b="b"/>
              <a:pathLst>
                <a:path w="1014095" h="685164">
                  <a:moveTo>
                    <a:pt x="757237" y="408914"/>
                  </a:moveTo>
                  <a:lnTo>
                    <a:pt x="681443" y="408914"/>
                  </a:lnTo>
                  <a:lnTo>
                    <a:pt x="681443" y="422897"/>
                  </a:lnTo>
                  <a:lnTo>
                    <a:pt x="757237" y="422897"/>
                  </a:lnTo>
                  <a:lnTo>
                    <a:pt x="757237" y="408914"/>
                  </a:lnTo>
                  <a:close/>
                </a:path>
                <a:path w="1014095" h="685164">
                  <a:moveTo>
                    <a:pt x="950239" y="383171"/>
                  </a:moveTo>
                  <a:lnTo>
                    <a:pt x="942695" y="369189"/>
                  </a:lnTo>
                  <a:lnTo>
                    <a:pt x="926807" y="339725"/>
                  </a:lnTo>
                  <a:lnTo>
                    <a:pt x="926807" y="369189"/>
                  </a:lnTo>
                  <a:lnTo>
                    <a:pt x="688428" y="369189"/>
                  </a:lnTo>
                  <a:lnTo>
                    <a:pt x="688428" y="190017"/>
                  </a:lnTo>
                  <a:lnTo>
                    <a:pt x="830224" y="190017"/>
                  </a:lnTo>
                  <a:lnTo>
                    <a:pt x="926807" y="369189"/>
                  </a:lnTo>
                  <a:lnTo>
                    <a:pt x="926807" y="339725"/>
                  </a:lnTo>
                  <a:lnTo>
                    <a:pt x="846112" y="190017"/>
                  </a:lnTo>
                  <a:lnTo>
                    <a:pt x="838581" y="176034"/>
                  </a:lnTo>
                  <a:lnTo>
                    <a:pt x="674446" y="176034"/>
                  </a:lnTo>
                  <a:lnTo>
                    <a:pt x="674446" y="383171"/>
                  </a:lnTo>
                  <a:lnTo>
                    <a:pt x="950239" y="383171"/>
                  </a:lnTo>
                  <a:close/>
                </a:path>
                <a:path w="1014095" h="685164">
                  <a:moveTo>
                    <a:pt x="1013993" y="529247"/>
                  </a:moveTo>
                  <a:lnTo>
                    <a:pt x="1000010" y="529247"/>
                  </a:lnTo>
                  <a:lnTo>
                    <a:pt x="1000010" y="543229"/>
                  </a:lnTo>
                  <a:lnTo>
                    <a:pt x="1000010" y="602513"/>
                  </a:lnTo>
                  <a:lnTo>
                    <a:pt x="881735" y="602513"/>
                  </a:lnTo>
                  <a:lnTo>
                    <a:pt x="883158" y="596099"/>
                  </a:lnTo>
                  <a:lnTo>
                    <a:pt x="884224" y="589559"/>
                  </a:lnTo>
                  <a:lnTo>
                    <a:pt x="884897" y="582904"/>
                  </a:lnTo>
                  <a:lnTo>
                    <a:pt x="885126" y="576122"/>
                  </a:lnTo>
                  <a:lnTo>
                    <a:pt x="884783" y="567601"/>
                  </a:lnTo>
                  <a:lnTo>
                    <a:pt x="883805" y="559269"/>
                  </a:lnTo>
                  <a:lnTo>
                    <a:pt x="882192" y="551141"/>
                  </a:lnTo>
                  <a:lnTo>
                    <a:pt x="879983" y="543229"/>
                  </a:lnTo>
                  <a:lnTo>
                    <a:pt x="1000010" y="543229"/>
                  </a:lnTo>
                  <a:lnTo>
                    <a:pt x="1000010" y="529247"/>
                  </a:lnTo>
                  <a:lnTo>
                    <a:pt x="987958" y="529247"/>
                  </a:lnTo>
                  <a:lnTo>
                    <a:pt x="987958" y="473303"/>
                  </a:lnTo>
                  <a:lnTo>
                    <a:pt x="987958" y="431126"/>
                  </a:lnTo>
                  <a:lnTo>
                    <a:pt x="987958" y="370039"/>
                  </a:lnTo>
                  <a:lnTo>
                    <a:pt x="973975" y="344843"/>
                  </a:lnTo>
                  <a:lnTo>
                    <a:pt x="973975" y="373659"/>
                  </a:lnTo>
                  <a:lnTo>
                    <a:pt x="973975" y="417131"/>
                  </a:lnTo>
                  <a:lnTo>
                    <a:pt x="973975" y="431126"/>
                  </a:lnTo>
                  <a:lnTo>
                    <a:pt x="973975" y="473303"/>
                  </a:lnTo>
                  <a:lnTo>
                    <a:pt x="931799" y="473303"/>
                  </a:lnTo>
                  <a:lnTo>
                    <a:pt x="931799" y="431126"/>
                  </a:lnTo>
                  <a:lnTo>
                    <a:pt x="973975" y="431126"/>
                  </a:lnTo>
                  <a:lnTo>
                    <a:pt x="973975" y="417131"/>
                  </a:lnTo>
                  <a:lnTo>
                    <a:pt x="917816" y="417131"/>
                  </a:lnTo>
                  <a:lnTo>
                    <a:pt x="917816" y="487286"/>
                  </a:lnTo>
                  <a:lnTo>
                    <a:pt x="973975" y="487286"/>
                  </a:lnTo>
                  <a:lnTo>
                    <a:pt x="973975" y="529247"/>
                  </a:lnTo>
                  <a:lnTo>
                    <a:pt x="874318" y="529247"/>
                  </a:lnTo>
                  <a:lnTo>
                    <a:pt x="871143" y="524484"/>
                  </a:lnTo>
                  <a:lnTo>
                    <a:pt x="871143" y="576122"/>
                  </a:lnTo>
                  <a:lnTo>
                    <a:pt x="863701" y="612876"/>
                  </a:lnTo>
                  <a:lnTo>
                    <a:pt x="843432" y="642912"/>
                  </a:lnTo>
                  <a:lnTo>
                    <a:pt x="813384" y="663181"/>
                  </a:lnTo>
                  <a:lnTo>
                    <a:pt x="776630" y="670623"/>
                  </a:lnTo>
                  <a:lnTo>
                    <a:pt x="739876" y="663181"/>
                  </a:lnTo>
                  <a:lnTo>
                    <a:pt x="692010" y="616496"/>
                  </a:lnTo>
                  <a:lnTo>
                    <a:pt x="682129" y="576122"/>
                  </a:lnTo>
                  <a:lnTo>
                    <a:pt x="688784" y="543229"/>
                  </a:lnTo>
                  <a:lnTo>
                    <a:pt x="689571" y="539369"/>
                  </a:lnTo>
                  <a:lnTo>
                    <a:pt x="696404" y="529247"/>
                  </a:lnTo>
                  <a:lnTo>
                    <a:pt x="709841" y="509333"/>
                  </a:lnTo>
                  <a:lnTo>
                    <a:pt x="739876" y="489064"/>
                  </a:lnTo>
                  <a:lnTo>
                    <a:pt x="776630" y="481622"/>
                  </a:lnTo>
                  <a:lnTo>
                    <a:pt x="813384" y="489064"/>
                  </a:lnTo>
                  <a:lnTo>
                    <a:pt x="843432" y="509333"/>
                  </a:lnTo>
                  <a:lnTo>
                    <a:pt x="863701" y="539369"/>
                  </a:lnTo>
                  <a:lnTo>
                    <a:pt x="871143" y="576122"/>
                  </a:lnTo>
                  <a:lnTo>
                    <a:pt x="871143" y="524484"/>
                  </a:lnTo>
                  <a:lnTo>
                    <a:pt x="835025" y="484797"/>
                  </a:lnTo>
                  <a:lnTo>
                    <a:pt x="776630" y="467626"/>
                  </a:lnTo>
                  <a:lnTo>
                    <a:pt x="745680" y="472135"/>
                  </a:lnTo>
                  <a:lnTo>
                    <a:pt x="718235" y="484797"/>
                  </a:lnTo>
                  <a:lnTo>
                    <a:pt x="695566" y="504266"/>
                  </a:lnTo>
                  <a:lnTo>
                    <a:pt x="678954" y="529247"/>
                  </a:lnTo>
                  <a:lnTo>
                    <a:pt x="673290" y="529247"/>
                  </a:lnTo>
                  <a:lnTo>
                    <a:pt x="673290" y="543229"/>
                  </a:lnTo>
                  <a:lnTo>
                    <a:pt x="671080" y="551141"/>
                  </a:lnTo>
                  <a:lnTo>
                    <a:pt x="669467" y="559269"/>
                  </a:lnTo>
                  <a:lnTo>
                    <a:pt x="668477" y="567601"/>
                  </a:lnTo>
                  <a:lnTo>
                    <a:pt x="668147" y="576122"/>
                  </a:lnTo>
                  <a:lnTo>
                    <a:pt x="668375" y="582904"/>
                  </a:lnTo>
                  <a:lnTo>
                    <a:pt x="669036" y="589559"/>
                  </a:lnTo>
                  <a:lnTo>
                    <a:pt x="670102" y="596099"/>
                  </a:lnTo>
                  <a:lnTo>
                    <a:pt x="671525" y="602513"/>
                  </a:lnTo>
                  <a:lnTo>
                    <a:pt x="345440" y="602513"/>
                  </a:lnTo>
                  <a:lnTo>
                    <a:pt x="346862" y="596099"/>
                  </a:lnTo>
                  <a:lnTo>
                    <a:pt x="347929" y="589559"/>
                  </a:lnTo>
                  <a:lnTo>
                    <a:pt x="348589" y="582904"/>
                  </a:lnTo>
                  <a:lnTo>
                    <a:pt x="348818" y="576122"/>
                  </a:lnTo>
                  <a:lnTo>
                    <a:pt x="348475" y="567601"/>
                  </a:lnTo>
                  <a:lnTo>
                    <a:pt x="347497" y="559269"/>
                  </a:lnTo>
                  <a:lnTo>
                    <a:pt x="345884" y="551141"/>
                  </a:lnTo>
                  <a:lnTo>
                    <a:pt x="343687" y="543229"/>
                  </a:lnTo>
                  <a:lnTo>
                    <a:pt x="673290" y="543229"/>
                  </a:lnTo>
                  <a:lnTo>
                    <a:pt x="673290" y="529247"/>
                  </a:lnTo>
                  <a:lnTo>
                    <a:pt x="649617" y="529247"/>
                  </a:lnTo>
                  <a:lnTo>
                    <a:pt x="649617" y="141846"/>
                  </a:lnTo>
                  <a:lnTo>
                    <a:pt x="845362" y="141846"/>
                  </a:lnTo>
                  <a:lnTo>
                    <a:pt x="973975" y="373659"/>
                  </a:lnTo>
                  <a:lnTo>
                    <a:pt x="973975" y="344843"/>
                  </a:lnTo>
                  <a:lnTo>
                    <a:pt x="861352" y="141846"/>
                  </a:lnTo>
                  <a:lnTo>
                    <a:pt x="853592" y="127863"/>
                  </a:lnTo>
                  <a:lnTo>
                    <a:pt x="711949" y="127863"/>
                  </a:lnTo>
                  <a:lnTo>
                    <a:pt x="711949" y="118097"/>
                  </a:lnTo>
                  <a:lnTo>
                    <a:pt x="711949" y="104114"/>
                  </a:lnTo>
                  <a:lnTo>
                    <a:pt x="697966" y="104114"/>
                  </a:lnTo>
                  <a:lnTo>
                    <a:pt x="697966" y="118097"/>
                  </a:lnTo>
                  <a:lnTo>
                    <a:pt x="697966" y="127863"/>
                  </a:lnTo>
                  <a:lnTo>
                    <a:pt x="635635" y="127863"/>
                  </a:lnTo>
                  <a:lnTo>
                    <a:pt x="635635" y="141846"/>
                  </a:lnTo>
                  <a:lnTo>
                    <a:pt x="635635" y="529247"/>
                  </a:lnTo>
                  <a:lnTo>
                    <a:pt x="338010" y="529247"/>
                  </a:lnTo>
                  <a:lnTo>
                    <a:pt x="334835" y="524484"/>
                  </a:lnTo>
                  <a:lnTo>
                    <a:pt x="334835" y="576122"/>
                  </a:lnTo>
                  <a:lnTo>
                    <a:pt x="327393" y="612876"/>
                  </a:lnTo>
                  <a:lnTo>
                    <a:pt x="307124" y="642912"/>
                  </a:lnTo>
                  <a:lnTo>
                    <a:pt x="277088" y="663181"/>
                  </a:lnTo>
                  <a:lnTo>
                    <a:pt x="240334" y="670623"/>
                  </a:lnTo>
                  <a:lnTo>
                    <a:pt x="203581" y="663181"/>
                  </a:lnTo>
                  <a:lnTo>
                    <a:pt x="173532" y="642912"/>
                  </a:lnTo>
                  <a:lnTo>
                    <a:pt x="153263" y="612876"/>
                  </a:lnTo>
                  <a:lnTo>
                    <a:pt x="151168" y="602513"/>
                  </a:lnTo>
                  <a:lnTo>
                    <a:pt x="145821" y="576122"/>
                  </a:lnTo>
                  <a:lnTo>
                    <a:pt x="173532" y="509333"/>
                  </a:lnTo>
                  <a:lnTo>
                    <a:pt x="240334" y="481622"/>
                  </a:lnTo>
                  <a:lnTo>
                    <a:pt x="277088" y="489064"/>
                  </a:lnTo>
                  <a:lnTo>
                    <a:pt x="307124" y="509333"/>
                  </a:lnTo>
                  <a:lnTo>
                    <a:pt x="327393" y="539369"/>
                  </a:lnTo>
                  <a:lnTo>
                    <a:pt x="334835" y="576122"/>
                  </a:lnTo>
                  <a:lnTo>
                    <a:pt x="334835" y="524484"/>
                  </a:lnTo>
                  <a:lnTo>
                    <a:pt x="298729" y="484797"/>
                  </a:lnTo>
                  <a:lnTo>
                    <a:pt x="240334" y="467626"/>
                  </a:lnTo>
                  <a:lnTo>
                    <a:pt x="209384" y="472135"/>
                  </a:lnTo>
                  <a:lnTo>
                    <a:pt x="181927" y="484797"/>
                  </a:lnTo>
                  <a:lnTo>
                    <a:pt x="159245" y="504266"/>
                  </a:lnTo>
                  <a:lnTo>
                    <a:pt x="142633" y="529247"/>
                  </a:lnTo>
                  <a:lnTo>
                    <a:pt x="136969" y="529247"/>
                  </a:lnTo>
                  <a:lnTo>
                    <a:pt x="136969" y="543229"/>
                  </a:lnTo>
                  <a:lnTo>
                    <a:pt x="134772" y="551141"/>
                  </a:lnTo>
                  <a:lnTo>
                    <a:pt x="133159" y="559269"/>
                  </a:lnTo>
                  <a:lnTo>
                    <a:pt x="132168" y="567601"/>
                  </a:lnTo>
                  <a:lnTo>
                    <a:pt x="131838" y="576122"/>
                  </a:lnTo>
                  <a:lnTo>
                    <a:pt x="132067" y="582904"/>
                  </a:lnTo>
                  <a:lnTo>
                    <a:pt x="132727" y="589559"/>
                  </a:lnTo>
                  <a:lnTo>
                    <a:pt x="133794" y="596099"/>
                  </a:lnTo>
                  <a:lnTo>
                    <a:pt x="135216" y="602513"/>
                  </a:lnTo>
                  <a:lnTo>
                    <a:pt x="13982" y="602513"/>
                  </a:lnTo>
                  <a:lnTo>
                    <a:pt x="13982" y="543229"/>
                  </a:lnTo>
                  <a:lnTo>
                    <a:pt x="136969" y="543229"/>
                  </a:lnTo>
                  <a:lnTo>
                    <a:pt x="136969" y="529247"/>
                  </a:lnTo>
                  <a:lnTo>
                    <a:pt x="89331" y="529247"/>
                  </a:lnTo>
                  <a:lnTo>
                    <a:pt x="89331" y="474954"/>
                  </a:lnTo>
                  <a:lnTo>
                    <a:pt x="89331" y="460971"/>
                  </a:lnTo>
                  <a:lnTo>
                    <a:pt x="75336" y="460971"/>
                  </a:lnTo>
                  <a:lnTo>
                    <a:pt x="75336" y="474954"/>
                  </a:lnTo>
                  <a:lnTo>
                    <a:pt x="75336" y="529247"/>
                  </a:lnTo>
                  <a:lnTo>
                    <a:pt x="42748" y="529247"/>
                  </a:lnTo>
                  <a:lnTo>
                    <a:pt x="42748" y="474954"/>
                  </a:lnTo>
                  <a:lnTo>
                    <a:pt x="75336" y="474954"/>
                  </a:lnTo>
                  <a:lnTo>
                    <a:pt x="75336" y="460971"/>
                  </a:lnTo>
                  <a:lnTo>
                    <a:pt x="42748" y="460971"/>
                  </a:lnTo>
                  <a:lnTo>
                    <a:pt x="42748" y="200037"/>
                  </a:lnTo>
                  <a:lnTo>
                    <a:pt x="47332" y="177406"/>
                  </a:lnTo>
                  <a:lnTo>
                    <a:pt x="59817" y="158915"/>
                  </a:lnTo>
                  <a:lnTo>
                    <a:pt x="78308" y="146431"/>
                  </a:lnTo>
                  <a:lnTo>
                    <a:pt x="100939" y="141846"/>
                  </a:lnTo>
                  <a:lnTo>
                    <a:pt x="635635" y="141846"/>
                  </a:lnTo>
                  <a:lnTo>
                    <a:pt x="635635" y="127863"/>
                  </a:lnTo>
                  <a:lnTo>
                    <a:pt x="587273" y="127863"/>
                  </a:lnTo>
                  <a:lnTo>
                    <a:pt x="587273" y="118097"/>
                  </a:lnTo>
                  <a:lnTo>
                    <a:pt x="697966" y="118097"/>
                  </a:lnTo>
                  <a:lnTo>
                    <a:pt x="697966" y="104114"/>
                  </a:lnTo>
                  <a:lnTo>
                    <a:pt x="690372" y="104114"/>
                  </a:lnTo>
                  <a:lnTo>
                    <a:pt x="690372" y="43205"/>
                  </a:lnTo>
                  <a:lnTo>
                    <a:pt x="686968" y="26403"/>
                  </a:lnTo>
                  <a:lnTo>
                    <a:pt x="678586" y="13982"/>
                  </a:lnTo>
                  <a:lnTo>
                    <a:pt x="677697" y="12661"/>
                  </a:lnTo>
                  <a:lnTo>
                    <a:pt x="676389" y="11785"/>
                  </a:lnTo>
                  <a:lnTo>
                    <a:pt x="676389" y="43205"/>
                  </a:lnTo>
                  <a:lnTo>
                    <a:pt x="676389" y="104114"/>
                  </a:lnTo>
                  <a:lnTo>
                    <a:pt x="608863" y="104114"/>
                  </a:lnTo>
                  <a:lnTo>
                    <a:pt x="608863" y="43205"/>
                  </a:lnTo>
                  <a:lnTo>
                    <a:pt x="611162" y="31838"/>
                  </a:lnTo>
                  <a:lnTo>
                    <a:pt x="617423" y="22555"/>
                  </a:lnTo>
                  <a:lnTo>
                    <a:pt x="626706" y="16281"/>
                  </a:lnTo>
                  <a:lnTo>
                    <a:pt x="638073" y="13982"/>
                  </a:lnTo>
                  <a:lnTo>
                    <a:pt x="647153" y="13982"/>
                  </a:lnTo>
                  <a:lnTo>
                    <a:pt x="658520" y="16281"/>
                  </a:lnTo>
                  <a:lnTo>
                    <a:pt x="667816" y="22555"/>
                  </a:lnTo>
                  <a:lnTo>
                    <a:pt x="674090" y="31838"/>
                  </a:lnTo>
                  <a:lnTo>
                    <a:pt x="676389" y="43205"/>
                  </a:lnTo>
                  <a:lnTo>
                    <a:pt x="676389" y="11785"/>
                  </a:lnTo>
                  <a:lnTo>
                    <a:pt x="663956" y="3403"/>
                  </a:lnTo>
                  <a:lnTo>
                    <a:pt x="647153" y="0"/>
                  </a:lnTo>
                  <a:lnTo>
                    <a:pt x="638073" y="0"/>
                  </a:lnTo>
                  <a:lnTo>
                    <a:pt x="621271" y="3403"/>
                  </a:lnTo>
                  <a:lnTo>
                    <a:pt x="607542" y="12661"/>
                  </a:lnTo>
                  <a:lnTo>
                    <a:pt x="598271" y="26403"/>
                  </a:lnTo>
                  <a:lnTo>
                    <a:pt x="594868" y="43205"/>
                  </a:lnTo>
                  <a:lnTo>
                    <a:pt x="594868" y="104114"/>
                  </a:lnTo>
                  <a:lnTo>
                    <a:pt x="573290" y="104114"/>
                  </a:lnTo>
                  <a:lnTo>
                    <a:pt x="573290" y="127863"/>
                  </a:lnTo>
                  <a:lnTo>
                    <a:pt x="100939" y="127863"/>
                  </a:lnTo>
                  <a:lnTo>
                    <a:pt x="72872" y="133540"/>
                  </a:lnTo>
                  <a:lnTo>
                    <a:pt x="49923" y="149021"/>
                  </a:lnTo>
                  <a:lnTo>
                    <a:pt x="34442" y="171970"/>
                  </a:lnTo>
                  <a:lnTo>
                    <a:pt x="28765" y="200037"/>
                  </a:lnTo>
                  <a:lnTo>
                    <a:pt x="28765" y="529247"/>
                  </a:lnTo>
                  <a:lnTo>
                    <a:pt x="0" y="529247"/>
                  </a:lnTo>
                  <a:lnTo>
                    <a:pt x="0" y="616496"/>
                  </a:lnTo>
                  <a:lnTo>
                    <a:pt x="139712" y="616496"/>
                  </a:lnTo>
                  <a:lnTo>
                    <a:pt x="155803" y="643953"/>
                  </a:lnTo>
                  <a:lnTo>
                    <a:pt x="178955" y="665505"/>
                  </a:lnTo>
                  <a:lnTo>
                    <a:pt x="207645" y="679564"/>
                  </a:lnTo>
                  <a:lnTo>
                    <a:pt x="240334" y="684606"/>
                  </a:lnTo>
                  <a:lnTo>
                    <a:pt x="273011" y="679564"/>
                  </a:lnTo>
                  <a:lnTo>
                    <a:pt x="291249" y="670623"/>
                  </a:lnTo>
                  <a:lnTo>
                    <a:pt x="301701" y="665505"/>
                  </a:lnTo>
                  <a:lnTo>
                    <a:pt x="324853" y="643953"/>
                  </a:lnTo>
                  <a:lnTo>
                    <a:pt x="340944" y="616496"/>
                  </a:lnTo>
                  <a:lnTo>
                    <a:pt x="676021" y="616496"/>
                  </a:lnTo>
                  <a:lnTo>
                    <a:pt x="692111" y="643953"/>
                  </a:lnTo>
                  <a:lnTo>
                    <a:pt x="715264" y="665505"/>
                  </a:lnTo>
                  <a:lnTo>
                    <a:pt x="743953" y="679564"/>
                  </a:lnTo>
                  <a:lnTo>
                    <a:pt x="776630" y="684606"/>
                  </a:lnTo>
                  <a:lnTo>
                    <a:pt x="809307" y="679564"/>
                  </a:lnTo>
                  <a:lnTo>
                    <a:pt x="827544" y="670623"/>
                  </a:lnTo>
                  <a:lnTo>
                    <a:pt x="837996" y="665505"/>
                  </a:lnTo>
                  <a:lnTo>
                    <a:pt x="861161" y="643953"/>
                  </a:lnTo>
                  <a:lnTo>
                    <a:pt x="877239" y="616496"/>
                  </a:lnTo>
                  <a:lnTo>
                    <a:pt x="1013993" y="616496"/>
                  </a:lnTo>
                  <a:lnTo>
                    <a:pt x="1013993" y="602513"/>
                  </a:lnTo>
                  <a:lnTo>
                    <a:pt x="1013993" y="543229"/>
                  </a:lnTo>
                  <a:lnTo>
                    <a:pt x="1013993" y="529247"/>
                  </a:lnTo>
                  <a:close/>
                </a:path>
              </a:pathLst>
            </a:custGeom>
            <a:solidFill>
              <a:srgbClr val="FABE00"/>
            </a:solidFill>
          </p:spPr>
          <p:txBody>
            <a:bodyPr wrap="square" lIns="0" tIns="0" rIns="0" bIns="0" rtlCol="0"/>
            <a:lstStyle/>
            <a:p>
              <a:endParaRPr/>
            </a:p>
          </p:txBody>
        </p:sp>
      </p:grpSp>
      <p:grpSp>
        <p:nvGrpSpPr>
          <p:cNvPr id="38" name="object 38"/>
          <p:cNvGrpSpPr/>
          <p:nvPr/>
        </p:nvGrpSpPr>
        <p:grpSpPr>
          <a:xfrm>
            <a:off x="8775700" y="2618656"/>
            <a:ext cx="751205" cy="685165"/>
            <a:chOff x="9042004" y="2618704"/>
            <a:chExt cx="751205" cy="685165"/>
          </a:xfrm>
        </p:grpSpPr>
        <p:sp>
          <p:nvSpPr>
            <p:cNvPr id="39" name="object 39"/>
            <p:cNvSpPr/>
            <p:nvPr/>
          </p:nvSpPr>
          <p:spPr>
            <a:xfrm>
              <a:off x="9371982" y="2811081"/>
              <a:ext cx="89535" cy="274955"/>
            </a:xfrm>
            <a:custGeom>
              <a:avLst/>
              <a:gdLst/>
              <a:ahLst/>
              <a:cxnLst/>
              <a:rect l="l" t="t" r="r" b="b"/>
              <a:pathLst>
                <a:path w="89534" h="274955">
                  <a:moveTo>
                    <a:pt x="44716" y="0"/>
                  </a:moveTo>
                  <a:lnTo>
                    <a:pt x="27330" y="3703"/>
                  </a:lnTo>
                  <a:lnTo>
                    <a:pt x="13114" y="13796"/>
                  </a:lnTo>
                  <a:lnTo>
                    <a:pt x="3520" y="28755"/>
                  </a:lnTo>
                  <a:lnTo>
                    <a:pt x="0" y="47053"/>
                  </a:lnTo>
                  <a:lnTo>
                    <a:pt x="0" y="227799"/>
                  </a:lnTo>
                  <a:lnTo>
                    <a:pt x="3520" y="246098"/>
                  </a:lnTo>
                  <a:lnTo>
                    <a:pt x="13114" y="261056"/>
                  </a:lnTo>
                  <a:lnTo>
                    <a:pt x="27330" y="271149"/>
                  </a:lnTo>
                  <a:lnTo>
                    <a:pt x="44716" y="274853"/>
                  </a:lnTo>
                  <a:lnTo>
                    <a:pt x="62103" y="271149"/>
                  </a:lnTo>
                  <a:lnTo>
                    <a:pt x="76319" y="261056"/>
                  </a:lnTo>
                  <a:lnTo>
                    <a:pt x="80836" y="254012"/>
                  </a:lnTo>
                  <a:lnTo>
                    <a:pt x="44716" y="254012"/>
                  </a:lnTo>
                  <a:lnTo>
                    <a:pt x="35026" y="251949"/>
                  </a:lnTo>
                  <a:lnTo>
                    <a:pt x="27104" y="246326"/>
                  </a:lnTo>
                  <a:lnTo>
                    <a:pt x="21760" y="237992"/>
                  </a:lnTo>
                  <a:lnTo>
                    <a:pt x="19799" y="227799"/>
                  </a:lnTo>
                  <a:lnTo>
                    <a:pt x="19799" y="47053"/>
                  </a:lnTo>
                  <a:lnTo>
                    <a:pt x="21760" y="36858"/>
                  </a:lnTo>
                  <a:lnTo>
                    <a:pt x="27104" y="28521"/>
                  </a:lnTo>
                  <a:lnTo>
                    <a:pt x="35026" y="22893"/>
                  </a:lnTo>
                  <a:lnTo>
                    <a:pt x="44716" y="20827"/>
                  </a:lnTo>
                  <a:lnTo>
                    <a:pt x="80828" y="20827"/>
                  </a:lnTo>
                  <a:lnTo>
                    <a:pt x="76319" y="13796"/>
                  </a:lnTo>
                  <a:lnTo>
                    <a:pt x="62103" y="3703"/>
                  </a:lnTo>
                  <a:lnTo>
                    <a:pt x="44716" y="0"/>
                  </a:lnTo>
                  <a:close/>
                </a:path>
                <a:path w="89534" h="274955">
                  <a:moveTo>
                    <a:pt x="80828" y="20827"/>
                  </a:moveTo>
                  <a:lnTo>
                    <a:pt x="44716" y="20827"/>
                  </a:lnTo>
                  <a:lnTo>
                    <a:pt x="54407" y="22893"/>
                  </a:lnTo>
                  <a:lnTo>
                    <a:pt x="62328" y="28521"/>
                  </a:lnTo>
                  <a:lnTo>
                    <a:pt x="67673" y="36858"/>
                  </a:lnTo>
                  <a:lnTo>
                    <a:pt x="69634" y="47053"/>
                  </a:lnTo>
                  <a:lnTo>
                    <a:pt x="69634" y="227799"/>
                  </a:lnTo>
                  <a:lnTo>
                    <a:pt x="67673" y="237992"/>
                  </a:lnTo>
                  <a:lnTo>
                    <a:pt x="62328" y="246326"/>
                  </a:lnTo>
                  <a:lnTo>
                    <a:pt x="54407" y="251949"/>
                  </a:lnTo>
                  <a:lnTo>
                    <a:pt x="44716" y="254012"/>
                  </a:lnTo>
                  <a:lnTo>
                    <a:pt x="80836" y="254012"/>
                  </a:lnTo>
                  <a:lnTo>
                    <a:pt x="85912" y="246098"/>
                  </a:lnTo>
                  <a:lnTo>
                    <a:pt x="89433" y="227799"/>
                  </a:lnTo>
                  <a:lnTo>
                    <a:pt x="89433" y="47053"/>
                  </a:lnTo>
                  <a:lnTo>
                    <a:pt x="85912" y="28755"/>
                  </a:lnTo>
                  <a:lnTo>
                    <a:pt x="80828" y="20827"/>
                  </a:lnTo>
                  <a:close/>
                </a:path>
              </a:pathLst>
            </a:custGeom>
            <a:solidFill>
              <a:srgbClr val="38A1DB"/>
            </a:solidFill>
          </p:spPr>
          <p:txBody>
            <a:bodyPr wrap="square" lIns="0" tIns="0" rIns="0" bIns="0" rtlCol="0"/>
            <a:lstStyle/>
            <a:p>
              <a:endParaRPr dirty="0"/>
            </a:p>
          </p:txBody>
        </p:sp>
        <p:pic>
          <p:nvPicPr>
            <p:cNvPr id="40" name="object 40"/>
            <p:cNvPicPr/>
            <p:nvPr/>
          </p:nvPicPr>
          <p:blipFill>
            <a:blip r:embed="rId6" cstate="print"/>
            <a:stretch>
              <a:fillRect/>
            </a:stretch>
          </p:blipFill>
          <p:spPr>
            <a:xfrm>
              <a:off x="9371984" y="3125542"/>
              <a:ext cx="89433" cy="94119"/>
            </a:xfrm>
            <a:prstGeom prst="rect">
              <a:avLst/>
            </a:prstGeom>
          </p:spPr>
        </p:pic>
        <p:sp>
          <p:nvSpPr>
            <p:cNvPr id="41" name="object 41"/>
            <p:cNvSpPr/>
            <p:nvPr/>
          </p:nvSpPr>
          <p:spPr>
            <a:xfrm>
              <a:off x="9042004" y="2618704"/>
              <a:ext cx="751205" cy="685165"/>
            </a:xfrm>
            <a:custGeom>
              <a:avLst/>
              <a:gdLst/>
              <a:ahLst/>
              <a:cxnLst/>
              <a:rect l="l" t="t" r="r" b="b"/>
              <a:pathLst>
                <a:path w="751204" h="685164">
                  <a:moveTo>
                    <a:pt x="375589" y="0"/>
                  </a:moveTo>
                  <a:lnTo>
                    <a:pt x="0" y="684606"/>
                  </a:lnTo>
                  <a:lnTo>
                    <a:pt x="751166" y="684606"/>
                  </a:lnTo>
                  <a:lnTo>
                    <a:pt x="656208" y="511517"/>
                  </a:lnTo>
                  <a:lnTo>
                    <a:pt x="639051" y="521931"/>
                  </a:lnTo>
                  <a:lnTo>
                    <a:pt x="716864" y="663765"/>
                  </a:lnTo>
                  <a:lnTo>
                    <a:pt x="34302" y="663765"/>
                  </a:lnTo>
                  <a:lnTo>
                    <a:pt x="375589" y="41668"/>
                  </a:lnTo>
                  <a:lnTo>
                    <a:pt x="610717" y="470268"/>
                  </a:lnTo>
                  <a:lnTo>
                    <a:pt x="627875" y="459854"/>
                  </a:lnTo>
                  <a:lnTo>
                    <a:pt x="375589" y="0"/>
                  </a:lnTo>
                  <a:close/>
                </a:path>
              </a:pathLst>
            </a:custGeom>
            <a:solidFill>
              <a:srgbClr val="38A1DB"/>
            </a:solidFill>
          </p:spPr>
          <p:txBody>
            <a:bodyPr wrap="square" lIns="0" tIns="0" rIns="0" bIns="0" rtlCol="0"/>
            <a:lstStyle/>
            <a:p>
              <a:endParaRPr dirty="0"/>
            </a:p>
          </p:txBody>
        </p:sp>
      </p:grpSp>
      <p:sp>
        <p:nvSpPr>
          <p:cNvPr id="42" name="object 42"/>
          <p:cNvSpPr/>
          <p:nvPr/>
        </p:nvSpPr>
        <p:spPr>
          <a:xfrm>
            <a:off x="8928100" y="4192203"/>
            <a:ext cx="810895" cy="808990"/>
          </a:xfrm>
          <a:custGeom>
            <a:avLst/>
            <a:gdLst/>
            <a:ahLst/>
            <a:cxnLst/>
            <a:rect l="l" t="t" r="r" b="b"/>
            <a:pathLst>
              <a:path w="810895" h="808989">
                <a:moveTo>
                  <a:pt x="545198" y="32042"/>
                </a:moveTo>
                <a:lnTo>
                  <a:pt x="542640" y="19557"/>
                </a:lnTo>
                <a:lnTo>
                  <a:pt x="535700" y="9367"/>
                </a:lnTo>
                <a:lnTo>
                  <a:pt x="525419" y="2504"/>
                </a:lnTo>
                <a:lnTo>
                  <a:pt x="512838" y="0"/>
                </a:lnTo>
                <a:lnTo>
                  <a:pt x="500259" y="2538"/>
                </a:lnTo>
                <a:lnTo>
                  <a:pt x="489996" y="9426"/>
                </a:lnTo>
                <a:lnTo>
                  <a:pt x="483083" y="19634"/>
                </a:lnTo>
                <a:lnTo>
                  <a:pt x="480555" y="32131"/>
                </a:lnTo>
                <a:lnTo>
                  <a:pt x="482111" y="41922"/>
                </a:lnTo>
                <a:lnTo>
                  <a:pt x="486419" y="50485"/>
                </a:lnTo>
                <a:lnTo>
                  <a:pt x="492999" y="57348"/>
                </a:lnTo>
                <a:lnTo>
                  <a:pt x="501370" y="62039"/>
                </a:lnTo>
                <a:lnTo>
                  <a:pt x="501738" y="606005"/>
                </a:lnTo>
                <a:lnTo>
                  <a:pt x="478291" y="602439"/>
                </a:lnTo>
                <a:lnTo>
                  <a:pt x="455472" y="598498"/>
                </a:lnTo>
                <a:lnTo>
                  <a:pt x="434444" y="593345"/>
                </a:lnTo>
                <a:lnTo>
                  <a:pt x="416369" y="586143"/>
                </a:lnTo>
                <a:lnTo>
                  <a:pt x="404653" y="616116"/>
                </a:lnTo>
                <a:lnTo>
                  <a:pt x="395316" y="647053"/>
                </a:lnTo>
                <a:lnTo>
                  <a:pt x="383583" y="671259"/>
                </a:lnTo>
                <a:lnTo>
                  <a:pt x="364680" y="681037"/>
                </a:lnTo>
                <a:lnTo>
                  <a:pt x="363321" y="681037"/>
                </a:lnTo>
                <a:lnTo>
                  <a:pt x="325935" y="613186"/>
                </a:lnTo>
                <a:lnTo>
                  <a:pt x="318907" y="570309"/>
                </a:lnTo>
                <a:lnTo>
                  <a:pt x="302361" y="551065"/>
                </a:lnTo>
                <a:lnTo>
                  <a:pt x="285809" y="570309"/>
                </a:lnTo>
                <a:lnTo>
                  <a:pt x="278780" y="613186"/>
                </a:lnTo>
                <a:lnTo>
                  <a:pt x="269032" y="657412"/>
                </a:lnTo>
                <a:lnTo>
                  <a:pt x="244322" y="680707"/>
                </a:lnTo>
                <a:lnTo>
                  <a:pt x="242836" y="680935"/>
                </a:lnTo>
                <a:lnTo>
                  <a:pt x="241401" y="681037"/>
                </a:lnTo>
                <a:lnTo>
                  <a:pt x="240017" y="681037"/>
                </a:lnTo>
                <a:lnTo>
                  <a:pt x="221127" y="671259"/>
                </a:lnTo>
                <a:lnTo>
                  <a:pt x="209397" y="647053"/>
                </a:lnTo>
                <a:lnTo>
                  <a:pt x="200058" y="616116"/>
                </a:lnTo>
                <a:lnTo>
                  <a:pt x="188340" y="586143"/>
                </a:lnTo>
                <a:lnTo>
                  <a:pt x="148985" y="598548"/>
                </a:lnTo>
                <a:lnTo>
                  <a:pt x="102438" y="606093"/>
                </a:lnTo>
                <a:lnTo>
                  <a:pt x="58196" y="615587"/>
                </a:lnTo>
                <a:lnTo>
                  <a:pt x="14578" y="661835"/>
                </a:lnTo>
                <a:lnTo>
                  <a:pt x="6519" y="709582"/>
                </a:lnTo>
                <a:lnTo>
                  <a:pt x="1640" y="763237"/>
                </a:lnTo>
                <a:lnTo>
                  <a:pt x="0" y="808951"/>
                </a:lnTo>
                <a:lnTo>
                  <a:pt x="604710" y="808951"/>
                </a:lnTo>
                <a:lnTo>
                  <a:pt x="603079" y="763237"/>
                </a:lnTo>
                <a:lnTo>
                  <a:pt x="598228" y="709582"/>
                </a:lnTo>
                <a:lnTo>
                  <a:pt x="590217" y="661835"/>
                </a:lnTo>
                <a:lnTo>
                  <a:pt x="568807" y="625484"/>
                </a:lnTo>
                <a:lnTo>
                  <a:pt x="524827" y="610082"/>
                </a:lnTo>
                <a:lnTo>
                  <a:pt x="524560" y="210629"/>
                </a:lnTo>
                <a:lnTo>
                  <a:pt x="810717" y="141312"/>
                </a:lnTo>
                <a:lnTo>
                  <a:pt x="524471" y="72580"/>
                </a:lnTo>
                <a:lnTo>
                  <a:pt x="524459" y="62014"/>
                </a:lnTo>
                <a:lnTo>
                  <a:pt x="532823" y="57298"/>
                </a:lnTo>
                <a:lnTo>
                  <a:pt x="539386" y="50419"/>
                </a:lnTo>
                <a:lnTo>
                  <a:pt x="543670" y="41843"/>
                </a:lnTo>
                <a:lnTo>
                  <a:pt x="545198" y="32042"/>
                </a:lnTo>
                <a:close/>
              </a:path>
              <a:path w="810895" h="808989">
                <a:moveTo>
                  <a:pt x="433298" y="371690"/>
                </a:moveTo>
                <a:lnTo>
                  <a:pt x="436414" y="358853"/>
                </a:lnTo>
                <a:lnTo>
                  <a:pt x="438700" y="344279"/>
                </a:lnTo>
                <a:lnTo>
                  <a:pt x="440108" y="327840"/>
                </a:lnTo>
                <a:lnTo>
                  <a:pt x="440588" y="309410"/>
                </a:lnTo>
                <a:lnTo>
                  <a:pt x="433541" y="269913"/>
                </a:lnTo>
                <a:lnTo>
                  <a:pt x="413918" y="235256"/>
                </a:lnTo>
                <a:lnTo>
                  <a:pt x="383996" y="207701"/>
                </a:lnTo>
                <a:lnTo>
                  <a:pt x="346051" y="189509"/>
                </a:lnTo>
                <a:lnTo>
                  <a:pt x="302361" y="182943"/>
                </a:lnTo>
                <a:lnTo>
                  <a:pt x="258690" y="189509"/>
                </a:lnTo>
                <a:lnTo>
                  <a:pt x="220756" y="207701"/>
                </a:lnTo>
                <a:lnTo>
                  <a:pt x="190840" y="235256"/>
                </a:lnTo>
                <a:lnTo>
                  <a:pt x="171219" y="269913"/>
                </a:lnTo>
                <a:lnTo>
                  <a:pt x="164172" y="309410"/>
                </a:lnTo>
                <a:lnTo>
                  <a:pt x="164380" y="322476"/>
                </a:lnTo>
                <a:lnTo>
                  <a:pt x="169976" y="374188"/>
                </a:lnTo>
                <a:lnTo>
                  <a:pt x="183984" y="426161"/>
                </a:lnTo>
                <a:lnTo>
                  <a:pt x="209373" y="470527"/>
                </a:lnTo>
                <a:lnTo>
                  <a:pt x="240291" y="502900"/>
                </a:lnTo>
                <a:lnTo>
                  <a:pt x="302361" y="529463"/>
                </a:lnTo>
                <a:lnTo>
                  <a:pt x="331015" y="522932"/>
                </a:lnTo>
                <a:lnTo>
                  <a:pt x="391165" y="471914"/>
                </a:lnTo>
                <a:lnTo>
                  <a:pt x="416090" y="428244"/>
                </a:lnTo>
                <a:lnTo>
                  <a:pt x="429816" y="386720"/>
                </a:lnTo>
                <a:lnTo>
                  <a:pt x="433298" y="371690"/>
                </a:lnTo>
                <a:close/>
              </a:path>
            </a:pathLst>
          </a:custGeom>
          <a:ln w="15240">
            <a:solidFill>
              <a:srgbClr val="F18900"/>
            </a:solidFill>
          </a:ln>
        </p:spPr>
        <p:txBody>
          <a:bodyPr wrap="square" lIns="0" tIns="0" rIns="0" bIns="0" rtlCol="0"/>
          <a:lstStyle/>
          <a:p>
            <a:endParaRPr dirty="0"/>
          </a:p>
        </p:txBody>
      </p:sp>
      <p:sp>
        <p:nvSpPr>
          <p:cNvPr id="44" name="직사각형 43">
            <a:extLst>
              <a:ext uri="{FF2B5EF4-FFF2-40B4-BE49-F238E27FC236}">
                <a16:creationId xmlns:a16="http://schemas.microsoft.com/office/drawing/2014/main" id="{BE15DF8E-9D76-4482-B4E9-A2C17BF1F327}"/>
              </a:ext>
            </a:extLst>
          </p:cNvPr>
          <p:cNvSpPr/>
          <p:nvPr/>
        </p:nvSpPr>
        <p:spPr>
          <a:xfrm>
            <a:off x="1526399" y="2183443"/>
            <a:ext cx="1581976" cy="1109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170" marR="201930" indent="-272415" algn="ctr">
              <a:lnSpc>
                <a:spcPts val="2590"/>
              </a:lnSpc>
            </a:pPr>
            <a:r>
              <a:rPr lang="en-US" altLang="ko-KR" sz="2000" b="1" spc="-290" dirty="0">
                <a:solidFill>
                  <a:srgbClr val="FFFFFF"/>
                </a:solidFill>
                <a:latin typeface="Malgun Gothic"/>
                <a:cs typeface="Malgun Gothic"/>
              </a:rPr>
              <a:t>SAFETY</a:t>
            </a:r>
          </a:p>
        </p:txBody>
      </p:sp>
      <p:sp>
        <p:nvSpPr>
          <p:cNvPr id="45" name="직사각형 44">
            <a:extLst>
              <a:ext uri="{FF2B5EF4-FFF2-40B4-BE49-F238E27FC236}">
                <a16:creationId xmlns:a16="http://schemas.microsoft.com/office/drawing/2014/main" id="{3706BC45-1155-48FE-8267-6CB9638F11D9}"/>
              </a:ext>
            </a:extLst>
          </p:cNvPr>
          <p:cNvSpPr/>
          <p:nvPr/>
        </p:nvSpPr>
        <p:spPr>
          <a:xfrm>
            <a:off x="1526398" y="3780019"/>
            <a:ext cx="1584644" cy="1059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170" marR="201930" indent="-272415" algn="ctr">
              <a:lnSpc>
                <a:spcPts val="2590"/>
              </a:lnSpc>
            </a:pPr>
            <a:r>
              <a:rPr lang="en-US" altLang="ko-KR" sz="2000" b="1" spc="-290" dirty="0">
                <a:solidFill>
                  <a:srgbClr val="FFFFFF"/>
                </a:solidFill>
                <a:latin typeface="Malgun Gothic"/>
                <a:cs typeface="Malgun Gothic"/>
              </a:rPr>
              <a:t>Risk</a:t>
            </a:r>
          </a:p>
          <a:p>
            <a:pPr marL="471170" marR="201930" indent="-272415" algn="ctr">
              <a:lnSpc>
                <a:spcPts val="2590"/>
              </a:lnSpc>
            </a:pPr>
            <a:r>
              <a:rPr lang="en-US" altLang="ko-KR" sz="2000" b="1" spc="-290" dirty="0">
                <a:solidFill>
                  <a:srgbClr val="FFFFFF"/>
                </a:solidFill>
                <a:latin typeface="Malgun Gothic"/>
                <a:cs typeface="Malgun Gothic"/>
              </a:rPr>
              <a:t>Prevention</a:t>
            </a:r>
          </a:p>
        </p:txBody>
      </p:sp>
      <p:sp>
        <p:nvSpPr>
          <p:cNvPr id="46" name="직사각형 45">
            <a:extLst>
              <a:ext uri="{FF2B5EF4-FFF2-40B4-BE49-F238E27FC236}">
                <a16:creationId xmlns:a16="http://schemas.microsoft.com/office/drawing/2014/main" id="{CF41AB8F-D261-4F55-8776-9625377D1249}"/>
              </a:ext>
            </a:extLst>
          </p:cNvPr>
          <p:cNvSpPr/>
          <p:nvPr/>
        </p:nvSpPr>
        <p:spPr>
          <a:xfrm>
            <a:off x="1526398" y="5375629"/>
            <a:ext cx="1592591" cy="11178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170" marR="201930" indent="-272415" algn="ctr">
              <a:lnSpc>
                <a:spcPts val="2590"/>
              </a:lnSpc>
            </a:pPr>
            <a:r>
              <a:rPr lang="en-US" altLang="ko-KR" sz="2000" b="1" spc="-290" dirty="0">
                <a:solidFill>
                  <a:srgbClr val="FFFFFF"/>
                </a:solidFill>
                <a:latin typeface="Malgun Gothic"/>
                <a:cs typeface="Malgun Gothic"/>
              </a:rPr>
              <a:t>For </a:t>
            </a:r>
          </a:p>
          <a:p>
            <a:pPr marL="471170" marR="201930" indent="-272415" algn="ctr">
              <a:lnSpc>
                <a:spcPts val="2590"/>
              </a:lnSpc>
            </a:pPr>
            <a:r>
              <a:rPr lang="en-US" altLang="ko-KR" sz="2000" b="1" spc="-290" dirty="0">
                <a:solidFill>
                  <a:srgbClr val="FFFFFF"/>
                </a:solidFill>
                <a:latin typeface="Malgun Gothic"/>
                <a:cs typeface="Malgun Gothic"/>
              </a:rPr>
              <a:t>Emergency</a:t>
            </a:r>
          </a:p>
        </p:txBody>
      </p:sp>
    </p:spTree>
    <p:extLst>
      <p:ext uri="{BB962C8B-B14F-4D97-AF65-F5344CB8AC3E}">
        <p14:creationId xmlns:p14="http://schemas.microsoft.com/office/powerpoint/2010/main" val="156178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object 19">
            <a:extLst>
              <a:ext uri="{FF2B5EF4-FFF2-40B4-BE49-F238E27FC236}">
                <a16:creationId xmlns:a16="http://schemas.microsoft.com/office/drawing/2014/main" id="{DFBE4AD0-CF54-471C-85A3-78106EFED41C}"/>
              </a:ext>
            </a:extLst>
          </p:cNvPr>
          <p:cNvSpPr/>
          <p:nvPr/>
        </p:nvSpPr>
        <p:spPr>
          <a:xfrm>
            <a:off x="1282849" y="2038443"/>
            <a:ext cx="333581" cy="313763"/>
          </a:xfrm>
          <a:custGeom>
            <a:avLst/>
            <a:gdLst/>
            <a:ahLst/>
            <a:cxnLst/>
            <a:rect l="l" t="t" r="r" b="b"/>
            <a:pathLst>
              <a:path w="381634" h="288289">
                <a:moveTo>
                  <a:pt x="291604" y="0"/>
                </a:moveTo>
                <a:lnTo>
                  <a:pt x="0" y="288010"/>
                </a:lnTo>
                <a:lnTo>
                  <a:pt x="381609" y="190804"/>
                </a:lnTo>
                <a:lnTo>
                  <a:pt x="291604" y="0"/>
                </a:lnTo>
                <a:close/>
              </a:path>
            </a:pathLst>
          </a:custGeom>
          <a:solidFill>
            <a:srgbClr val="2980AF"/>
          </a:solidFill>
        </p:spPr>
        <p:txBody>
          <a:bodyPr wrap="square" lIns="0" tIns="0" rIns="0" bIns="0" rtlCol="0"/>
          <a:lstStyle/>
          <a:p>
            <a:endParaRPr dirty="0"/>
          </a:p>
        </p:txBody>
      </p:sp>
      <p:sp>
        <p:nvSpPr>
          <p:cNvPr id="39" name="object 24">
            <a:extLst>
              <a:ext uri="{FF2B5EF4-FFF2-40B4-BE49-F238E27FC236}">
                <a16:creationId xmlns:a16="http://schemas.microsoft.com/office/drawing/2014/main" id="{7EF5DF2E-2C4E-4345-9C9D-7543C01125AA}"/>
              </a:ext>
            </a:extLst>
          </p:cNvPr>
          <p:cNvSpPr/>
          <p:nvPr/>
        </p:nvSpPr>
        <p:spPr>
          <a:xfrm>
            <a:off x="1162799" y="3780006"/>
            <a:ext cx="454025" cy="360045"/>
          </a:xfrm>
          <a:custGeom>
            <a:avLst/>
            <a:gdLst/>
            <a:ahLst/>
            <a:cxnLst/>
            <a:rect l="l" t="t" r="r" b="b"/>
            <a:pathLst>
              <a:path w="454025" h="360045">
                <a:moveTo>
                  <a:pt x="363600" y="0"/>
                </a:moveTo>
                <a:lnTo>
                  <a:pt x="0" y="360006"/>
                </a:lnTo>
                <a:lnTo>
                  <a:pt x="453605" y="190804"/>
                </a:lnTo>
                <a:lnTo>
                  <a:pt x="363600" y="0"/>
                </a:lnTo>
                <a:close/>
              </a:path>
            </a:pathLst>
          </a:custGeom>
          <a:solidFill>
            <a:srgbClr val="BE6B00"/>
          </a:solidFill>
        </p:spPr>
        <p:txBody>
          <a:bodyPr wrap="square" lIns="0" tIns="0" rIns="0" bIns="0" rtlCol="0"/>
          <a:lstStyle/>
          <a:p>
            <a:endParaRPr dirty="0"/>
          </a:p>
        </p:txBody>
      </p:sp>
      <p:sp>
        <p:nvSpPr>
          <p:cNvPr id="40" name="object 29">
            <a:extLst>
              <a:ext uri="{FF2B5EF4-FFF2-40B4-BE49-F238E27FC236}">
                <a16:creationId xmlns:a16="http://schemas.microsoft.com/office/drawing/2014/main" id="{6C94A190-3BAB-433F-BB38-CD41C50A88B4}"/>
              </a:ext>
            </a:extLst>
          </p:cNvPr>
          <p:cNvSpPr/>
          <p:nvPr/>
        </p:nvSpPr>
        <p:spPr>
          <a:xfrm>
            <a:off x="1162405" y="5331987"/>
            <a:ext cx="454025" cy="367665"/>
          </a:xfrm>
          <a:custGeom>
            <a:avLst/>
            <a:gdLst/>
            <a:ahLst/>
            <a:cxnLst/>
            <a:rect l="l" t="t" r="r" b="b"/>
            <a:pathLst>
              <a:path w="454025" h="367664">
                <a:moveTo>
                  <a:pt x="363600" y="0"/>
                </a:moveTo>
                <a:lnTo>
                  <a:pt x="0" y="367207"/>
                </a:lnTo>
                <a:lnTo>
                  <a:pt x="453605" y="190804"/>
                </a:lnTo>
                <a:lnTo>
                  <a:pt x="363600" y="0"/>
                </a:lnTo>
                <a:close/>
              </a:path>
            </a:pathLst>
          </a:custGeom>
          <a:solidFill>
            <a:srgbClr val="C59600"/>
          </a:solidFill>
        </p:spPr>
        <p:txBody>
          <a:bodyPr wrap="square" lIns="0" tIns="0" rIns="0" bIns="0" rtlCol="0"/>
          <a:lstStyle/>
          <a:p>
            <a:endParaRPr dirty="0"/>
          </a:p>
        </p:txBody>
      </p:sp>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object 17"/>
          <p:cNvSpPr txBox="1">
            <a:spLocks noGrp="1"/>
          </p:cNvSpPr>
          <p:nvPr>
            <p:ph type="title"/>
          </p:nvPr>
        </p:nvSpPr>
        <p:spPr>
          <a:xfrm>
            <a:off x="781728" y="888483"/>
            <a:ext cx="5479371" cy="551433"/>
          </a:xfrm>
          <a:prstGeom prst="rect">
            <a:avLst/>
          </a:prstGeom>
        </p:spPr>
        <p:txBody>
          <a:bodyPr vert="horz" wrap="square" lIns="0" tIns="12700" rIns="0" bIns="0" rtlCol="0">
            <a:spAutoFit/>
          </a:bodyPr>
          <a:lstStyle/>
          <a:p>
            <a:pPr marL="12700" algn="dist">
              <a:spcBef>
                <a:spcPts val="100"/>
              </a:spcBef>
            </a:pPr>
            <a:r>
              <a:rPr lang="en-US" altLang="ko-KR" sz="3500" spc="-455" dirty="0">
                <a:solidFill>
                  <a:schemeClr val="accent6">
                    <a:lumMod val="75000"/>
                  </a:schemeClr>
                </a:solidFill>
              </a:rPr>
              <a:t>05.</a:t>
            </a:r>
            <a:r>
              <a:rPr lang="en-US" altLang="ko-KR" sz="3500" spc="-455" dirty="0">
                <a:solidFill>
                  <a:srgbClr val="2C4198"/>
                </a:solidFill>
              </a:rPr>
              <a:t> T &amp; M  GROWTH STRATEGY</a:t>
            </a:r>
            <a:endParaRPr sz="3500" dirty="0">
              <a:latin typeface="Verdana"/>
              <a:cs typeface="Verdana"/>
            </a:endParaRPr>
          </a:p>
        </p:txBody>
      </p:sp>
      <p:sp>
        <p:nvSpPr>
          <p:cNvPr id="20" name="object 20"/>
          <p:cNvSpPr/>
          <p:nvPr/>
        </p:nvSpPr>
        <p:spPr>
          <a:xfrm>
            <a:off x="963000" y="2184246"/>
            <a:ext cx="8766175" cy="1260475"/>
          </a:xfrm>
          <a:custGeom>
            <a:avLst/>
            <a:gdLst/>
            <a:ahLst/>
            <a:cxnLst/>
            <a:rect l="l" t="t" r="r" b="b"/>
            <a:pathLst>
              <a:path w="8766175" h="1260475">
                <a:moveTo>
                  <a:pt x="8156397" y="0"/>
                </a:moveTo>
                <a:lnTo>
                  <a:pt x="609600" y="0"/>
                </a:lnTo>
                <a:lnTo>
                  <a:pt x="257175" y="9525"/>
                </a:lnTo>
                <a:lnTo>
                  <a:pt x="76200" y="76200"/>
                </a:lnTo>
                <a:lnTo>
                  <a:pt x="9525" y="257175"/>
                </a:lnTo>
                <a:lnTo>
                  <a:pt x="0" y="609600"/>
                </a:lnTo>
                <a:lnTo>
                  <a:pt x="0" y="650405"/>
                </a:lnTo>
                <a:lnTo>
                  <a:pt x="9525" y="1002830"/>
                </a:lnTo>
                <a:lnTo>
                  <a:pt x="76200" y="1183805"/>
                </a:lnTo>
                <a:lnTo>
                  <a:pt x="257175" y="1250480"/>
                </a:lnTo>
                <a:lnTo>
                  <a:pt x="609600" y="1260005"/>
                </a:lnTo>
                <a:lnTo>
                  <a:pt x="8156397" y="1260005"/>
                </a:lnTo>
                <a:lnTo>
                  <a:pt x="8508822" y="1250480"/>
                </a:lnTo>
                <a:lnTo>
                  <a:pt x="8689797" y="1183805"/>
                </a:lnTo>
                <a:lnTo>
                  <a:pt x="8756472" y="1002830"/>
                </a:lnTo>
                <a:lnTo>
                  <a:pt x="8765997" y="650405"/>
                </a:lnTo>
                <a:lnTo>
                  <a:pt x="8765997" y="609600"/>
                </a:lnTo>
                <a:lnTo>
                  <a:pt x="8756472" y="257175"/>
                </a:lnTo>
                <a:lnTo>
                  <a:pt x="8689797" y="76200"/>
                </a:lnTo>
                <a:lnTo>
                  <a:pt x="8508822" y="9525"/>
                </a:lnTo>
                <a:lnTo>
                  <a:pt x="8156397" y="0"/>
                </a:lnTo>
                <a:close/>
              </a:path>
            </a:pathLst>
          </a:custGeom>
          <a:solidFill>
            <a:srgbClr val="E9F2FB"/>
          </a:solidFill>
        </p:spPr>
        <p:txBody>
          <a:bodyPr wrap="square" lIns="0" tIns="0" rIns="0" bIns="0" rtlCol="0"/>
          <a:lstStyle/>
          <a:p>
            <a:endParaRPr dirty="0"/>
          </a:p>
        </p:txBody>
      </p:sp>
      <p:sp>
        <p:nvSpPr>
          <p:cNvPr id="22" name="object 22"/>
          <p:cNvSpPr txBox="1"/>
          <p:nvPr/>
        </p:nvSpPr>
        <p:spPr>
          <a:xfrm>
            <a:off x="3257537" y="2352207"/>
            <a:ext cx="5400675" cy="853439"/>
          </a:xfrm>
          <a:prstGeom prst="rect">
            <a:avLst/>
          </a:prstGeom>
        </p:spPr>
        <p:txBody>
          <a:bodyPr vert="horz" wrap="square" lIns="0" tIns="62865" rIns="0" bIns="0" rtlCol="0">
            <a:spAutoFit/>
          </a:bodyPr>
          <a:lstStyle/>
          <a:p>
            <a:pPr marL="12700">
              <a:lnSpc>
                <a:spcPct val="100000"/>
              </a:lnSpc>
              <a:spcBef>
                <a:spcPts val="495"/>
              </a:spcBef>
            </a:pPr>
            <a:r>
              <a:rPr sz="2100" b="1" spc="-195" baseline="1984" dirty="0">
                <a:solidFill>
                  <a:srgbClr val="595757"/>
                </a:solidFill>
                <a:latin typeface="Malgun Gothic"/>
                <a:cs typeface="Malgun Gothic"/>
              </a:rPr>
              <a:t>▶</a:t>
            </a:r>
            <a:r>
              <a:rPr sz="2100" b="1" spc="-262" baseline="1984" dirty="0">
                <a:solidFill>
                  <a:srgbClr val="595757"/>
                </a:solidFill>
                <a:latin typeface="Malgun Gothic"/>
                <a:cs typeface="Malgun Gothic"/>
              </a:rPr>
              <a:t> </a:t>
            </a:r>
            <a:r>
              <a:rPr lang="en-US" sz="1500" b="1" spc="-150" dirty="0">
                <a:solidFill>
                  <a:srgbClr val="004190"/>
                </a:solidFill>
                <a:latin typeface="Malgun Gothic"/>
                <a:cs typeface="Malgun Gothic"/>
              </a:rPr>
              <a:t>SECURED TOUR OPERATIONS COMPETENCY</a:t>
            </a:r>
            <a:endParaRPr lang="en-US" altLang="ko-KR" sz="1500" b="1" spc="-150" dirty="0">
              <a:solidFill>
                <a:srgbClr val="004190"/>
              </a:solidFill>
              <a:latin typeface="Malgun Gothic"/>
              <a:cs typeface="Malgun Gothic"/>
            </a:endParaRPr>
          </a:p>
          <a:p>
            <a:pPr marL="12700">
              <a:lnSpc>
                <a:spcPct val="100000"/>
              </a:lnSpc>
              <a:spcBef>
                <a:spcPts val="495"/>
              </a:spcBef>
            </a:pPr>
            <a:r>
              <a:rPr sz="1400" b="1" spc="-130" dirty="0">
                <a:solidFill>
                  <a:srgbClr val="595757"/>
                </a:solidFill>
                <a:latin typeface="Malgun Gothic"/>
                <a:cs typeface="Malgun Gothic"/>
              </a:rPr>
              <a:t>▶</a:t>
            </a:r>
            <a:r>
              <a:rPr sz="1400" b="1" spc="-175" dirty="0">
                <a:solidFill>
                  <a:srgbClr val="595757"/>
                </a:solidFill>
                <a:latin typeface="Malgun Gothic"/>
                <a:cs typeface="Malgun Gothic"/>
              </a:rPr>
              <a:t> </a:t>
            </a:r>
            <a:r>
              <a:rPr lang="en-US" altLang="ko-KR" sz="1400" b="1" spc="-145" dirty="0">
                <a:solidFill>
                  <a:srgbClr val="595757"/>
                </a:solidFill>
                <a:latin typeface="Malgun Gothic"/>
                <a:cs typeface="Malgun Gothic"/>
              </a:rPr>
              <a:t>UNLIKE EXPENSIVE TOUR FEES, WE MAKE TRAVEL MORE EFFICIENTLY</a:t>
            </a:r>
          </a:p>
          <a:p>
            <a:pPr marL="12700">
              <a:lnSpc>
                <a:spcPct val="100000"/>
              </a:lnSpc>
              <a:spcBef>
                <a:spcPts val="495"/>
              </a:spcBef>
            </a:pPr>
            <a:r>
              <a:rPr lang="ko-KR" altLang="en-US" sz="1400" b="1" spc="-130" dirty="0">
                <a:solidFill>
                  <a:srgbClr val="595757"/>
                </a:solidFill>
                <a:latin typeface="Malgun Gothic"/>
                <a:cs typeface="Malgun Gothic"/>
              </a:rPr>
              <a:t>▶ </a:t>
            </a:r>
            <a:r>
              <a:rPr lang="en-US" altLang="ko-KR" sz="1400" b="1" spc="-130" dirty="0">
                <a:solidFill>
                  <a:srgbClr val="595757"/>
                </a:solidFill>
                <a:latin typeface="Malgun Gothic"/>
                <a:cs typeface="Malgun Gothic"/>
              </a:rPr>
              <a:t>CHECK CUSTOMER EXPERIENCES EVERY WEEK</a:t>
            </a:r>
            <a:endParaRPr sz="1400" dirty="0">
              <a:latin typeface="Malgun Gothic"/>
              <a:cs typeface="Malgun Gothic"/>
            </a:endParaRPr>
          </a:p>
        </p:txBody>
      </p:sp>
      <p:sp>
        <p:nvSpPr>
          <p:cNvPr id="25" name="object 25"/>
          <p:cNvSpPr/>
          <p:nvPr/>
        </p:nvSpPr>
        <p:spPr>
          <a:xfrm>
            <a:off x="952468" y="3927227"/>
            <a:ext cx="8766175" cy="1260475"/>
          </a:xfrm>
          <a:custGeom>
            <a:avLst/>
            <a:gdLst/>
            <a:ahLst/>
            <a:cxnLst/>
            <a:rect l="l" t="t" r="r" b="b"/>
            <a:pathLst>
              <a:path w="8766175" h="1260475">
                <a:moveTo>
                  <a:pt x="8156397" y="0"/>
                </a:moveTo>
                <a:lnTo>
                  <a:pt x="609600" y="0"/>
                </a:lnTo>
                <a:lnTo>
                  <a:pt x="257175" y="9525"/>
                </a:lnTo>
                <a:lnTo>
                  <a:pt x="76200" y="76200"/>
                </a:lnTo>
                <a:lnTo>
                  <a:pt x="9525" y="257175"/>
                </a:lnTo>
                <a:lnTo>
                  <a:pt x="0" y="609600"/>
                </a:lnTo>
                <a:lnTo>
                  <a:pt x="0" y="650405"/>
                </a:lnTo>
                <a:lnTo>
                  <a:pt x="9525" y="1002830"/>
                </a:lnTo>
                <a:lnTo>
                  <a:pt x="76200" y="1183805"/>
                </a:lnTo>
                <a:lnTo>
                  <a:pt x="257175" y="1250480"/>
                </a:lnTo>
                <a:lnTo>
                  <a:pt x="609600" y="1260005"/>
                </a:lnTo>
                <a:lnTo>
                  <a:pt x="8156397" y="1260005"/>
                </a:lnTo>
                <a:lnTo>
                  <a:pt x="8508822" y="1250480"/>
                </a:lnTo>
                <a:lnTo>
                  <a:pt x="8689797" y="1183805"/>
                </a:lnTo>
                <a:lnTo>
                  <a:pt x="8756472" y="1002830"/>
                </a:lnTo>
                <a:lnTo>
                  <a:pt x="8765997" y="650405"/>
                </a:lnTo>
                <a:lnTo>
                  <a:pt x="8765997" y="609600"/>
                </a:lnTo>
                <a:lnTo>
                  <a:pt x="8756472" y="257175"/>
                </a:lnTo>
                <a:lnTo>
                  <a:pt x="8689797" y="76200"/>
                </a:lnTo>
                <a:lnTo>
                  <a:pt x="8508822" y="9525"/>
                </a:lnTo>
                <a:lnTo>
                  <a:pt x="8156397" y="0"/>
                </a:lnTo>
                <a:close/>
              </a:path>
            </a:pathLst>
          </a:custGeom>
          <a:solidFill>
            <a:srgbClr val="FEEFDD"/>
          </a:solidFill>
        </p:spPr>
        <p:txBody>
          <a:bodyPr wrap="square" lIns="0" tIns="0" rIns="0" bIns="0" rtlCol="0"/>
          <a:lstStyle/>
          <a:p>
            <a:endParaRPr/>
          </a:p>
        </p:txBody>
      </p:sp>
      <p:sp>
        <p:nvSpPr>
          <p:cNvPr id="27" name="object 27"/>
          <p:cNvSpPr txBox="1"/>
          <p:nvPr/>
        </p:nvSpPr>
        <p:spPr>
          <a:xfrm>
            <a:off x="3257537" y="4032408"/>
            <a:ext cx="6057877" cy="888704"/>
          </a:xfrm>
          <a:prstGeom prst="rect">
            <a:avLst/>
          </a:prstGeom>
        </p:spPr>
        <p:txBody>
          <a:bodyPr vert="horz" wrap="square" lIns="0" tIns="110489" rIns="0" bIns="0" rtlCol="0">
            <a:spAutoFit/>
          </a:bodyPr>
          <a:lstStyle/>
          <a:p>
            <a:pPr marL="12700">
              <a:lnSpc>
                <a:spcPct val="100000"/>
              </a:lnSpc>
              <a:spcBef>
                <a:spcPts val="869"/>
              </a:spcBef>
            </a:pPr>
            <a:r>
              <a:rPr sz="2100" b="1" spc="-195" baseline="1984" dirty="0">
                <a:solidFill>
                  <a:srgbClr val="595757"/>
                </a:solidFill>
                <a:latin typeface="Malgun Gothic"/>
                <a:cs typeface="Malgun Gothic"/>
              </a:rPr>
              <a:t>▶</a:t>
            </a:r>
            <a:r>
              <a:rPr sz="2100" b="1" spc="-262" baseline="1984" dirty="0">
                <a:solidFill>
                  <a:srgbClr val="595757"/>
                </a:solidFill>
                <a:latin typeface="Malgun Gothic"/>
                <a:cs typeface="Malgun Gothic"/>
              </a:rPr>
              <a:t> </a:t>
            </a:r>
            <a:r>
              <a:rPr lang="en-US" altLang="ko-KR" sz="1500" b="1" spc="-135" dirty="0">
                <a:solidFill>
                  <a:srgbClr val="E8380D"/>
                </a:solidFill>
                <a:latin typeface="Malgun Gothic"/>
                <a:cs typeface="Malgun Gothic"/>
              </a:rPr>
              <a:t>SECURED LOCAL &amp; GLOBAL NETWORKS</a:t>
            </a:r>
          </a:p>
          <a:p>
            <a:pPr marL="12700">
              <a:lnSpc>
                <a:spcPct val="100000"/>
              </a:lnSpc>
              <a:spcBef>
                <a:spcPts val="869"/>
              </a:spcBef>
            </a:pPr>
            <a:r>
              <a:rPr sz="1400" b="1" spc="-130" dirty="0">
                <a:solidFill>
                  <a:srgbClr val="595757"/>
                </a:solidFill>
                <a:latin typeface="Malgun Gothic"/>
                <a:cs typeface="Malgun Gothic"/>
              </a:rPr>
              <a:t>▶</a:t>
            </a:r>
            <a:r>
              <a:rPr sz="1400" b="1" spc="-175" dirty="0">
                <a:solidFill>
                  <a:srgbClr val="595757"/>
                </a:solidFill>
                <a:latin typeface="Malgun Gothic"/>
                <a:cs typeface="Malgun Gothic"/>
              </a:rPr>
              <a:t> </a:t>
            </a:r>
            <a:r>
              <a:rPr lang="en-US" altLang="ko-KR" sz="1400" b="1" spc="-175" dirty="0">
                <a:solidFill>
                  <a:srgbClr val="595757"/>
                </a:solidFill>
                <a:latin typeface="Malgun Gothic"/>
                <a:cs typeface="Malgun Gothic"/>
              </a:rPr>
              <a:t>STRENGTHEN STRATEGIC PARTNERSHIPS WITH BUSINESS PARTNERS BY MAINTAINING ONGOING COOPERATION WITH  NUMEROUS TRAVEL CLIENTS</a:t>
            </a:r>
            <a:endParaRPr sz="1400" dirty="0">
              <a:latin typeface="Malgun Gothic"/>
              <a:cs typeface="Malgun Gothic"/>
            </a:endParaRPr>
          </a:p>
        </p:txBody>
      </p:sp>
      <p:sp>
        <p:nvSpPr>
          <p:cNvPr id="30" name="object 30"/>
          <p:cNvSpPr/>
          <p:nvPr/>
        </p:nvSpPr>
        <p:spPr>
          <a:xfrm>
            <a:off x="952469" y="5440514"/>
            <a:ext cx="8766175" cy="1260475"/>
          </a:xfrm>
          <a:custGeom>
            <a:avLst/>
            <a:gdLst/>
            <a:ahLst/>
            <a:cxnLst/>
            <a:rect l="l" t="t" r="r" b="b"/>
            <a:pathLst>
              <a:path w="8766175" h="1260475">
                <a:moveTo>
                  <a:pt x="8156397" y="0"/>
                </a:moveTo>
                <a:lnTo>
                  <a:pt x="609600" y="0"/>
                </a:lnTo>
                <a:lnTo>
                  <a:pt x="257175" y="9524"/>
                </a:lnTo>
                <a:lnTo>
                  <a:pt x="76200" y="76199"/>
                </a:lnTo>
                <a:lnTo>
                  <a:pt x="9525" y="257174"/>
                </a:lnTo>
                <a:lnTo>
                  <a:pt x="0" y="609599"/>
                </a:lnTo>
                <a:lnTo>
                  <a:pt x="0" y="650405"/>
                </a:lnTo>
                <a:lnTo>
                  <a:pt x="9525" y="1002830"/>
                </a:lnTo>
                <a:lnTo>
                  <a:pt x="76200" y="1183805"/>
                </a:lnTo>
                <a:lnTo>
                  <a:pt x="257175" y="1250480"/>
                </a:lnTo>
                <a:lnTo>
                  <a:pt x="609600" y="1260005"/>
                </a:lnTo>
                <a:lnTo>
                  <a:pt x="8156397" y="1260005"/>
                </a:lnTo>
                <a:lnTo>
                  <a:pt x="8508822" y="1250480"/>
                </a:lnTo>
                <a:lnTo>
                  <a:pt x="8689797" y="1183805"/>
                </a:lnTo>
                <a:lnTo>
                  <a:pt x="8756472" y="1002830"/>
                </a:lnTo>
                <a:lnTo>
                  <a:pt x="8765997" y="650405"/>
                </a:lnTo>
                <a:lnTo>
                  <a:pt x="8765997" y="609599"/>
                </a:lnTo>
                <a:lnTo>
                  <a:pt x="8756472" y="257174"/>
                </a:lnTo>
                <a:lnTo>
                  <a:pt x="8689797" y="76199"/>
                </a:lnTo>
                <a:lnTo>
                  <a:pt x="8508822" y="9524"/>
                </a:lnTo>
                <a:lnTo>
                  <a:pt x="8156397" y="0"/>
                </a:lnTo>
                <a:close/>
              </a:path>
            </a:pathLst>
          </a:custGeom>
          <a:solidFill>
            <a:srgbClr val="FFF6E1"/>
          </a:solidFill>
        </p:spPr>
        <p:txBody>
          <a:bodyPr wrap="square" lIns="0" tIns="0" rIns="0" bIns="0" rtlCol="0"/>
          <a:lstStyle/>
          <a:p>
            <a:endParaRPr dirty="0"/>
          </a:p>
        </p:txBody>
      </p:sp>
      <p:sp>
        <p:nvSpPr>
          <p:cNvPr id="32" name="object 32"/>
          <p:cNvSpPr txBox="1"/>
          <p:nvPr/>
        </p:nvSpPr>
        <p:spPr>
          <a:xfrm>
            <a:off x="3257537" y="5484814"/>
            <a:ext cx="5719928" cy="940000"/>
          </a:xfrm>
          <a:prstGeom prst="rect">
            <a:avLst/>
          </a:prstGeom>
        </p:spPr>
        <p:txBody>
          <a:bodyPr vert="horz" wrap="square" lIns="0" tIns="110489" rIns="0" bIns="0" rtlCol="0">
            <a:spAutoFit/>
          </a:bodyPr>
          <a:lstStyle/>
          <a:p>
            <a:pPr marL="12700">
              <a:lnSpc>
                <a:spcPct val="100000"/>
              </a:lnSpc>
              <a:spcBef>
                <a:spcPts val="869"/>
              </a:spcBef>
            </a:pPr>
            <a:r>
              <a:rPr sz="2100" b="1" spc="-195" baseline="1984" dirty="0">
                <a:solidFill>
                  <a:srgbClr val="595757"/>
                </a:solidFill>
                <a:latin typeface="Malgun Gothic"/>
                <a:cs typeface="Malgun Gothic"/>
              </a:rPr>
              <a:t>▶</a:t>
            </a:r>
            <a:r>
              <a:rPr sz="2100" b="1" spc="-262" baseline="1984" dirty="0">
                <a:solidFill>
                  <a:srgbClr val="595757"/>
                </a:solidFill>
                <a:latin typeface="Malgun Gothic"/>
                <a:cs typeface="Malgun Gothic"/>
              </a:rPr>
              <a:t> </a:t>
            </a:r>
            <a:r>
              <a:rPr lang="en-US" altLang="ko-KR" sz="1500" b="1" spc="-150" dirty="0">
                <a:solidFill>
                  <a:srgbClr val="F08300"/>
                </a:solidFill>
                <a:latin typeface="Malgun Gothic"/>
                <a:cs typeface="Malgun Gothic"/>
              </a:rPr>
              <a:t>SECURED UNCONTACTED CHANNEL BASED ON THE TRAVEL TRENDS</a:t>
            </a:r>
          </a:p>
          <a:p>
            <a:pPr marL="12700">
              <a:lnSpc>
                <a:spcPct val="100000"/>
              </a:lnSpc>
              <a:spcBef>
                <a:spcPts val="869"/>
              </a:spcBef>
            </a:pPr>
            <a:r>
              <a:rPr sz="1400" b="1" spc="-130" dirty="0">
                <a:solidFill>
                  <a:srgbClr val="595757"/>
                </a:solidFill>
                <a:latin typeface="Malgun Gothic"/>
                <a:cs typeface="Malgun Gothic"/>
              </a:rPr>
              <a:t>▶</a:t>
            </a:r>
            <a:r>
              <a:rPr sz="1400" b="1" spc="-175" dirty="0">
                <a:solidFill>
                  <a:srgbClr val="595757"/>
                </a:solidFill>
                <a:latin typeface="Malgun Gothic"/>
                <a:cs typeface="Malgun Gothic"/>
              </a:rPr>
              <a:t> </a:t>
            </a:r>
            <a:r>
              <a:rPr lang="en-US" altLang="ko-KR" sz="1400" b="1" spc="-145" dirty="0">
                <a:solidFill>
                  <a:srgbClr val="595757"/>
                </a:solidFill>
                <a:latin typeface="Malgun Gothic"/>
                <a:cs typeface="Malgun Gothic"/>
              </a:rPr>
              <a:t>DIVERSIFY TRAVEL PRODUCTS BASED ON THE TRAVEL TRENDS</a:t>
            </a:r>
            <a:endParaRPr sz="1400" dirty="0">
              <a:latin typeface="Malgun Gothic"/>
              <a:cs typeface="Malgun Gothic"/>
            </a:endParaRPr>
          </a:p>
          <a:p>
            <a:pPr marL="12700">
              <a:lnSpc>
                <a:spcPct val="100000"/>
              </a:lnSpc>
              <a:spcBef>
                <a:spcPts val="420"/>
              </a:spcBef>
            </a:pPr>
            <a:r>
              <a:rPr sz="1400" b="1" spc="-130" dirty="0">
                <a:solidFill>
                  <a:srgbClr val="595757"/>
                </a:solidFill>
                <a:latin typeface="Malgun Gothic"/>
                <a:cs typeface="Malgun Gothic"/>
              </a:rPr>
              <a:t>▶</a:t>
            </a:r>
            <a:r>
              <a:rPr sz="1400" b="1" spc="-175" dirty="0">
                <a:solidFill>
                  <a:srgbClr val="595757"/>
                </a:solidFill>
                <a:latin typeface="Malgun Gothic"/>
                <a:cs typeface="Malgun Gothic"/>
              </a:rPr>
              <a:t> </a:t>
            </a:r>
            <a:r>
              <a:rPr lang="en-US" altLang="ko-KR" sz="1400" b="1" spc="-145" dirty="0">
                <a:solidFill>
                  <a:srgbClr val="595757"/>
                </a:solidFill>
                <a:latin typeface="Malgun Gothic"/>
                <a:cs typeface="Malgun Gothic"/>
              </a:rPr>
              <a:t>SECURED UNCONTACTED CHANNEL WITH HOME-SHOPPING &amp; FIT TRAVEL</a:t>
            </a:r>
            <a:endParaRPr sz="1400" dirty="0">
              <a:latin typeface="Malgun Gothic"/>
              <a:cs typeface="Malgun Gothic"/>
            </a:endParaRPr>
          </a:p>
        </p:txBody>
      </p:sp>
      <p:sp>
        <p:nvSpPr>
          <p:cNvPr id="34" name="직사각형 33">
            <a:extLst>
              <a:ext uri="{FF2B5EF4-FFF2-40B4-BE49-F238E27FC236}">
                <a16:creationId xmlns:a16="http://schemas.microsoft.com/office/drawing/2014/main" id="{8E1D5565-D012-43D0-B353-F6850DEB970B}"/>
              </a:ext>
            </a:extLst>
          </p:cNvPr>
          <p:cNvSpPr/>
          <p:nvPr/>
        </p:nvSpPr>
        <p:spPr>
          <a:xfrm>
            <a:off x="1526076" y="2043933"/>
            <a:ext cx="1488234" cy="10778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170" marR="201930" indent="-272415" algn="ctr">
              <a:lnSpc>
                <a:spcPts val="2590"/>
              </a:lnSpc>
            </a:pPr>
            <a:r>
              <a:rPr lang="ko-KR" altLang="en-US" sz="2800" b="1" spc="-290" dirty="0">
                <a:solidFill>
                  <a:srgbClr val="FFFFFF"/>
                </a:solidFill>
                <a:latin typeface="Malgun Gothic"/>
                <a:cs typeface="Malgun Gothic"/>
              </a:rPr>
              <a:t>①</a:t>
            </a:r>
            <a:endParaRPr lang="en-US" altLang="ko-KR" sz="2800" b="1" spc="-290" dirty="0">
              <a:solidFill>
                <a:srgbClr val="FFFFFF"/>
              </a:solidFill>
              <a:latin typeface="Malgun Gothic"/>
              <a:cs typeface="Malgun Gothic"/>
            </a:endParaRPr>
          </a:p>
        </p:txBody>
      </p:sp>
      <p:sp>
        <p:nvSpPr>
          <p:cNvPr id="35" name="직사각형 34">
            <a:extLst>
              <a:ext uri="{FF2B5EF4-FFF2-40B4-BE49-F238E27FC236}">
                <a16:creationId xmlns:a16="http://schemas.microsoft.com/office/drawing/2014/main" id="{82F2494A-6FB9-4D57-B6F0-69EA6B3A12F5}"/>
              </a:ext>
            </a:extLst>
          </p:cNvPr>
          <p:cNvSpPr/>
          <p:nvPr/>
        </p:nvSpPr>
        <p:spPr>
          <a:xfrm>
            <a:off x="1526076" y="3788225"/>
            <a:ext cx="1488234" cy="10778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170" marR="201930" indent="-272415" algn="ctr">
              <a:lnSpc>
                <a:spcPts val="2590"/>
              </a:lnSpc>
            </a:pPr>
            <a:r>
              <a:rPr lang="ko-KR" altLang="en-US" sz="2800" b="1" spc="-290" dirty="0">
                <a:solidFill>
                  <a:srgbClr val="FFFFFF"/>
                </a:solidFill>
                <a:latin typeface="Malgun Gothic"/>
                <a:cs typeface="Malgun Gothic"/>
              </a:rPr>
              <a:t>②</a:t>
            </a:r>
            <a:endParaRPr lang="en-US" altLang="ko-KR" sz="2800" b="1" spc="-290" dirty="0">
              <a:solidFill>
                <a:srgbClr val="FFFFFF"/>
              </a:solidFill>
              <a:latin typeface="Malgun Gothic"/>
              <a:cs typeface="Malgun Gothic"/>
            </a:endParaRPr>
          </a:p>
        </p:txBody>
      </p:sp>
      <p:sp>
        <p:nvSpPr>
          <p:cNvPr id="37" name="직사각형 36">
            <a:extLst>
              <a:ext uri="{FF2B5EF4-FFF2-40B4-BE49-F238E27FC236}">
                <a16:creationId xmlns:a16="http://schemas.microsoft.com/office/drawing/2014/main" id="{7446CBEE-9B0E-4E95-8EA8-A409B1F19B0C}"/>
              </a:ext>
            </a:extLst>
          </p:cNvPr>
          <p:cNvSpPr/>
          <p:nvPr/>
        </p:nvSpPr>
        <p:spPr>
          <a:xfrm>
            <a:off x="1526076" y="5338335"/>
            <a:ext cx="1488234" cy="10778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170" marR="201930" indent="-272415" algn="ctr">
              <a:lnSpc>
                <a:spcPts val="2590"/>
              </a:lnSpc>
            </a:pPr>
            <a:r>
              <a:rPr lang="ko-KR" altLang="en-US" sz="2800" b="1" spc="-290" dirty="0">
                <a:solidFill>
                  <a:srgbClr val="FFFFFF"/>
                </a:solidFill>
                <a:latin typeface="Malgun Gothic"/>
                <a:cs typeface="Malgun Gothic"/>
              </a:rPr>
              <a:t>③</a:t>
            </a:r>
            <a:endParaRPr lang="en-US" altLang="ko-KR" sz="2800" b="1" spc="-290" dirty="0">
              <a:solidFill>
                <a:srgbClr val="FFFFFF"/>
              </a:solidFill>
              <a:latin typeface="Malgun Gothic"/>
              <a:cs typeface="Malgun Gothic"/>
            </a:endParaRPr>
          </a:p>
        </p:txBody>
      </p:sp>
    </p:spTree>
    <p:extLst>
      <p:ext uri="{BB962C8B-B14F-4D97-AF65-F5344CB8AC3E}">
        <p14:creationId xmlns:p14="http://schemas.microsoft.com/office/powerpoint/2010/main" val="95656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38" name="object 29">
            <a:extLst>
              <a:ext uri="{FF2B5EF4-FFF2-40B4-BE49-F238E27FC236}">
                <a16:creationId xmlns:a16="http://schemas.microsoft.com/office/drawing/2014/main" id="{D5A3938D-1058-495D-B02C-80D9C4BA0C9F}"/>
              </a:ext>
            </a:extLst>
          </p:cNvPr>
          <p:cNvSpPr txBox="1">
            <a:spLocks/>
          </p:cNvSpPr>
          <p:nvPr/>
        </p:nvSpPr>
        <p:spPr>
          <a:xfrm>
            <a:off x="814775" y="671259"/>
            <a:ext cx="8040710" cy="551433"/>
          </a:xfrm>
          <a:prstGeom prst="rect">
            <a:avLst/>
          </a:prstGeom>
        </p:spPr>
        <p:txBody>
          <a:bodyPr vert="horz" wrap="square" lIns="0" tIns="12700" rIns="0" bIns="0" rtlCol="0">
            <a:spAutoFit/>
          </a:bodyPr>
          <a:lstStyle>
            <a:lvl1pPr>
              <a:defRPr sz="1800" b="1" i="0">
                <a:solidFill>
                  <a:srgbClr val="595757"/>
                </a:solidFill>
                <a:latin typeface="Malgun Gothic"/>
                <a:ea typeface="+mj-ea"/>
                <a:cs typeface="Malgun Gothic"/>
              </a:defRPr>
            </a:lvl1pPr>
          </a:lstStyle>
          <a:p>
            <a:pPr marL="12700" latinLnBrk="0">
              <a:spcBef>
                <a:spcPts val="100"/>
              </a:spcBef>
            </a:pPr>
            <a:r>
              <a:rPr lang="en-US" altLang="ko-KR" sz="3500" kern="0" spc="-455" dirty="0">
                <a:solidFill>
                  <a:srgbClr val="2C4198"/>
                </a:solidFill>
                <a:latin typeface="Verdana"/>
                <a:cs typeface="Verdana"/>
              </a:rPr>
              <a:t>WE WILL INSPIRE THE WORLD</a:t>
            </a:r>
            <a:endParaRPr lang="ko-KR" altLang="en-US" sz="3500" kern="0" dirty="0">
              <a:latin typeface="Verdana"/>
              <a:cs typeface="Verdana"/>
            </a:endParaRPr>
          </a:p>
        </p:txBody>
      </p:sp>
      <p:graphicFrame>
        <p:nvGraphicFramePr>
          <p:cNvPr id="21" name="차트 20">
            <a:extLst>
              <a:ext uri="{FF2B5EF4-FFF2-40B4-BE49-F238E27FC236}">
                <a16:creationId xmlns:a16="http://schemas.microsoft.com/office/drawing/2014/main" id="{68F2EDF8-C516-4C3B-B544-5B03A9951B1E}"/>
              </a:ext>
            </a:extLst>
          </p:cNvPr>
          <p:cNvGraphicFramePr/>
          <p:nvPr>
            <p:extLst>
              <p:ext uri="{D42A27DB-BD31-4B8C-83A1-F6EECF244321}">
                <p14:modId xmlns:p14="http://schemas.microsoft.com/office/powerpoint/2010/main" val="2416762589"/>
              </p:ext>
            </p:extLst>
          </p:nvPr>
        </p:nvGraphicFramePr>
        <p:xfrm>
          <a:off x="5115956" y="2922935"/>
          <a:ext cx="5325349" cy="331343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A7686621-DAE1-433D-B983-CF9282445F6A}"/>
              </a:ext>
            </a:extLst>
          </p:cNvPr>
          <p:cNvSpPr txBox="1"/>
          <p:nvPr/>
        </p:nvSpPr>
        <p:spPr>
          <a:xfrm>
            <a:off x="469900" y="2409825"/>
            <a:ext cx="4564019" cy="4339650"/>
          </a:xfrm>
          <a:prstGeom prst="rect">
            <a:avLst/>
          </a:prstGeom>
          <a:noFill/>
        </p:spPr>
        <p:txBody>
          <a:bodyPr wrap="square" rtlCol="0">
            <a:spAutoFit/>
          </a:bodyPr>
          <a:lstStyle/>
          <a:p>
            <a:r>
              <a:rPr lang="en-US" altLang="ko-KR" sz="2000" dirty="0">
                <a:solidFill>
                  <a:schemeClr val="accent1"/>
                </a:solidFill>
                <a:latin typeface="Copperplate Gothic Bold" panose="020E0705020206020404" pitchFamily="34" charset="0"/>
                <a:ea typeface="나눔고딕 ExtraBold" panose="020D0904000000000000" pitchFamily="50" charset="-127"/>
                <a:cs typeface="Aharoni" panose="02010803020104030203" pitchFamily="2" charset="-79"/>
              </a:rPr>
              <a:t>T&amp;M TOUR CO., LTD</a:t>
            </a:r>
            <a:endParaRPr lang="en-US" altLang="ko-KR" sz="2000" dirty="0">
              <a:solidFill>
                <a:schemeClr val="tx2"/>
              </a:solidFill>
              <a:latin typeface="Copperplate Gothic Bold" panose="020E0705020206020404" pitchFamily="34" charset="0"/>
              <a:ea typeface="나눔고딕 ExtraBold" panose="020D0904000000000000" pitchFamily="50" charset="-127"/>
              <a:cs typeface="Aharoni" panose="02010803020104030203" pitchFamily="2" charset="-79"/>
            </a:endParaRPr>
          </a:p>
          <a:p>
            <a:endParaRPr lang="en-US" altLang="ko-KR" sz="2000" dirty="0">
              <a:solidFill>
                <a:schemeClr val="tx2"/>
              </a:solidFill>
              <a:latin typeface="Tw Cen MT Condensed Extra Bold" panose="020B0803020202020204" pitchFamily="34" charset="0"/>
              <a:ea typeface="나눔고딕 ExtraBold" panose="020D0904000000000000" pitchFamily="50" charset="-127"/>
            </a:endParaRPr>
          </a:p>
          <a:p>
            <a:pPr algn="r"/>
            <a:r>
              <a:rPr lang="en-US" altLang="ko-KR" sz="2000" dirty="0">
                <a:latin typeface="Eras Medium ITC" panose="020B0602030504020804" pitchFamily="34" charset="0"/>
                <a:ea typeface="나눔고딕 ExtraBold" panose="020D0904000000000000" pitchFamily="50" charset="-127"/>
              </a:rPr>
              <a:t>In last 25 years, </a:t>
            </a:r>
            <a:r>
              <a:rPr lang="en-US" altLang="ko-KR" sz="2000" b="1" dirty="0">
                <a:latin typeface="Eras Medium ITC" panose="020B0602030504020804" pitchFamily="34" charset="0"/>
                <a:ea typeface="나눔고딕 ExtraBold" panose="020D0904000000000000" pitchFamily="50" charset="-127"/>
              </a:rPr>
              <a:t>T&amp;M TOUR </a:t>
            </a:r>
            <a:r>
              <a:rPr lang="en-US" altLang="ko-KR" sz="2000" dirty="0">
                <a:latin typeface="Eras Medium ITC" panose="020B0602030504020804" pitchFamily="34" charset="0"/>
                <a:ea typeface="나눔고딕 ExtraBold" panose="020D0904000000000000" pitchFamily="50" charset="-127"/>
              </a:rPr>
              <a:t>has led the travel industry and we will continue to grow based on our experience and history.</a:t>
            </a:r>
          </a:p>
          <a:p>
            <a:pPr algn="r"/>
            <a:endParaRPr lang="en-US" altLang="ko-KR" sz="2000" dirty="0">
              <a:latin typeface="Eras Medium ITC" panose="020B0602030504020804" pitchFamily="34" charset="0"/>
              <a:ea typeface="나눔고딕 ExtraBold" panose="020D0904000000000000" pitchFamily="50" charset="-127"/>
            </a:endParaRPr>
          </a:p>
          <a:p>
            <a:pPr algn="r"/>
            <a:r>
              <a:rPr lang="en-US" altLang="ko-KR" sz="2000" dirty="0">
                <a:latin typeface="Eras Medium ITC" panose="020B0602030504020804" pitchFamily="34" charset="0"/>
                <a:ea typeface="나눔고딕 ExtraBold" panose="020D0904000000000000" pitchFamily="50" charset="-127"/>
              </a:rPr>
              <a:t>We will become the leading travel agency, ensuring the safety capture of the explosive travel demand after COVID-19 pandemic.</a:t>
            </a:r>
          </a:p>
          <a:p>
            <a:pPr algn="r"/>
            <a:endParaRPr lang="en-US" altLang="ko-KR" sz="2000" dirty="0">
              <a:latin typeface="Eras Medium ITC" panose="020B0602030504020804" pitchFamily="34" charset="0"/>
              <a:ea typeface="나눔고딕 ExtraBold" panose="020D0904000000000000" pitchFamily="50" charset="-127"/>
            </a:endParaRPr>
          </a:p>
          <a:p>
            <a:pPr algn="r"/>
            <a:r>
              <a:rPr lang="en-US" altLang="ko-KR" sz="2000" dirty="0">
                <a:latin typeface="Eras Medium ITC" panose="020B0602030504020804" pitchFamily="34" charset="0"/>
                <a:ea typeface="나눔고딕 ExtraBold" panose="020D0904000000000000" pitchFamily="50" charset="-127"/>
              </a:rPr>
              <a:t>Thank you.</a:t>
            </a:r>
          </a:p>
          <a:p>
            <a:endParaRPr lang="ko-KR" alt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38" name="object 29">
            <a:extLst>
              <a:ext uri="{FF2B5EF4-FFF2-40B4-BE49-F238E27FC236}">
                <a16:creationId xmlns:a16="http://schemas.microsoft.com/office/drawing/2014/main" id="{D5A3938D-1058-495D-B02C-80D9C4BA0C9F}"/>
              </a:ext>
            </a:extLst>
          </p:cNvPr>
          <p:cNvSpPr txBox="1">
            <a:spLocks/>
          </p:cNvSpPr>
          <p:nvPr/>
        </p:nvSpPr>
        <p:spPr>
          <a:xfrm>
            <a:off x="814775" y="671259"/>
            <a:ext cx="8040710" cy="551433"/>
          </a:xfrm>
          <a:prstGeom prst="rect">
            <a:avLst/>
          </a:prstGeom>
        </p:spPr>
        <p:txBody>
          <a:bodyPr vert="horz" wrap="square" lIns="0" tIns="12700" rIns="0" bIns="0" rtlCol="0">
            <a:spAutoFit/>
          </a:bodyPr>
          <a:lstStyle>
            <a:lvl1pPr>
              <a:defRPr sz="1800" b="1" i="0">
                <a:solidFill>
                  <a:srgbClr val="595757"/>
                </a:solidFill>
                <a:latin typeface="Malgun Gothic"/>
                <a:ea typeface="+mj-ea"/>
                <a:cs typeface="Malgun Gothic"/>
              </a:defRPr>
            </a:lvl1pPr>
          </a:lstStyle>
          <a:p>
            <a:pPr marL="12700" latinLnBrk="0">
              <a:spcBef>
                <a:spcPts val="100"/>
              </a:spcBef>
            </a:pPr>
            <a:r>
              <a:rPr lang="en-US" altLang="ko-KR" sz="3500" kern="0" dirty="0">
                <a:latin typeface="Verdana"/>
                <a:cs typeface="Verdana"/>
              </a:rPr>
              <a:t> OFFICIAL PARTNER</a:t>
            </a:r>
            <a:endParaRPr lang="ko-KR" altLang="en-US" sz="3500" kern="0" dirty="0">
              <a:latin typeface="Verdana"/>
              <a:cs typeface="Verdana"/>
            </a:endParaRPr>
          </a:p>
        </p:txBody>
      </p:sp>
      <p:pic>
        <p:nvPicPr>
          <p:cNvPr id="20" name="그림 19">
            <a:extLst>
              <a:ext uri="{FF2B5EF4-FFF2-40B4-BE49-F238E27FC236}">
                <a16:creationId xmlns:a16="http://schemas.microsoft.com/office/drawing/2014/main" id="{5FD3A468-6EEB-44E0-B580-E4C6A2299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700" y="3934222"/>
            <a:ext cx="1954841" cy="1130143"/>
          </a:xfrm>
          <a:prstGeom prst="rect">
            <a:avLst/>
          </a:prstGeom>
        </p:spPr>
      </p:pic>
      <p:pic>
        <p:nvPicPr>
          <p:cNvPr id="24" name="그림 23">
            <a:extLst>
              <a:ext uri="{FF2B5EF4-FFF2-40B4-BE49-F238E27FC236}">
                <a16:creationId xmlns:a16="http://schemas.microsoft.com/office/drawing/2014/main" id="{3848D1E5-5650-424F-8D79-5B13F189D8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180" y="3600569"/>
            <a:ext cx="1954841" cy="1896067"/>
          </a:xfrm>
          <a:prstGeom prst="rect">
            <a:avLst/>
          </a:prstGeom>
        </p:spPr>
      </p:pic>
      <p:pic>
        <p:nvPicPr>
          <p:cNvPr id="54" name="그래픽 53">
            <a:extLst>
              <a:ext uri="{FF2B5EF4-FFF2-40B4-BE49-F238E27FC236}">
                <a16:creationId xmlns:a16="http://schemas.microsoft.com/office/drawing/2014/main" id="{701EE7CD-E1D2-40BA-A278-E34BFFD763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6700" y="3465872"/>
            <a:ext cx="1416139" cy="278220"/>
          </a:xfrm>
          <a:prstGeom prst="rect">
            <a:avLst/>
          </a:prstGeom>
        </p:spPr>
      </p:pic>
      <p:pic>
        <p:nvPicPr>
          <p:cNvPr id="55" name="Picture 6" descr="모두투어, 예약관리 및 여행상담 채용 - 자격있는 여행전문가 모두투어">
            <a:extLst>
              <a:ext uri="{FF2B5EF4-FFF2-40B4-BE49-F238E27FC236}">
                <a16:creationId xmlns:a16="http://schemas.microsoft.com/office/drawing/2014/main" id="{489C057F-CE4C-4EC4-9E93-D1018B3078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9300" y="3440702"/>
            <a:ext cx="1368732" cy="3504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노랑풍선, 성수기 맞아 조직 정비…영업망 정비 마쳐">
            <a:extLst>
              <a:ext uri="{FF2B5EF4-FFF2-40B4-BE49-F238E27FC236}">
                <a16:creationId xmlns:a16="http://schemas.microsoft.com/office/drawing/2014/main" id="{DDBD28B7-E356-431D-B4A7-960BAD46341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0139" y="3413169"/>
            <a:ext cx="1240961" cy="33092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참좋은여행 (094850) 종목 분석 [기준일자 : 2023.03.08]">
            <a:extLst>
              <a:ext uri="{FF2B5EF4-FFF2-40B4-BE49-F238E27FC236}">
                <a16:creationId xmlns:a16="http://schemas.microsoft.com/office/drawing/2014/main" id="{F42E7254-EC07-499B-A50C-983AEDC44A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89812" y="4006689"/>
            <a:ext cx="1442594" cy="437544"/>
          </a:xfrm>
          <a:prstGeom prst="rect">
            <a:avLst/>
          </a:prstGeom>
          <a:noFill/>
          <a:extLst>
            <a:ext uri="{909E8E84-426E-40DD-AFC4-6F175D3DCCD1}">
              <a14:hiddenFill xmlns:a14="http://schemas.microsoft.com/office/drawing/2010/main">
                <a:solidFill>
                  <a:srgbClr val="FFFFFF"/>
                </a:solidFill>
              </a14:hiddenFill>
            </a:ext>
          </a:extLst>
        </p:spPr>
      </p:pic>
      <p:pic>
        <p:nvPicPr>
          <p:cNvPr id="58" name="그래픽 57">
            <a:extLst>
              <a:ext uri="{FF2B5EF4-FFF2-40B4-BE49-F238E27FC236}">
                <a16:creationId xmlns:a16="http://schemas.microsoft.com/office/drawing/2014/main" id="{8B497105-67C9-41E6-B4E0-B919C145B19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07432" y="4049492"/>
            <a:ext cx="1310868" cy="395086"/>
          </a:xfrm>
          <a:prstGeom prst="rect">
            <a:avLst/>
          </a:prstGeom>
        </p:spPr>
      </p:pic>
      <p:pic>
        <p:nvPicPr>
          <p:cNvPr id="59" name="Picture 10" descr="온라인투어 기업, 채용, 투자, 뉴스">
            <a:extLst>
              <a:ext uri="{FF2B5EF4-FFF2-40B4-BE49-F238E27FC236}">
                <a16:creationId xmlns:a16="http://schemas.microsoft.com/office/drawing/2014/main" id="{AC06A7B1-DCD6-4100-B46C-7001EF92818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5700" y="4613112"/>
            <a:ext cx="1457971" cy="36084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0" descr="여행수요 증가에 발맞춰 리빌딩 본격화한 NHN여행박사 &lt; 여행사 &lt; 여행BIZ &lt; 기사본문 - 여행신문">
            <a:extLst>
              <a:ext uri="{FF2B5EF4-FFF2-40B4-BE49-F238E27FC236}">
                <a16:creationId xmlns:a16="http://schemas.microsoft.com/office/drawing/2014/main" id="{31AEDA5E-B1FD-4BF6-813B-2F515396A6A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01140" y="4623824"/>
            <a:ext cx="1240960" cy="44054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주)교원투어 2023년 기업정보 | 사원수, 회사소개, 근무환경, 복리후생 등 - 사람인">
            <a:extLst>
              <a:ext uri="{FF2B5EF4-FFF2-40B4-BE49-F238E27FC236}">
                <a16:creationId xmlns:a16="http://schemas.microsoft.com/office/drawing/2014/main" id="{50E3B9BD-AEB2-4322-A096-85A60145FF2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99300" y="3945467"/>
            <a:ext cx="1456174" cy="603136"/>
          </a:xfrm>
          <a:prstGeom prst="rect">
            <a:avLst/>
          </a:prstGeom>
          <a:noFill/>
          <a:extLst>
            <a:ext uri="{909E8E84-426E-40DD-AFC4-6F175D3DCCD1}">
              <a14:hiddenFill xmlns:a14="http://schemas.microsoft.com/office/drawing/2010/main">
                <a:solidFill>
                  <a:srgbClr val="FFFFFF"/>
                </a:solidFill>
              </a14:hiddenFill>
            </a:ext>
          </a:extLst>
        </p:spPr>
      </p:pic>
      <p:pic>
        <p:nvPicPr>
          <p:cNvPr id="63" name="그림 62">
            <a:extLst>
              <a:ext uri="{FF2B5EF4-FFF2-40B4-BE49-F238E27FC236}">
                <a16:creationId xmlns:a16="http://schemas.microsoft.com/office/drawing/2014/main" id="{31ED7100-E744-4701-81C6-F5870234A114}"/>
              </a:ext>
            </a:extLst>
          </p:cNvPr>
          <p:cNvPicPr>
            <a:picLocks noChangeAspect="1"/>
          </p:cNvPicPr>
          <p:nvPr/>
        </p:nvPicPr>
        <p:blipFill rotWithShape="1">
          <a:blip r:embed="rId15">
            <a:extLst>
              <a:ext uri="{28A0092B-C50C-407E-A947-70E740481C1C}">
                <a14:useLocalDpi xmlns:a14="http://schemas.microsoft.com/office/drawing/2010/main" val="0"/>
              </a:ext>
            </a:extLst>
          </a:blip>
          <a:srcRect l="39633" t="63823" r="42381" b="15005"/>
          <a:stretch/>
        </p:blipFill>
        <p:spPr>
          <a:xfrm>
            <a:off x="5422900" y="5255903"/>
            <a:ext cx="1154636" cy="551432"/>
          </a:xfrm>
          <a:prstGeom prst="rect">
            <a:avLst/>
          </a:prstGeom>
        </p:spPr>
      </p:pic>
      <p:pic>
        <p:nvPicPr>
          <p:cNvPr id="64" name="Picture 4" descr="주)한진관광] [㈜한진관광] 웹기획자/웹디자이너 모집 - 사람인">
            <a:extLst>
              <a:ext uri="{FF2B5EF4-FFF2-40B4-BE49-F238E27FC236}">
                <a16:creationId xmlns:a16="http://schemas.microsoft.com/office/drawing/2014/main" id="{55ECE410-2E4B-4B12-98A0-88BFBE18E32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775700" y="5210767"/>
            <a:ext cx="1467572" cy="40798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4" descr="인터파크 신규 BI 공개, 최휘영 &quot;독보적 여행·여가 플랫폼으로 도약&quot;">
            <a:extLst>
              <a:ext uri="{FF2B5EF4-FFF2-40B4-BE49-F238E27FC236}">
                <a16:creationId xmlns:a16="http://schemas.microsoft.com/office/drawing/2014/main" id="{8A62A530-B65A-40BA-8772-C094B648430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63186" y="5182023"/>
            <a:ext cx="1240960" cy="49571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웹투어 국내여행 대표 여행사">
            <a:extLst>
              <a:ext uri="{FF2B5EF4-FFF2-40B4-BE49-F238E27FC236}">
                <a16:creationId xmlns:a16="http://schemas.microsoft.com/office/drawing/2014/main" id="{09D4DD16-FB53-4CC1-92A2-C3DD98E23A5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89700" y="6034374"/>
            <a:ext cx="936291" cy="56298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보물섬투어' 회생절차 졸업 임박…재정비 박차 - 아시아경제">
            <a:extLst>
              <a:ext uri="{FF2B5EF4-FFF2-40B4-BE49-F238E27FC236}">
                <a16:creationId xmlns:a16="http://schemas.microsoft.com/office/drawing/2014/main" id="{CA34F899-8628-4C3E-92BF-F354DB554B5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95404" y="6026288"/>
            <a:ext cx="1286576" cy="56298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7D5430A1-DDA5-427D-B089-66CDBDA35116}"/>
              </a:ext>
            </a:extLst>
          </p:cNvPr>
          <p:cNvSpPr txBox="1"/>
          <p:nvPr/>
        </p:nvSpPr>
        <p:spPr>
          <a:xfrm>
            <a:off x="1231900" y="2749286"/>
            <a:ext cx="3181897" cy="369332"/>
          </a:xfrm>
          <a:prstGeom prst="rect">
            <a:avLst/>
          </a:prstGeom>
          <a:noFill/>
        </p:spPr>
        <p:txBody>
          <a:bodyPr wrap="square" rtlCol="0">
            <a:spAutoFit/>
          </a:bodyPr>
          <a:lstStyle/>
          <a:p>
            <a:pPr algn="ctr"/>
            <a:r>
              <a:rPr lang="en-US" altLang="ko-KR" b="1" dirty="0"/>
              <a:t>INTERNATIONAL PARTNERS</a:t>
            </a:r>
            <a:endParaRPr lang="ko-KR" altLang="en-US" b="1" dirty="0"/>
          </a:p>
        </p:txBody>
      </p:sp>
      <p:sp>
        <p:nvSpPr>
          <p:cNvPr id="49" name="TextBox 48">
            <a:extLst>
              <a:ext uri="{FF2B5EF4-FFF2-40B4-BE49-F238E27FC236}">
                <a16:creationId xmlns:a16="http://schemas.microsoft.com/office/drawing/2014/main" id="{B6FC821D-ADE2-48F3-868A-EDB41FEF53E6}"/>
              </a:ext>
            </a:extLst>
          </p:cNvPr>
          <p:cNvSpPr txBox="1"/>
          <p:nvPr/>
        </p:nvSpPr>
        <p:spPr>
          <a:xfrm>
            <a:off x="6337300" y="2749286"/>
            <a:ext cx="2788920" cy="369332"/>
          </a:xfrm>
          <a:prstGeom prst="rect">
            <a:avLst/>
          </a:prstGeom>
          <a:noFill/>
        </p:spPr>
        <p:txBody>
          <a:bodyPr wrap="square" rtlCol="0">
            <a:spAutoFit/>
          </a:bodyPr>
          <a:lstStyle/>
          <a:p>
            <a:pPr algn="ctr"/>
            <a:r>
              <a:rPr lang="en-US" altLang="ko-KR" b="1" dirty="0"/>
              <a:t>BUSINESS PARTNERS</a:t>
            </a:r>
            <a:endParaRPr lang="ko-KR" altLang="en-US" b="1" dirty="0"/>
          </a:p>
        </p:txBody>
      </p:sp>
      <p:pic>
        <p:nvPicPr>
          <p:cNvPr id="37" name="Picture 2" descr="NH여행 6차산업의 시작!">
            <a:extLst>
              <a:ext uri="{FF2B5EF4-FFF2-40B4-BE49-F238E27FC236}">
                <a16:creationId xmlns:a16="http://schemas.microsoft.com/office/drawing/2014/main" id="{0987D0A5-0F20-4BFF-83F4-C080F123D9E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19317" y="4691883"/>
            <a:ext cx="1416139" cy="264256"/>
          </a:xfrm>
          <a:prstGeom prst="rect">
            <a:avLst/>
          </a:prstGeom>
          <a:noFill/>
          <a:extLst>
            <a:ext uri="{909E8E84-426E-40DD-AFC4-6F175D3DCCD1}">
              <a14:hiddenFill xmlns:a14="http://schemas.microsoft.com/office/drawing/2010/main">
                <a:solidFill>
                  <a:srgbClr val="FFFFFF"/>
                </a:solidFill>
              </a14:hiddenFill>
            </a:ext>
          </a:extLst>
        </p:spPr>
      </p:pic>
      <p:pic>
        <p:nvPicPr>
          <p:cNvPr id="17" name="그림 16" descr="다채로움, 사탕이(가) 표시된 사진&#10;&#10;자동 생성된 설명">
            <a:extLst>
              <a:ext uri="{FF2B5EF4-FFF2-40B4-BE49-F238E27FC236}">
                <a16:creationId xmlns:a16="http://schemas.microsoft.com/office/drawing/2014/main" id="{0BA62EAB-929A-2C87-BEC0-5A7F9A99E2D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40846" y="4973959"/>
            <a:ext cx="1896066" cy="1896066"/>
          </a:xfrm>
          <a:prstGeom prst="rect">
            <a:avLst/>
          </a:prstGeom>
        </p:spPr>
      </p:pic>
    </p:spTree>
    <p:extLst>
      <p:ext uri="{BB962C8B-B14F-4D97-AF65-F5344CB8AC3E}">
        <p14:creationId xmlns:p14="http://schemas.microsoft.com/office/powerpoint/2010/main" val="675703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3320254"/>
            <a:ext cx="10692130" cy="4230370"/>
          </a:xfrm>
          <a:custGeom>
            <a:avLst/>
            <a:gdLst/>
            <a:ahLst/>
            <a:cxnLst/>
            <a:rect l="l" t="t" r="r" b="b"/>
            <a:pathLst>
              <a:path w="10692130" h="4230370">
                <a:moveTo>
                  <a:pt x="10692003" y="0"/>
                </a:moveTo>
                <a:lnTo>
                  <a:pt x="0" y="0"/>
                </a:lnTo>
                <a:lnTo>
                  <a:pt x="0" y="4229989"/>
                </a:lnTo>
                <a:lnTo>
                  <a:pt x="10692003" y="4229989"/>
                </a:lnTo>
                <a:lnTo>
                  <a:pt x="10692003" y="0"/>
                </a:lnTo>
                <a:close/>
              </a:path>
            </a:pathLst>
          </a:custGeom>
          <a:solidFill>
            <a:srgbClr val="38A1DB"/>
          </a:solidFill>
        </p:spPr>
        <p:txBody>
          <a:bodyPr wrap="square" lIns="0" tIns="0" rIns="0" bIns="0" rtlCol="0"/>
          <a:lstStyle/>
          <a:p>
            <a:endParaRPr/>
          </a:p>
        </p:txBody>
      </p:sp>
      <p:grpSp>
        <p:nvGrpSpPr>
          <p:cNvPr id="6" name="object 6"/>
          <p:cNvGrpSpPr/>
          <p:nvPr/>
        </p:nvGrpSpPr>
        <p:grpSpPr>
          <a:xfrm>
            <a:off x="0" y="8"/>
            <a:ext cx="10692130" cy="144145"/>
            <a:chOff x="0" y="8"/>
            <a:chExt cx="10692130" cy="144145"/>
          </a:xfrm>
        </p:grpSpPr>
        <p:sp>
          <p:nvSpPr>
            <p:cNvPr id="7" name="object 7"/>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8" name="object 8"/>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9" name="object 9"/>
          <p:cNvGrpSpPr/>
          <p:nvPr/>
        </p:nvGrpSpPr>
        <p:grpSpPr>
          <a:xfrm>
            <a:off x="9288000" y="396005"/>
            <a:ext cx="1026160" cy="356870"/>
            <a:chOff x="9288000" y="396005"/>
            <a:chExt cx="1026160" cy="356870"/>
          </a:xfrm>
        </p:grpSpPr>
        <p:sp>
          <p:nvSpPr>
            <p:cNvPr id="10" name="object 10"/>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11" name="object 11"/>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12" name="object 12"/>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13" name="object 13"/>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4" name="object 14"/>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5" name="object 15"/>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6" name="object 16"/>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7" name="object 17"/>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8" name="object 18"/>
          <p:cNvGrpSpPr/>
          <p:nvPr/>
        </p:nvGrpSpPr>
        <p:grpSpPr>
          <a:xfrm>
            <a:off x="9765347" y="794158"/>
            <a:ext cx="526415" cy="85725"/>
            <a:chOff x="9765347" y="794158"/>
            <a:chExt cx="526415" cy="85725"/>
          </a:xfrm>
        </p:grpSpPr>
        <p:sp>
          <p:nvSpPr>
            <p:cNvPr id="19" name="object 19"/>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20" name="object 20"/>
            <p:cNvPicPr/>
            <p:nvPr/>
          </p:nvPicPr>
          <p:blipFill>
            <a:blip r:embed="rId2" cstate="print"/>
            <a:stretch>
              <a:fillRect/>
            </a:stretch>
          </p:blipFill>
          <p:spPr>
            <a:xfrm>
              <a:off x="9875332" y="794158"/>
              <a:ext cx="416388" cy="85483"/>
            </a:xfrm>
            <a:prstGeom prst="rect">
              <a:avLst/>
            </a:prstGeom>
          </p:spPr>
        </p:pic>
      </p:grpSp>
      <p:sp>
        <p:nvSpPr>
          <p:cNvPr id="21" name="object 21"/>
          <p:cNvSpPr txBox="1">
            <a:spLocks noGrp="1"/>
          </p:cNvSpPr>
          <p:nvPr>
            <p:ph type="title"/>
          </p:nvPr>
        </p:nvSpPr>
        <p:spPr>
          <a:xfrm>
            <a:off x="764580" y="794158"/>
            <a:ext cx="2328541" cy="551433"/>
          </a:xfrm>
          <a:prstGeom prst="rect">
            <a:avLst/>
          </a:prstGeom>
        </p:spPr>
        <p:txBody>
          <a:bodyPr vert="horz" wrap="square" lIns="0" tIns="12700" rIns="0" bIns="0" rtlCol="0">
            <a:spAutoFit/>
          </a:bodyPr>
          <a:lstStyle/>
          <a:p>
            <a:pPr marL="12700">
              <a:lnSpc>
                <a:spcPct val="100000"/>
              </a:lnSpc>
              <a:spcBef>
                <a:spcPts val="100"/>
              </a:spcBef>
            </a:pPr>
            <a:r>
              <a:rPr lang="en-US" altLang="ko-KR" sz="3500" spc="-455" dirty="0">
                <a:solidFill>
                  <a:srgbClr val="2C4198"/>
                </a:solidFill>
              </a:rPr>
              <a:t>   </a:t>
            </a:r>
            <a:r>
              <a:rPr lang="en-US" altLang="ko-KR" sz="3200" spc="-455" dirty="0">
                <a:solidFill>
                  <a:srgbClr val="2C4198"/>
                </a:solidFill>
              </a:rPr>
              <a:t>ENCLOSURE</a:t>
            </a:r>
            <a:endParaRPr sz="3500" dirty="0">
              <a:latin typeface="Verdana"/>
              <a:cs typeface="Verdana"/>
            </a:endParaRPr>
          </a:p>
        </p:txBody>
      </p:sp>
      <p:pic>
        <p:nvPicPr>
          <p:cNvPr id="24" name="그림 23">
            <a:extLst>
              <a:ext uri="{FF2B5EF4-FFF2-40B4-BE49-F238E27FC236}">
                <a16:creationId xmlns:a16="http://schemas.microsoft.com/office/drawing/2014/main" id="{74E8DCF1-78BA-4B62-B2E9-0ACEB2701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3940" y="1149547"/>
            <a:ext cx="2770094" cy="3916109"/>
          </a:xfrm>
          <a:prstGeom prst="rect">
            <a:avLst/>
          </a:prstGeom>
        </p:spPr>
      </p:pic>
      <p:pic>
        <p:nvPicPr>
          <p:cNvPr id="26" name="그림 25">
            <a:extLst>
              <a:ext uri="{FF2B5EF4-FFF2-40B4-BE49-F238E27FC236}">
                <a16:creationId xmlns:a16="http://schemas.microsoft.com/office/drawing/2014/main" id="{3540D7F4-DD53-4FC6-A810-FEAB5E4E1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3121" y="2946806"/>
            <a:ext cx="2920040" cy="4128088"/>
          </a:xfrm>
          <a:prstGeom prst="rect">
            <a:avLst/>
          </a:prstGeom>
        </p:spPr>
      </p:pic>
      <p:pic>
        <p:nvPicPr>
          <p:cNvPr id="4" name="그림 3">
            <a:extLst>
              <a:ext uri="{FF2B5EF4-FFF2-40B4-BE49-F238E27FC236}">
                <a16:creationId xmlns:a16="http://schemas.microsoft.com/office/drawing/2014/main" id="{F7383B30-0ABC-4B0F-8C80-A31AC663F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360" y="1800376"/>
            <a:ext cx="2776163" cy="3962097"/>
          </a:xfrm>
          <a:prstGeom prst="rect">
            <a:avLst/>
          </a:prstGeom>
        </p:spPr>
      </p:pic>
      <p:pic>
        <p:nvPicPr>
          <p:cNvPr id="22" name="그림 21">
            <a:extLst>
              <a:ext uri="{FF2B5EF4-FFF2-40B4-BE49-F238E27FC236}">
                <a16:creationId xmlns:a16="http://schemas.microsoft.com/office/drawing/2014/main" id="{75E6BA45-2062-4AA2-8267-C0A3BAAA82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163" y="2946806"/>
            <a:ext cx="2766919" cy="3962097"/>
          </a:xfrm>
          <a:prstGeom prst="rect">
            <a:avLst/>
          </a:prstGeom>
        </p:spPr>
      </p:pic>
      <p:sp>
        <p:nvSpPr>
          <p:cNvPr id="25" name="직사각형 24">
            <a:extLst>
              <a:ext uri="{FF2B5EF4-FFF2-40B4-BE49-F238E27FC236}">
                <a16:creationId xmlns:a16="http://schemas.microsoft.com/office/drawing/2014/main" id="{FBD1492D-55DA-4F2E-9046-E6B32D044B14}"/>
              </a:ext>
            </a:extLst>
          </p:cNvPr>
          <p:cNvSpPr/>
          <p:nvPr/>
        </p:nvSpPr>
        <p:spPr>
          <a:xfrm>
            <a:off x="6506220" y="1065606"/>
            <a:ext cx="3719190" cy="88701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ln w="0"/>
                <a:solidFill>
                  <a:schemeClr val="tx1"/>
                </a:solidFill>
                <a:effectLst>
                  <a:outerShdw blurRad="38100" dist="19050" dir="2700000" algn="tl" rotWithShape="0">
                    <a:schemeClr val="dk1">
                      <a:alpha val="40000"/>
                    </a:schemeClr>
                  </a:outerShdw>
                </a:effectLst>
                <a:latin typeface="Eras Demi ITC" panose="020B0805030504020804" pitchFamily="34" charset="0"/>
                <a:ea typeface="HY견고딕" panose="02030600000101010101" pitchFamily="18" charset="-127"/>
              </a:rPr>
              <a:t>Travel Agent </a:t>
            </a:r>
          </a:p>
          <a:p>
            <a:pPr algn="ctr"/>
            <a:r>
              <a:rPr lang="en-US" altLang="ko-KR" sz="1600" b="1" dirty="0">
                <a:ln w="0"/>
                <a:solidFill>
                  <a:schemeClr val="tx1"/>
                </a:solidFill>
                <a:effectLst>
                  <a:outerShdw blurRad="38100" dist="19050" dir="2700000" algn="tl" rotWithShape="0">
                    <a:schemeClr val="dk1">
                      <a:alpha val="40000"/>
                    </a:schemeClr>
                  </a:outerShdw>
                </a:effectLst>
                <a:latin typeface="Eras Demi ITC" panose="020B0805030504020804" pitchFamily="34" charset="0"/>
                <a:ea typeface="HY견고딕" panose="02030600000101010101" pitchFamily="18" charset="-127"/>
              </a:rPr>
              <a:t>Professional Liability Insurance</a:t>
            </a:r>
          </a:p>
          <a:p>
            <a:pPr algn="ctr"/>
            <a:r>
              <a:rPr lang="en-US" altLang="ko-KR" sz="1600" b="1" dirty="0">
                <a:ln w="0"/>
                <a:solidFill>
                  <a:schemeClr val="tx1"/>
                </a:solidFill>
                <a:effectLst>
                  <a:outerShdw blurRad="38100" dist="19050" dir="2700000" algn="tl" rotWithShape="0">
                    <a:schemeClr val="dk1">
                      <a:alpha val="40000"/>
                    </a:schemeClr>
                  </a:outerShdw>
                </a:effectLst>
                <a:latin typeface="Eras Demi ITC" panose="020B0805030504020804" pitchFamily="34" charset="0"/>
                <a:ea typeface="HY견고딕" panose="02030600000101010101" pitchFamily="18" charset="-127"/>
              </a:rPr>
              <a:t>MAX.</a:t>
            </a:r>
            <a:r>
              <a:rPr lang="ko-KR" altLang="en-US" sz="1600" b="1" dirty="0">
                <a:ln w="0"/>
                <a:solidFill>
                  <a:schemeClr val="tx1"/>
                </a:solidFill>
                <a:effectLst>
                  <a:outerShdw blurRad="38100" dist="19050" dir="2700000" algn="tl" rotWithShape="0">
                    <a:schemeClr val="dk1">
                      <a:alpha val="40000"/>
                    </a:schemeClr>
                  </a:outerShdw>
                </a:effectLst>
                <a:latin typeface="Eras Demi ITC" panose="020B0805030504020804" pitchFamily="34" charset="0"/>
                <a:ea typeface="HY견고딕" panose="02030600000101010101" pitchFamily="18" charset="-127"/>
              </a:rPr>
              <a:t> </a:t>
            </a:r>
            <a:r>
              <a:rPr lang="en-US" altLang="ko-KR" sz="1600" b="1" dirty="0">
                <a:ln w="0"/>
                <a:solidFill>
                  <a:schemeClr val="tx1"/>
                </a:solidFill>
                <a:effectLst>
                  <a:outerShdw blurRad="38100" dist="19050" dir="2700000" algn="tl" rotWithShape="0">
                    <a:schemeClr val="dk1">
                      <a:alpha val="40000"/>
                    </a:schemeClr>
                  </a:outerShdw>
                </a:effectLst>
                <a:latin typeface="Eras Demi ITC" panose="020B0805030504020804" pitchFamily="34" charset="0"/>
                <a:ea typeface="HY견고딕" panose="02030600000101010101" pitchFamily="18" charset="-127"/>
              </a:rPr>
              <a:t>$1,000,000</a:t>
            </a:r>
            <a:r>
              <a:rPr lang="ko-KR" altLang="en-US" sz="1600" b="1" dirty="0">
                <a:ln w="0"/>
                <a:solidFill>
                  <a:schemeClr val="tx1"/>
                </a:solidFill>
                <a:effectLst>
                  <a:outerShdw blurRad="38100" dist="19050" dir="2700000" algn="tl" rotWithShape="0">
                    <a:schemeClr val="dk1">
                      <a:alpha val="40000"/>
                    </a:schemeClr>
                  </a:outerShdw>
                </a:effectLst>
                <a:latin typeface="Eras Demi ITC" panose="020B0805030504020804" pitchFamily="34" charset="0"/>
                <a:ea typeface="HY견고딕" panose="02030600000101010101" pitchFamily="18" charset="-127"/>
              </a:rPr>
              <a:t> </a:t>
            </a:r>
            <a:r>
              <a:rPr lang="en-US" altLang="ko-KR" sz="1600" b="1" dirty="0">
                <a:ln w="0"/>
                <a:solidFill>
                  <a:schemeClr val="tx1"/>
                </a:solidFill>
                <a:effectLst>
                  <a:outerShdw blurRad="38100" dist="19050" dir="2700000" algn="tl" rotWithShape="0">
                    <a:schemeClr val="dk1">
                      <a:alpha val="40000"/>
                    </a:schemeClr>
                  </a:outerShdw>
                </a:effectLst>
                <a:latin typeface="Eras Demi ITC" panose="020B0805030504020804" pitchFamily="34" charset="0"/>
                <a:ea typeface="HY견고딕" panose="02030600000101010101" pitchFamily="18" charset="-127"/>
              </a:rPr>
              <a:t>INSURED</a:t>
            </a:r>
            <a:endParaRPr lang="ko-KR" altLang="en-US" sz="1600" b="1" dirty="0">
              <a:ln w="0"/>
              <a:solidFill>
                <a:schemeClr val="tx1"/>
              </a:solidFill>
              <a:effectLst>
                <a:outerShdw blurRad="38100" dist="19050" dir="2700000" algn="tl" rotWithShape="0">
                  <a:schemeClr val="dk1">
                    <a:alpha val="40000"/>
                  </a:schemeClr>
                </a:outerShdw>
              </a:effectLst>
              <a:latin typeface="Eras Demi ITC" panose="020B0805030504020804" pitchFamily="34" charset="0"/>
              <a:ea typeface="HY견고딕" panose="02030600000101010101" pitchFamily="18" charset="-127"/>
            </a:endParaRPr>
          </a:p>
        </p:txBody>
      </p:sp>
    </p:spTree>
    <p:extLst>
      <p:ext uri="{BB962C8B-B14F-4D97-AF65-F5344CB8AC3E}">
        <p14:creationId xmlns:p14="http://schemas.microsoft.com/office/powerpoint/2010/main" val="3313857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950364"/>
            <a:ext cx="10692130" cy="5610022"/>
            <a:chOff x="0" y="1950364"/>
            <a:chExt cx="10692130" cy="5610022"/>
          </a:xfrm>
        </p:grpSpPr>
        <p:sp>
          <p:nvSpPr>
            <p:cNvPr id="3" name="object 3"/>
            <p:cNvSpPr/>
            <p:nvPr/>
          </p:nvSpPr>
          <p:spPr>
            <a:xfrm>
              <a:off x="0" y="3330016"/>
              <a:ext cx="10692130" cy="4230370"/>
            </a:xfrm>
            <a:custGeom>
              <a:avLst/>
              <a:gdLst/>
              <a:ahLst/>
              <a:cxnLst/>
              <a:rect l="l" t="t" r="r" b="b"/>
              <a:pathLst>
                <a:path w="10692130" h="4230370">
                  <a:moveTo>
                    <a:pt x="10692003" y="0"/>
                  </a:moveTo>
                  <a:lnTo>
                    <a:pt x="0" y="0"/>
                  </a:lnTo>
                  <a:lnTo>
                    <a:pt x="0" y="4229989"/>
                  </a:lnTo>
                  <a:lnTo>
                    <a:pt x="10692003" y="4229989"/>
                  </a:lnTo>
                  <a:lnTo>
                    <a:pt x="10692003" y="0"/>
                  </a:lnTo>
                  <a:close/>
                </a:path>
              </a:pathLst>
            </a:custGeom>
            <a:solidFill>
              <a:srgbClr val="38A1DB"/>
            </a:solidFill>
          </p:spPr>
          <p:txBody>
            <a:bodyPr wrap="square" lIns="0" tIns="0" rIns="0" bIns="0" rtlCol="0"/>
            <a:lstStyle/>
            <a:p>
              <a:endParaRPr/>
            </a:p>
          </p:txBody>
        </p:sp>
        <p:sp>
          <p:nvSpPr>
            <p:cNvPr id="5" name="object 5"/>
            <p:cNvSpPr/>
            <p:nvPr/>
          </p:nvSpPr>
          <p:spPr>
            <a:xfrm>
              <a:off x="2303995" y="1950364"/>
              <a:ext cx="6246495" cy="3450590"/>
            </a:xfrm>
            <a:custGeom>
              <a:avLst/>
              <a:gdLst/>
              <a:ahLst/>
              <a:cxnLst/>
              <a:rect l="l" t="t" r="r" b="b"/>
              <a:pathLst>
                <a:path w="6246495" h="3450590">
                  <a:moveTo>
                    <a:pt x="0" y="3450196"/>
                  </a:moveTo>
                  <a:lnTo>
                    <a:pt x="6245999" y="3450196"/>
                  </a:lnTo>
                  <a:lnTo>
                    <a:pt x="6245999" y="0"/>
                  </a:lnTo>
                  <a:lnTo>
                    <a:pt x="0" y="0"/>
                  </a:lnTo>
                  <a:lnTo>
                    <a:pt x="0" y="3450196"/>
                  </a:lnTo>
                  <a:close/>
                </a:path>
              </a:pathLst>
            </a:custGeom>
            <a:ln w="12699">
              <a:solidFill>
                <a:srgbClr val="38A1DB"/>
              </a:solidFill>
            </a:ln>
          </p:spPr>
          <p:txBody>
            <a:bodyPr wrap="square" lIns="0" tIns="0" rIns="0" bIns="0" rtlCol="0"/>
            <a:lstStyle/>
            <a:p>
              <a:endParaRPr/>
            </a:p>
          </p:txBody>
        </p:sp>
      </p:grpSp>
      <p:grpSp>
        <p:nvGrpSpPr>
          <p:cNvPr id="6" name="object 6"/>
          <p:cNvGrpSpPr/>
          <p:nvPr/>
        </p:nvGrpSpPr>
        <p:grpSpPr>
          <a:xfrm>
            <a:off x="0" y="8"/>
            <a:ext cx="10692130" cy="144145"/>
            <a:chOff x="0" y="8"/>
            <a:chExt cx="10692130" cy="144145"/>
          </a:xfrm>
        </p:grpSpPr>
        <p:sp>
          <p:nvSpPr>
            <p:cNvPr id="7" name="object 7"/>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8" name="object 8"/>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9" name="object 9"/>
          <p:cNvGrpSpPr/>
          <p:nvPr/>
        </p:nvGrpSpPr>
        <p:grpSpPr>
          <a:xfrm>
            <a:off x="9288000" y="396005"/>
            <a:ext cx="1026160" cy="356870"/>
            <a:chOff x="9288000" y="396005"/>
            <a:chExt cx="1026160" cy="356870"/>
          </a:xfrm>
        </p:grpSpPr>
        <p:sp>
          <p:nvSpPr>
            <p:cNvPr id="10" name="object 10"/>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11" name="object 11"/>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12" name="object 12"/>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13" name="object 13"/>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4" name="object 14"/>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5" name="object 15"/>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6" name="object 16"/>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7" name="object 17"/>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8" name="object 18"/>
          <p:cNvGrpSpPr/>
          <p:nvPr/>
        </p:nvGrpSpPr>
        <p:grpSpPr>
          <a:xfrm>
            <a:off x="9765347" y="794158"/>
            <a:ext cx="526415" cy="85725"/>
            <a:chOff x="9765347" y="794158"/>
            <a:chExt cx="526415" cy="85725"/>
          </a:xfrm>
        </p:grpSpPr>
        <p:sp>
          <p:nvSpPr>
            <p:cNvPr id="19" name="object 19"/>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20" name="object 20"/>
            <p:cNvPicPr/>
            <p:nvPr/>
          </p:nvPicPr>
          <p:blipFill>
            <a:blip r:embed="rId2" cstate="print"/>
            <a:stretch>
              <a:fillRect/>
            </a:stretch>
          </p:blipFill>
          <p:spPr>
            <a:xfrm>
              <a:off x="9875332" y="794158"/>
              <a:ext cx="416388" cy="85483"/>
            </a:xfrm>
            <a:prstGeom prst="rect">
              <a:avLst/>
            </a:prstGeom>
          </p:spPr>
        </p:pic>
      </p:grpSp>
      <p:sp>
        <p:nvSpPr>
          <p:cNvPr id="21" name="object 21"/>
          <p:cNvSpPr txBox="1">
            <a:spLocks noGrp="1"/>
          </p:cNvSpPr>
          <p:nvPr>
            <p:ph type="title"/>
          </p:nvPr>
        </p:nvSpPr>
        <p:spPr>
          <a:xfrm>
            <a:off x="616682" y="443482"/>
            <a:ext cx="4653200" cy="551433"/>
          </a:xfrm>
          <a:prstGeom prst="rect">
            <a:avLst/>
          </a:prstGeom>
        </p:spPr>
        <p:txBody>
          <a:bodyPr vert="horz" wrap="square" lIns="0" tIns="12700" rIns="0" bIns="0" rtlCol="0">
            <a:spAutoFit/>
          </a:bodyPr>
          <a:lstStyle/>
          <a:p>
            <a:pPr marL="12700">
              <a:lnSpc>
                <a:spcPct val="100000"/>
              </a:lnSpc>
              <a:spcBef>
                <a:spcPts val="100"/>
              </a:spcBef>
            </a:pPr>
            <a:r>
              <a:rPr lang="en-US" altLang="ko-KR" sz="3500" spc="-455" dirty="0">
                <a:solidFill>
                  <a:srgbClr val="2C4198"/>
                </a:solidFill>
              </a:rPr>
              <a:t>   CONTACT US</a:t>
            </a:r>
            <a:endParaRPr sz="3500" dirty="0">
              <a:latin typeface="Verdana"/>
              <a:cs typeface="Verdana"/>
            </a:endParaRPr>
          </a:p>
        </p:txBody>
      </p:sp>
      <p:graphicFrame>
        <p:nvGraphicFramePr>
          <p:cNvPr id="22" name="object 22"/>
          <p:cNvGraphicFramePr>
            <a:graphicFrameLocks noGrp="1"/>
          </p:cNvGraphicFramePr>
          <p:nvPr>
            <p:extLst>
              <p:ext uri="{D42A27DB-BD31-4B8C-83A1-F6EECF244321}">
                <p14:modId xmlns:p14="http://schemas.microsoft.com/office/powerpoint/2010/main" val="1611464616"/>
              </p:ext>
            </p:extLst>
          </p:nvPr>
        </p:nvGraphicFramePr>
        <p:xfrm>
          <a:off x="2398506" y="5601491"/>
          <a:ext cx="6056975" cy="1605280"/>
        </p:xfrm>
        <a:graphic>
          <a:graphicData uri="http://schemas.openxmlformats.org/drawingml/2006/table">
            <a:tbl>
              <a:tblPr firstRow="1" bandRow="1">
                <a:tableStyleId>{2D5ABB26-0587-4C30-8999-92F81FD0307C}</a:tableStyleId>
              </a:tblPr>
              <a:tblGrid>
                <a:gridCol w="1136550">
                  <a:extLst>
                    <a:ext uri="{9D8B030D-6E8A-4147-A177-3AD203B41FA5}">
                      <a16:colId xmlns:a16="http://schemas.microsoft.com/office/drawing/2014/main" val="20000"/>
                    </a:ext>
                  </a:extLst>
                </a:gridCol>
                <a:gridCol w="620379">
                  <a:extLst>
                    <a:ext uri="{9D8B030D-6E8A-4147-A177-3AD203B41FA5}">
                      <a16:colId xmlns:a16="http://schemas.microsoft.com/office/drawing/2014/main" val="20001"/>
                    </a:ext>
                  </a:extLst>
                </a:gridCol>
                <a:gridCol w="4300046">
                  <a:extLst>
                    <a:ext uri="{9D8B030D-6E8A-4147-A177-3AD203B41FA5}">
                      <a16:colId xmlns:a16="http://schemas.microsoft.com/office/drawing/2014/main" val="20002"/>
                    </a:ext>
                  </a:extLst>
                </a:gridCol>
              </a:tblGrid>
              <a:tr h="355405">
                <a:tc>
                  <a:txBody>
                    <a:bodyPr/>
                    <a:lstStyle/>
                    <a:p>
                      <a:pPr marL="31750" algn="ctr">
                        <a:lnSpc>
                          <a:spcPts val="1490"/>
                        </a:lnSpc>
                      </a:pPr>
                      <a:endParaRPr lang="en-US" altLang="ko-KR" sz="1400" b="1" dirty="0">
                        <a:solidFill>
                          <a:srgbClr val="004190"/>
                        </a:solidFill>
                        <a:latin typeface="Malgun Gothic"/>
                        <a:cs typeface="Malgun Gothic"/>
                      </a:endParaRPr>
                    </a:p>
                    <a:p>
                      <a:pPr marL="31750" algn="ctr">
                        <a:lnSpc>
                          <a:spcPts val="1490"/>
                        </a:lnSpc>
                      </a:pPr>
                      <a:r>
                        <a:rPr lang="en-US" altLang="ko-KR" sz="1400" b="1" dirty="0">
                          <a:solidFill>
                            <a:srgbClr val="004190"/>
                          </a:solidFill>
                          <a:latin typeface="Malgun Gothic"/>
                          <a:cs typeface="Malgun Gothic"/>
                        </a:rPr>
                        <a:t>SEOUL </a:t>
                      </a:r>
                    </a:p>
                    <a:p>
                      <a:pPr marL="31750" algn="ctr">
                        <a:lnSpc>
                          <a:spcPts val="1490"/>
                        </a:lnSpc>
                      </a:pPr>
                      <a:r>
                        <a:rPr lang="en-US" altLang="ko-KR" sz="1400" b="1" dirty="0">
                          <a:solidFill>
                            <a:srgbClr val="004190"/>
                          </a:solidFill>
                          <a:latin typeface="Malgun Gothic"/>
                          <a:cs typeface="Malgun Gothic"/>
                        </a:rPr>
                        <a:t>HQ</a:t>
                      </a:r>
                    </a:p>
                    <a:p>
                      <a:pPr marL="31750" algn="ctr">
                        <a:lnSpc>
                          <a:spcPts val="1490"/>
                        </a:lnSpc>
                      </a:pPr>
                      <a:endParaRPr lang="en-US" altLang="ko-KR" sz="1400" b="1" dirty="0">
                        <a:solidFill>
                          <a:srgbClr val="004190"/>
                        </a:solidFill>
                        <a:latin typeface="Malgun Gothic"/>
                        <a:cs typeface="Malgun Gothic"/>
                      </a:endParaRPr>
                    </a:p>
                  </a:txBody>
                  <a:tcPr marL="0" marR="0" marT="0" marB="0">
                    <a:solidFill>
                      <a:srgbClr val="38A1DB"/>
                    </a:solidFill>
                  </a:tcPr>
                </a:tc>
                <a:tc>
                  <a:txBody>
                    <a:bodyPr/>
                    <a:lstStyle/>
                    <a:p>
                      <a:pPr marL="100330">
                        <a:lnSpc>
                          <a:spcPts val="1390"/>
                        </a:lnSpc>
                      </a:pPr>
                      <a:r>
                        <a:rPr lang="en-US" sz="1200" b="1" spc="-110" dirty="0">
                          <a:solidFill>
                            <a:srgbClr val="FFFFFF"/>
                          </a:solidFill>
                          <a:latin typeface="Malgun Gothic"/>
                          <a:cs typeface="Malgun Gothic"/>
                        </a:rPr>
                        <a:t>ADD.</a:t>
                      </a:r>
                      <a:endParaRPr sz="1200" dirty="0">
                        <a:latin typeface="Malgun Gothic"/>
                        <a:cs typeface="Malgun Gothic"/>
                      </a:endParaRPr>
                    </a:p>
                  </a:txBody>
                  <a:tcPr marL="0" marR="0" marT="0" marB="0">
                    <a:solidFill>
                      <a:srgbClr val="38A1DB"/>
                    </a:solidFill>
                  </a:tcPr>
                </a:tc>
                <a:tc>
                  <a:txBody>
                    <a:bodyPr/>
                    <a:lstStyle/>
                    <a:p>
                      <a:pPr marL="52069">
                        <a:lnSpc>
                          <a:spcPts val="1390"/>
                        </a:lnSpc>
                      </a:pPr>
                      <a:r>
                        <a:rPr lang="en-US" sz="1200" dirty="0">
                          <a:solidFill>
                            <a:srgbClr val="FFFFFF"/>
                          </a:solidFill>
                          <a:latin typeface="Malgun Gothic"/>
                          <a:cs typeface="Malgun Gothic"/>
                        </a:rPr>
                        <a:t>#B, 2F, GYEDONG BUILDING</a:t>
                      </a:r>
                    </a:p>
                    <a:p>
                      <a:pPr marL="52069">
                        <a:lnSpc>
                          <a:spcPts val="1390"/>
                        </a:lnSpc>
                      </a:pPr>
                      <a:r>
                        <a:rPr lang="en-US" altLang="ko-KR" sz="1200" dirty="0">
                          <a:solidFill>
                            <a:srgbClr val="FFFFFF"/>
                          </a:solidFill>
                          <a:latin typeface="Malgun Gothic"/>
                          <a:cs typeface="Malgun Gothic"/>
                        </a:rPr>
                        <a:t>104, BUKCHON-RO, JONGNO-GU</a:t>
                      </a:r>
                    </a:p>
                    <a:p>
                      <a:pPr marL="52069">
                        <a:lnSpc>
                          <a:spcPts val="1390"/>
                        </a:lnSpc>
                      </a:pPr>
                      <a:r>
                        <a:rPr lang="en-US" altLang="ko-KR" sz="1200" dirty="0">
                          <a:solidFill>
                            <a:srgbClr val="FFFFFF"/>
                          </a:solidFill>
                          <a:latin typeface="Malgun Gothic"/>
                          <a:cs typeface="Malgun Gothic"/>
                        </a:rPr>
                        <a:t>SEOUL 03051, REPUBLIC OF KOREA</a:t>
                      </a:r>
                      <a:endParaRPr sz="1200" dirty="0">
                        <a:latin typeface="Malgun Gothic"/>
                        <a:cs typeface="Malgun Gothic"/>
                      </a:endParaRPr>
                    </a:p>
                  </a:txBody>
                  <a:tcPr marL="0" marR="0" marT="0" marB="0">
                    <a:solidFill>
                      <a:srgbClr val="38A1DB"/>
                    </a:solidFill>
                  </a:tcPr>
                </a:tc>
                <a:extLst>
                  <a:ext uri="{0D108BD9-81ED-4DB2-BD59-A6C34878D82A}">
                    <a16:rowId xmlns:a16="http://schemas.microsoft.com/office/drawing/2014/main" val="10000"/>
                  </a:ext>
                </a:extLst>
              </a:tr>
              <a:tr h="551878">
                <a:tc>
                  <a:txBody>
                    <a:bodyPr/>
                    <a:lstStyle/>
                    <a:p>
                      <a:pPr>
                        <a:lnSpc>
                          <a:spcPct val="100000"/>
                        </a:lnSpc>
                      </a:pPr>
                      <a:endParaRPr sz="1400" dirty="0">
                        <a:latin typeface="Times New Roman"/>
                        <a:cs typeface="Times New Roman"/>
                      </a:endParaRPr>
                    </a:p>
                  </a:txBody>
                  <a:tcPr marL="0" marR="0" marT="0" marB="0">
                    <a:solidFill>
                      <a:srgbClr val="38A1DB"/>
                    </a:solidFill>
                  </a:tcPr>
                </a:tc>
                <a:tc>
                  <a:txBody>
                    <a:bodyPr/>
                    <a:lstStyle/>
                    <a:p>
                      <a:pPr marL="100330">
                        <a:lnSpc>
                          <a:spcPct val="100000"/>
                        </a:lnSpc>
                        <a:spcBef>
                          <a:spcPts val="400"/>
                        </a:spcBef>
                      </a:pPr>
                      <a:r>
                        <a:rPr lang="en-US" sz="1200" b="1" spc="-110" dirty="0">
                          <a:solidFill>
                            <a:srgbClr val="FFFFFF"/>
                          </a:solidFill>
                          <a:latin typeface="Malgun Gothic"/>
                          <a:cs typeface="Malgun Gothic"/>
                        </a:rPr>
                        <a:t>TEL</a:t>
                      </a:r>
                      <a:endParaRPr sz="1200" dirty="0">
                        <a:latin typeface="Malgun Gothic"/>
                        <a:cs typeface="Malgun Gothic"/>
                      </a:endParaRPr>
                    </a:p>
                    <a:p>
                      <a:pPr marL="100330">
                        <a:lnSpc>
                          <a:spcPts val="1405"/>
                        </a:lnSpc>
                        <a:spcBef>
                          <a:spcPts val="1000"/>
                        </a:spcBef>
                      </a:pPr>
                      <a:r>
                        <a:rPr lang="en-US" sz="1200" b="1" spc="-110" dirty="0">
                          <a:solidFill>
                            <a:srgbClr val="FFFFFF"/>
                          </a:solidFill>
                          <a:latin typeface="Malgun Gothic"/>
                          <a:cs typeface="Malgun Gothic"/>
                        </a:rPr>
                        <a:t>TRANS.</a:t>
                      </a:r>
                      <a:endParaRPr sz="1200" dirty="0">
                        <a:latin typeface="Malgun Gothic"/>
                        <a:cs typeface="Malgun Gothic"/>
                      </a:endParaRPr>
                    </a:p>
                  </a:txBody>
                  <a:tcPr marL="0" marR="0" marT="50800" marB="0">
                    <a:solidFill>
                      <a:srgbClr val="38A1DB"/>
                    </a:solidFill>
                  </a:tcPr>
                </a:tc>
                <a:tc>
                  <a:txBody>
                    <a:bodyPr/>
                    <a:lstStyle/>
                    <a:p>
                      <a:pPr marL="52069">
                        <a:lnSpc>
                          <a:spcPct val="100000"/>
                        </a:lnSpc>
                        <a:spcBef>
                          <a:spcPts val="400"/>
                        </a:spcBef>
                      </a:pPr>
                      <a:r>
                        <a:rPr sz="1200" spc="-75" dirty="0">
                          <a:solidFill>
                            <a:srgbClr val="FFFFFF"/>
                          </a:solidFill>
                          <a:latin typeface="Malgun Gothic"/>
                          <a:cs typeface="Malgun Gothic"/>
                        </a:rPr>
                        <a:t>T</a:t>
                      </a:r>
                      <a:r>
                        <a:rPr lang="en-US" sz="1200" spc="-75" dirty="0">
                          <a:solidFill>
                            <a:srgbClr val="FFFFFF"/>
                          </a:solidFill>
                          <a:latin typeface="Malgun Gothic"/>
                          <a:cs typeface="Malgun Gothic"/>
                        </a:rPr>
                        <a:t>EL</a:t>
                      </a:r>
                      <a:r>
                        <a:rPr sz="1200" dirty="0">
                          <a:solidFill>
                            <a:srgbClr val="FFFFFF"/>
                          </a:solidFill>
                          <a:latin typeface="Malgun Gothic"/>
                          <a:cs typeface="Malgun Gothic"/>
                        </a:rPr>
                        <a:t>:</a:t>
                      </a:r>
                      <a:r>
                        <a:rPr sz="1200" spc="-125" dirty="0">
                          <a:solidFill>
                            <a:srgbClr val="FFFFFF"/>
                          </a:solidFill>
                          <a:latin typeface="Malgun Gothic"/>
                          <a:cs typeface="Malgun Gothic"/>
                        </a:rPr>
                        <a:t> </a:t>
                      </a:r>
                      <a:r>
                        <a:rPr lang="en-US" altLang="ko-KR" sz="1200" spc="-125" dirty="0">
                          <a:solidFill>
                            <a:srgbClr val="FFFFFF"/>
                          </a:solidFill>
                          <a:latin typeface="Malgun Gothic"/>
                          <a:cs typeface="Malgun Gothic"/>
                        </a:rPr>
                        <a:t>02-</a:t>
                      </a:r>
                      <a:r>
                        <a:rPr sz="1200" dirty="0">
                          <a:solidFill>
                            <a:srgbClr val="FFFFFF"/>
                          </a:solidFill>
                          <a:latin typeface="Malgun Gothic"/>
                          <a:cs typeface="Malgun Gothic"/>
                        </a:rPr>
                        <a:t>725-5595 </a:t>
                      </a:r>
                      <a:r>
                        <a:rPr sz="1200" spc="55" dirty="0">
                          <a:solidFill>
                            <a:srgbClr val="FFFFFF"/>
                          </a:solidFill>
                          <a:latin typeface="Malgun Gothic"/>
                          <a:cs typeface="Malgun Gothic"/>
                        </a:rPr>
                        <a:t> </a:t>
                      </a:r>
                      <a:r>
                        <a:rPr sz="1200" dirty="0">
                          <a:solidFill>
                            <a:srgbClr val="FFFFFF"/>
                          </a:solidFill>
                          <a:latin typeface="Malgun Gothic"/>
                          <a:cs typeface="Malgun Gothic"/>
                        </a:rPr>
                        <a:t>F</a:t>
                      </a:r>
                      <a:r>
                        <a:rPr lang="en-US" sz="1200" dirty="0">
                          <a:solidFill>
                            <a:srgbClr val="FFFFFF"/>
                          </a:solidFill>
                          <a:latin typeface="Malgun Gothic"/>
                          <a:cs typeface="Malgun Gothic"/>
                        </a:rPr>
                        <a:t>AX</a:t>
                      </a:r>
                      <a:r>
                        <a:rPr sz="1200" dirty="0">
                          <a:solidFill>
                            <a:srgbClr val="FFFFFF"/>
                          </a:solidFill>
                          <a:latin typeface="Malgun Gothic"/>
                          <a:cs typeface="Malgun Gothic"/>
                        </a:rPr>
                        <a:t>:</a:t>
                      </a:r>
                      <a:r>
                        <a:rPr sz="1200" spc="-125" dirty="0">
                          <a:solidFill>
                            <a:srgbClr val="FFFFFF"/>
                          </a:solidFill>
                          <a:latin typeface="Malgun Gothic"/>
                          <a:cs typeface="Malgun Gothic"/>
                        </a:rPr>
                        <a:t> </a:t>
                      </a:r>
                      <a:r>
                        <a:rPr lang="en-US" altLang="ko-KR" sz="1200" spc="-125" dirty="0">
                          <a:solidFill>
                            <a:srgbClr val="FFFFFF"/>
                          </a:solidFill>
                          <a:latin typeface="Malgun Gothic"/>
                          <a:cs typeface="Malgun Gothic"/>
                        </a:rPr>
                        <a:t>02-</a:t>
                      </a:r>
                      <a:r>
                        <a:rPr sz="1200" dirty="0">
                          <a:solidFill>
                            <a:srgbClr val="FFFFFF"/>
                          </a:solidFill>
                          <a:latin typeface="Malgun Gothic"/>
                          <a:cs typeface="Malgun Gothic"/>
                        </a:rPr>
                        <a:t>725-2932</a:t>
                      </a:r>
                      <a:endParaRPr sz="1200" dirty="0">
                        <a:latin typeface="Malgun Gothic"/>
                        <a:cs typeface="Malgun Gothic"/>
                      </a:endParaRPr>
                    </a:p>
                    <a:p>
                      <a:pPr marL="52069">
                        <a:lnSpc>
                          <a:spcPts val="1405"/>
                        </a:lnSpc>
                        <a:spcBef>
                          <a:spcPts val="1000"/>
                        </a:spcBef>
                      </a:pPr>
                      <a:r>
                        <a:rPr lang="en-US" sz="1200" dirty="0">
                          <a:solidFill>
                            <a:srgbClr val="FFFFFF"/>
                          </a:solidFill>
                          <a:latin typeface="Malgun Gothic"/>
                          <a:cs typeface="Malgun Gothic"/>
                        </a:rPr>
                        <a:t>SUBWAY LINE #3 ANGUK STATION EXIT 2 TO</a:t>
                      </a:r>
                      <a:r>
                        <a:rPr sz="1200" spc="-125" dirty="0">
                          <a:solidFill>
                            <a:srgbClr val="FFFFFF"/>
                          </a:solidFill>
                          <a:latin typeface="Malgun Gothic"/>
                          <a:cs typeface="Malgun Gothic"/>
                        </a:rPr>
                        <a:t> </a:t>
                      </a:r>
                      <a:r>
                        <a:rPr lang="en-US" sz="1200" spc="-125" dirty="0">
                          <a:solidFill>
                            <a:srgbClr val="FFFFFF"/>
                          </a:solidFill>
                          <a:latin typeface="Malgun Gothic"/>
                          <a:cs typeface="Malgun Gothic"/>
                        </a:rPr>
                        <a:t>7</a:t>
                      </a:r>
                      <a:r>
                        <a:rPr sz="1200" dirty="0">
                          <a:solidFill>
                            <a:srgbClr val="FFFFFF"/>
                          </a:solidFill>
                          <a:latin typeface="Malgun Gothic"/>
                          <a:cs typeface="Malgun Gothic"/>
                        </a:rPr>
                        <a:t>00M</a:t>
                      </a:r>
                      <a:r>
                        <a:rPr lang="en-US" altLang="ko-KR" sz="1200" dirty="0">
                          <a:solidFill>
                            <a:srgbClr val="FFFFFF"/>
                          </a:solidFill>
                          <a:latin typeface="Malgun Gothic"/>
                          <a:cs typeface="Malgun Gothic"/>
                        </a:rPr>
                        <a:t> </a:t>
                      </a:r>
                    </a:p>
                    <a:p>
                      <a:pPr marL="52069">
                        <a:lnSpc>
                          <a:spcPts val="1405"/>
                        </a:lnSpc>
                        <a:spcBef>
                          <a:spcPts val="1000"/>
                        </a:spcBef>
                      </a:pPr>
                      <a:r>
                        <a:rPr lang="en-US" altLang="ko-KR" sz="1200" dirty="0">
                          <a:solidFill>
                            <a:srgbClr val="FFFFFF"/>
                          </a:solidFill>
                          <a:latin typeface="Malgun Gothic"/>
                          <a:cs typeface="Malgun Gothic"/>
                        </a:rPr>
                        <a:t>NEAR SAMCHUNG-DONG POST OFFICE</a:t>
                      </a:r>
                    </a:p>
                  </a:txBody>
                  <a:tcPr marL="0" marR="0" marT="50800" marB="0">
                    <a:solidFill>
                      <a:srgbClr val="38A1DB"/>
                    </a:solidFill>
                  </a:tcPr>
                </a:tc>
                <a:extLst>
                  <a:ext uri="{0D108BD9-81ED-4DB2-BD59-A6C34878D82A}">
                    <a16:rowId xmlns:a16="http://schemas.microsoft.com/office/drawing/2014/main" val="10001"/>
                  </a:ext>
                </a:extLst>
              </a:tr>
            </a:tbl>
          </a:graphicData>
        </a:graphic>
      </p:graphicFrame>
      <p:pic>
        <p:nvPicPr>
          <p:cNvPr id="4" name="그림 3" descr="지도, 텍스트, 아틀라스이(가) 표시된 사진&#10;&#10;자동 생성된 설명">
            <a:extLst>
              <a:ext uri="{FF2B5EF4-FFF2-40B4-BE49-F238E27FC236}">
                <a16:creationId xmlns:a16="http://schemas.microsoft.com/office/drawing/2014/main" id="{44CD2A35-9CB7-AE68-8A95-3E74D5EBB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3872" y="1123772"/>
            <a:ext cx="7272020" cy="4277182"/>
          </a:xfrm>
          <a:prstGeom prst="rect">
            <a:avLst/>
          </a:prstGeom>
        </p:spPr>
      </p:pic>
      <p:sp>
        <p:nvSpPr>
          <p:cNvPr id="26" name="Freeform 430">
            <a:extLst>
              <a:ext uri="{FF2B5EF4-FFF2-40B4-BE49-F238E27FC236}">
                <a16:creationId xmlns:a16="http://schemas.microsoft.com/office/drawing/2014/main" id="{069089A9-EC33-B813-5CDD-D4FF7B37168B}"/>
              </a:ext>
            </a:extLst>
          </p:cNvPr>
          <p:cNvSpPr>
            <a:spLocks noChangeAspect="1"/>
          </p:cNvSpPr>
          <p:nvPr/>
        </p:nvSpPr>
        <p:spPr bwMode="auto">
          <a:xfrm>
            <a:off x="5727700" y="2161793"/>
            <a:ext cx="267285" cy="295704"/>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3152610" y="2409825"/>
            <a:ext cx="4389627" cy="1807807"/>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5463635" y="4209453"/>
            <a:ext cx="2078768" cy="465981"/>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TextBox 16">
            <a:extLst>
              <a:ext uri="{FF2B5EF4-FFF2-40B4-BE49-F238E27FC236}">
                <a16:creationId xmlns:a16="http://schemas.microsoft.com/office/drawing/2014/main" id="{E0DE3FA7-E823-4F65-925A-785FD423EEBA}"/>
              </a:ext>
            </a:extLst>
          </p:cNvPr>
          <p:cNvSpPr txBox="1"/>
          <p:nvPr/>
        </p:nvSpPr>
        <p:spPr>
          <a:xfrm>
            <a:off x="1261080" y="7240016"/>
            <a:ext cx="8515922" cy="276999"/>
          </a:xfrm>
          <a:prstGeom prst="rect">
            <a:avLst/>
          </a:prstGeom>
          <a:noFill/>
        </p:spPr>
        <p:txBody>
          <a:bodyPr wrap="square" rtlCol="0">
            <a:spAutoFit/>
          </a:bodyPr>
          <a:lstStyle/>
          <a:p>
            <a:r>
              <a:rPr lang="en-US" altLang="ko-KR" sz="1200" b="1" dirty="0"/>
              <a:t>| T AND M TOUR CO., LTD.</a:t>
            </a:r>
            <a:r>
              <a:rPr lang="ko-KR" altLang="en-US" sz="1200" b="1" dirty="0"/>
              <a:t> </a:t>
            </a:r>
            <a:r>
              <a:rPr lang="en-US" altLang="ko-KR" sz="1200" b="1" dirty="0"/>
              <a:t>| 104, BUKCHON-RO, JONGNO-GU, SEOUL 03051, ROK (#B, 2F, GYEDONG BD)  |  TEL. 02-725-5595  |  </a:t>
            </a:r>
            <a:endParaRPr lang="ko-KR" altLang="en-US" sz="1200" b="1" dirty="0"/>
          </a:p>
        </p:txBody>
      </p:sp>
      <p:pic>
        <p:nvPicPr>
          <p:cNvPr id="18" name="그림 17">
            <a:extLst>
              <a:ext uri="{FF2B5EF4-FFF2-40B4-BE49-F238E27FC236}">
                <a16:creationId xmlns:a16="http://schemas.microsoft.com/office/drawing/2014/main" id="{FD2DE7F6-87EE-0BD6-5227-8404B7CBA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0900" y="162379"/>
            <a:ext cx="753703" cy="753703"/>
          </a:xfrm>
          <a:prstGeom prst="rect">
            <a:avLst/>
          </a:prstGeom>
        </p:spPr>
      </p:pic>
      <p:pic>
        <p:nvPicPr>
          <p:cNvPr id="19" name="그림 18" descr="다채로움, 사탕이(가) 표시된 사진&#10;&#10;자동 생성된 설명">
            <a:extLst>
              <a:ext uri="{FF2B5EF4-FFF2-40B4-BE49-F238E27FC236}">
                <a16:creationId xmlns:a16="http://schemas.microsoft.com/office/drawing/2014/main" id="{6C19D726-7A21-639C-AAAE-9CB43E428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548" y="168047"/>
            <a:ext cx="669844" cy="669844"/>
          </a:xfrm>
          <a:prstGeom prst="rect">
            <a:avLst/>
          </a:prstGeom>
        </p:spPr>
      </p:pic>
      <p:pic>
        <p:nvPicPr>
          <p:cNvPr id="20" name="그림 19">
            <a:extLst>
              <a:ext uri="{FF2B5EF4-FFF2-40B4-BE49-F238E27FC236}">
                <a16:creationId xmlns:a16="http://schemas.microsoft.com/office/drawing/2014/main" id="{B31B6312-3277-B02F-D695-7BF34258CC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8571" y="293861"/>
            <a:ext cx="848848" cy="490740"/>
          </a:xfrm>
          <a:prstGeom prst="rect">
            <a:avLst/>
          </a:prstGeom>
        </p:spPr>
      </p:pic>
    </p:spTree>
    <p:extLst>
      <p:ext uri="{BB962C8B-B14F-4D97-AF65-F5344CB8AC3E}">
        <p14:creationId xmlns:p14="http://schemas.microsoft.com/office/powerpoint/2010/main" val="397927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880" y="3561690"/>
            <a:ext cx="2729124" cy="259045"/>
          </a:xfrm>
          <a:prstGeom prst="rect">
            <a:avLst/>
          </a:prstGeom>
        </p:spPr>
        <p:txBody>
          <a:bodyPr vert="horz" wrap="square" lIns="0" tIns="12700" rIns="0" bIns="0" rtlCol="0">
            <a:spAutoFit/>
          </a:bodyPr>
          <a:lstStyle/>
          <a:p>
            <a:pPr marL="12700" algn="just">
              <a:lnSpc>
                <a:spcPct val="100000"/>
              </a:lnSpc>
              <a:spcBef>
                <a:spcPts val="100"/>
              </a:spcBef>
            </a:pPr>
            <a:r>
              <a:rPr lang="en-US" sz="1600" b="1" u="sng" spc="-145" dirty="0">
                <a:solidFill>
                  <a:srgbClr val="F18900"/>
                </a:solidFill>
                <a:latin typeface="Malgun Gothic"/>
                <a:cs typeface="Malgun Gothic"/>
              </a:rPr>
              <a:t>T &amp; M TOUR BUSINESS MODEL</a:t>
            </a:r>
            <a:endParaRPr lang="en-US" altLang="ko-KR" sz="1600" b="1" u="sng" spc="-145" dirty="0">
              <a:solidFill>
                <a:srgbClr val="F18900"/>
              </a:solidFill>
              <a:latin typeface="Malgun Gothic"/>
              <a:cs typeface="Malgun Gothic"/>
            </a:endParaRPr>
          </a:p>
        </p:txBody>
      </p:sp>
      <p:grpSp>
        <p:nvGrpSpPr>
          <p:cNvPr id="5" name="object 5"/>
          <p:cNvGrpSpPr/>
          <p:nvPr/>
        </p:nvGrpSpPr>
        <p:grpSpPr>
          <a:xfrm>
            <a:off x="0" y="8"/>
            <a:ext cx="10692130" cy="144145"/>
            <a:chOff x="0" y="8"/>
            <a:chExt cx="10692130" cy="144145"/>
          </a:xfrm>
        </p:grpSpPr>
        <p:sp>
          <p:nvSpPr>
            <p:cNvPr id="6" name="object 6"/>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7" name="object 7"/>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sp>
        <p:nvSpPr>
          <p:cNvPr id="22" name="object 22"/>
          <p:cNvSpPr txBox="1">
            <a:spLocks noGrp="1"/>
          </p:cNvSpPr>
          <p:nvPr>
            <p:ph type="title"/>
          </p:nvPr>
        </p:nvSpPr>
        <p:spPr>
          <a:xfrm>
            <a:off x="622300" y="726223"/>
            <a:ext cx="7875166" cy="551433"/>
          </a:xfrm>
          <a:prstGeom prst="rect">
            <a:avLst/>
          </a:prstGeom>
        </p:spPr>
        <p:txBody>
          <a:bodyPr vert="horz" wrap="square" lIns="0" tIns="12700" rIns="0" bIns="0" rtlCol="0">
            <a:spAutoFit/>
          </a:bodyPr>
          <a:lstStyle/>
          <a:p>
            <a:pPr marL="12700">
              <a:lnSpc>
                <a:spcPct val="100000"/>
              </a:lnSpc>
              <a:spcBef>
                <a:spcPts val="100"/>
              </a:spcBef>
            </a:pPr>
            <a:r>
              <a:rPr sz="3500" spc="-280" dirty="0">
                <a:solidFill>
                  <a:srgbClr val="F18900"/>
                </a:solidFill>
                <a:latin typeface="Verdana"/>
                <a:cs typeface="Verdana"/>
              </a:rPr>
              <a:t> </a:t>
            </a:r>
            <a:r>
              <a:rPr lang="en-US" altLang="ko-KR" sz="3500" spc="-315" dirty="0">
                <a:solidFill>
                  <a:srgbClr val="2C4198"/>
                </a:solidFill>
              </a:rPr>
              <a:t> OUR VISION</a:t>
            </a:r>
            <a:endParaRPr sz="3500" dirty="0">
              <a:latin typeface="Verdana"/>
              <a:cs typeface="Verdana"/>
            </a:endParaRPr>
          </a:p>
        </p:txBody>
      </p:sp>
      <p:grpSp>
        <p:nvGrpSpPr>
          <p:cNvPr id="24" name="object 24"/>
          <p:cNvGrpSpPr/>
          <p:nvPr/>
        </p:nvGrpSpPr>
        <p:grpSpPr>
          <a:xfrm>
            <a:off x="9288000" y="396005"/>
            <a:ext cx="1026160" cy="483870"/>
            <a:chOff x="9288000" y="396005"/>
            <a:chExt cx="1026160" cy="483870"/>
          </a:xfrm>
        </p:grpSpPr>
        <p:sp>
          <p:nvSpPr>
            <p:cNvPr id="25" name="object 25"/>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26" name="object 26"/>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27" name="object 27"/>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28" name="object 28"/>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29" name="object 29"/>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30" name="object 30"/>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31" name="object 31"/>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32" name="object 32"/>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sp>
          <p:nvSpPr>
            <p:cNvPr id="33" name="object 33"/>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34" name="object 34"/>
            <p:cNvPicPr/>
            <p:nvPr/>
          </p:nvPicPr>
          <p:blipFill>
            <a:blip r:embed="rId2" cstate="print"/>
            <a:stretch>
              <a:fillRect/>
            </a:stretch>
          </p:blipFill>
          <p:spPr>
            <a:xfrm>
              <a:off x="9875333" y="794158"/>
              <a:ext cx="416388" cy="85483"/>
            </a:xfrm>
            <a:prstGeom prst="rect">
              <a:avLst/>
            </a:prstGeom>
          </p:spPr>
        </p:pic>
      </p:grpSp>
      <p:sp>
        <p:nvSpPr>
          <p:cNvPr id="35" name="TextBox 34">
            <a:extLst>
              <a:ext uri="{FF2B5EF4-FFF2-40B4-BE49-F238E27FC236}">
                <a16:creationId xmlns:a16="http://schemas.microsoft.com/office/drawing/2014/main" id="{5CA71A51-8DCD-4E37-AFAF-A66399F57F80}"/>
              </a:ext>
            </a:extLst>
          </p:cNvPr>
          <p:cNvSpPr txBox="1"/>
          <p:nvPr/>
        </p:nvSpPr>
        <p:spPr>
          <a:xfrm>
            <a:off x="596900" y="3843843"/>
            <a:ext cx="5892800" cy="307777"/>
          </a:xfrm>
          <a:prstGeom prst="rect">
            <a:avLst/>
          </a:prstGeom>
          <a:noFill/>
        </p:spPr>
        <p:txBody>
          <a:bodyPr wrap="square" rtlCol="0">
            <a:spAutoFit/>
          </a:bodyPr>
          <a:lstStyle/>
          <a:p>
            <a:r>
              <a:rPr lang="en-US" altLang="ko-KR" sz="1400" dirty="0">
                <a:solidFill>
                  <a:schemeClr val="accent6">
                    <a:lumMod val="75000"/>
                  </a:schemeClr>
                </a:solidFill>
                <a:latin typeface="나눔고딕 ExtraBold" panose="020D0904000000000000" pitchFamily="50" charset="-127"/>
                <a:ea typeface="나눔고딕 ExtraBold" panose="020D0904000000000000" pitchFamily="50" charset="-127"/>
              </a:rPr>
              <a:t>ACCURATE TOUR GUIDANCE &amp; CUSTOMER-BASED MANAGEMENT</a:t>
            </a:r>
            <a:endParaRPr lang="ko-KR" altLang="en-US" sz="1400" dirty="0">
              <a:solidFill>
                <a:schemeClr val="accent6">
                  <a:lumMod val="75000"/>
                </a:schemeClr>
              </a:solidFill>
              <a:latin typeface="나눔고딕 ExtraBold" panose="020D0904000000000000" pitchFamily="50" charset="-127"/>
              <a:ea typeface="나눔고딕 ExtraBold" panose="020D0904000000000000" pitchFamily="50" charset="-127"/>
            </a:endParaRPr>
          </a:p>
        </p:txBody>
      </p:sp>
      <p:sp>
        <p:nvSpPr>
          <p:cNvPr id="38" name="사각형: 둥근 모서리 37">
            <a:extLst>
              <a:ext uri="{FF2B5EF4-FFF2-40B4-BE49-F238E27FC236}">
                <a16:creationId xmlns:a16="http://schemas.microsoft.com/office/drawing/2014/main" id="{B54114C8-DF46-4B7C-9B2B-D3C660F16424}"/>
              </a:ext>
            </a:extLst>
          </p:cNvPr>
          <p:cNvSpPr/>
          <p:nvPr/>
        </p:nvSpPr>
        <p:spPr>
          <a:xfrm>
            <a:off x="101001" y="4379671"/>
            <a:ext cx="2654899" cy="216903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tLang="ko-KR" sz="1600" dirty="0">
              <a:latin typeface="나눔고딕 ExtraBold" panose="020D0904000000000000" pitchFamily="50" charset="-127"/>
              <a:ea typeface="나눔고딕 ExtraBold" panose="020D0904000000000000" pitchFamily="50" charset="-127"/>
            </a:endParaRPr>
          </a:p>
          <a:p>
            <a:pPr algn="ctr"/>
            <a:r>
              <a:rPr lang="en-US" altLang="ko-KR" sz="1200" dirty="0">
                <a:latin typeface="나눔고딕 ExtraBold" panose="020D0904000000000000" pitchFamily="50" charset="-127"/>
                <a:ea typeface="나눔고딕 ExtraBold" panose="020D0904000000000000" pitchFamily="50" charset="-127"/>
              </a:rPr>
              <a:t>TOUR PRODUCT COMPONENT</a:t>
            </a:r>
          </a:p>
          <a:p>
            <a:pPr algn="ctr"/>
            <a:endParaRPr lang="en-US" altLang="ko-KR" sz="1200" dirty="0">
              <a:latin typeface="나눔고딕 ExtraBold" panose="020D0904000000000000" pitchFamily="50" charset="-127"/>
              <a:ea typeface="나눔고딕 ExtraBold" panose="020D0904000000000000" pitchFamily="50" charset="-127"/>
            </a:endParaRPr>
          </a:p>
          <a:p>
            <a:pPr algn="ctr"/>
            <a:endParaRPr lang="en-US" altLang="ko-KR" dirty="0"/>
          </a:p>
          <a:p>
            <a:pPr algn="ctr"/>
            <a:endParaRPr lang="en-US" altLang="ko-KR" dirty="0"/>
          </a:p>
          <a:p>
            <a:pPr algn="ctr"/>
            <a:endParaRPr lang="en-US" altLang="ko-KR" dirty="0"/>
          </a:p>
          <a:p>
            <a:pPr algn="ctr"/>
            <a:endParaRPr lang="en-US" altLang="ko-KR" dirty="0"/>
          </a:p>
          <a:p>
            <a:pPr algn="ctr"/>
            <a:endParaRPr lang="en-US" altLang="ko-KR" dirty="0"/>
          </a:p>
          <a:p>
            <a:pPr algn="ctr"/>
            <a:endParaRPr lang="ko-KR" altLang="en-US" dirty="0"/>
          </a:p>
        </p:txBody>
      </p:sp>
      <p:pic>
        <p:nvPicPr>
          <p:cNvPr id="40" name="그림 39">
            <a:extLst>
              <a:ext uri="{FF2B5EF4-FFF2-40B4-BE49-F238E27FC236}">
                <a16:creationId xmlns:a16="http://schemas.microsoft.com/office/drawing/2014/main" id="{8040C342-ABDF-450F-9D83-496F2669F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64" y="4858651"/>
            <a:ext cx="2464572" cy="1518143"/>
          </a:xfrm>
          <a:prstGeom prst="rect">
            <a:avLst/>
          </a:prstGeom>
        </p:spPr>
      </p:pic>
      <p:sp>
        <p:nvSpPr>
          <p:cNvPr id="43" name="타원 42">
            <a:extLst>
              <a:ext uri="{FF2B5EF4-FFF2-40B4-BE49-F238E27FC236}">
                <a16:creationId xmlns:a16="http://schemas.microsoft.com/office/drawing/2014/main" id="{15FE574C-D58C-40EA-B143-F2BC4C288C82}"/>
              </a:ext>
            </a:extLst>
          </p:cNvPr>
          <p:cNvSpPr/>
          <p:nvPr/>
        </p:nvSpPr>
        <p:spPr>
          <a:xfrm>
            <a:off x="3975100" y="4265870"/>
            <a:ext cx="2819400" cy="239663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p>
          <a:p>
            <a:pPr algn="ctr"/>
            <a:r>
              <a:rPr lang="en-US" altLang="ko-KR" dirty="0">
                <a:latin typeface="나눔고딕 ExtraBold" panose="020D0904000000000000" pitchFamily="50" charset="-127"/>
                <a:ea typeface="나눔고딕 ExtraBold" panose="020D0904000000000000" pitchFamily="50" charset="-127"/>
              </a:rPr>
              <a:t>TOUR GUIDANCE</a:t>
            </a:r>
          </a:p>
          <a:p>
            <a:pPr algn="ctr"/>
            <a:endParaRPr lang="en-US" altLang="ko-KR" sz="1600" dirty="0"/>
          </a:p>
          <a:p>
            <a:pPr algn="ctr"/>
            <a:r>
              <a:rPr lang="en-US" altLang="ko-KR" sz="1600" dirty="0"/>
              <a:t>| PACKAGE TRAVEL|</a:t>
            </a:r>
          </a:p>
          <a:p>
            <a:pPr algn="ctr"/>
            <a:r>
              <a:rPr lang="en-US" altLang="ko-KR" sz="1600" dirty="0"/>
              <a:t>| FIT TRAVEL |</a:t>
            </a:r>
          </a:p>
          <a:p>
            <a:pPr algn="ctr"/>
            <a:endParaRPr lang="en-US" altLang="ko-KR" dirty="0"/>
          </a:p>
          <a:p>
            <a:pPr algn="ctr"/>
            <a:endParaRPr lang="ko-KR" altLang="en-US" dirty="0"/>
          </a:p>
        </p:txBody>
      </p:sp>
      <p:sp>
        <p:nvSpPr>
          <p:cNvPr id="47" name="사각형: 둥근 모서리 46">
            <a:extLst>
              <a:ext uri="{FF2B5EF4-FFF2-40B4-BE49-F238E27FC236}">
                <a16:creationId xmlns:a16="http://schemas.microsoft.com/office/drawing/2014/main" id="{98C998FD-5189-4145-A6F8-D7CBB738A013}"/>
              </a:ext>
            </a:extLst>
          </p:cNvPr>
          <p:cNvSpPr/>
          <p:nvPr/>
        </p:nvSpPr>
        <p:spPr>
          <a:xfrm>
            <a:off x="7885945" y="4610537"/>
            <a:ext cx="2718555" cy="143244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ko-KR" dirty="0">
                <a:latin typeface="나눔고딕 ExtraBold" panose="020D0904000000000000" pitchFamily="50" charset="-127"/>
                <a:ea typeface="나눔고딕 ExtraBold" panose="020D0904000000000000" pitchFamily="50" charset="-127"/>
              </a:rPr>
              <a:t>TOURISTS &amp; AGENCY</a:t>
            </a:r>
            <a:br>
              <a:rPr lang="en-US" altLang="ko-KR" dirty="0">
                <a:latin typeface="나눔고딕 ExtraBold" panose="020D0904000000000000" pitchFamily="50" charset="-127"/>
                <a:ea typeface="나눔고딕 ExtraBold" panose="020D0904000000000000" pitchFamily="50" charset="-127"/>
              </a:rPr>
            </a:br>
            <a:r>
              <a:rPr lang="en-US" altLang="ko-KR" dirty="0">
                <a:latin typeface="나눔고딕 ExtraBold" panose="020D0904000000000000" pitchFamily="50" charset="-127"/>
                <a:ea typeface="나눔고딕 ExtraBold" panose="020D0904000000000000" pitchFamily="50" charset="-127"/>
              </a:rPr>
              <a:t>SATISFACTION</a:t>
            </a:r>
            <a:endParaRPr lang="ko-KR" altLang="en-US" dirty="0">
              <a:latin typeface="나눔고딕 ExtraBold" panose="020D0904000000000000" pitchFamily="50" charset="-127"/>
              <a:ea typeface="나눔고딕 ExtraBold" panose="020D0904000000000000" pitchFamily="50" charset="-127"/>
            </a:endParaRPr>
          </a:p>
        </p:txBody>
      </p:sp>
      <p:sp>
        <p:nvSpPr>
          <p:cNvPr id="50" name="object 2">
            <a:extLst>
              <a:ext uri="{FF2B5EF4-FFF2-40B4-BE49-F238E27FC236}">
                <a16:creationId xmlns:a16="http://schemas.microsoft.com/office/drawing/2014/main" id="{69C72E90-9E4A-48A5-8186-FC90FE95CCDB}"/>
              </a:ext>
            </a:extLst>
          </p:cNvPr>
          <p:cNvSpPr txBox="1"/>
          <p:nvPr/>
        </p:nvSpPr>
        <p:spPr>
          <a:xfrm>
            <a:off x="864850" y="2353966"/>
            <a:ext cx="8865633" cy="751488"/>
          </a:xfrm>
          <a:prstGeom prst="rect">
            <a:avLst/>
          </a:prstGeom>
        </p:spPr>
        <p:txBody>
          <a:bodyPr vert="horz" wrap="square" lIns="0" tIns="12700" rIns="0" bIns="0" rtlCol="0">
            <a:spAutoFit/>
          </a:bodyPr>
          <a:lstStyle/>
          <a:p>
            <a:pPr marL="12700" algn="just">
              <a:lnSpc>
                <a:spcPct val="100000"/>
              </a:lnSpc>
              <a:spcBef>
                <a:spcPts val="100"/>
              </a:spcBef>
            </a:pPr>
            <a:r>
              <a:rPr lang="en-US" altLang="ko-KR" sz="2400" b="1" spc="-145" dirty="0">
                <a:solidFill>
                  <a:schemeClr val="tx2">
                    <a:lumMod val="60000"/>
                    <a:lumOff val="40000"/>
                  </a:schemeClr>
                </a:solidFill>
                <a:latin typeface="Malgun Gothic"/>
                <a:cs typeface="Malgun Gothic"/>
              </a:rPr>
              <a:t>A COMPANY THAT CHANGES CURRENT TRAVEL PARADIGM FOR TRAVELERS TO EXPERIENCE THE DIFFERENT</a:t>
            </a:r>
            <a:r>
              <a:rPr lang="ko-KR" altLang="en-US" sz="2400" b="1" spc="-145" dirty="0">
                <a:solidFill>
                  <a:schemeClr val="tx2">
                    <a:lumMod val="60000"/>
                    <a:lumOff val="40000"/>
                  </a:schemeClr>
                </a:solidFill>
                <a:latin typeface="Malgun Gothic"/>
                <a:cs typeface="Malgun Gothic"/>
              </a:rPr>
              <a:t> </a:t>
            </a:r>
            <a:r>
              <a:rPr lang="en-US" altLang="ko-KR" sz="2400" b="1" spc="-145" dirty="0">
                <a:solidFill>
                  <a:schemeClr val="tx2">
                    <a:lumMod val="60000"/>
                    <a:lumOff val="40000"/>
                  </a:schemeClr>
                </a:solidFill>
                <a:latin typeface="Malgun Gothic"/>
                <a:cs typeface="Malgun Gothic"/>
              </a:rPr>
              <a:t>ASPECTS</a:t>
            </a:r>
            <a:r>
              <a:rPr lang="ko-KR" altLang="en-US" sz="2400" b="1" spc="-145" dirty="0">
                <a:solidFill>
                  <a:schemeClr val="tx2">
                    <a:lumMod val="60000"/>
                    <a:lumOff val="40000"/>
                  </a:schemeClr>
                </a:solidFill>
                <a:latin typeface="Malgun Gothic"/>
                <a:cs typeface="Malgun Gothic"/>
              </a:rPr>
              <a:t> </a:t>
            </a:r>
            <a:r>
              <a:rPr lang="en-US" altLang="ko-KR" sz="2400" b="1" spc="-145" dirty="0">
                <a:solidFill>
                  <a:schemeClr val="tx2">
                    <a:lumMod val="60000"/>
                    <a:lumOff val="40000"/>
                  </a:schemeClr>
                </a:solidFill>
                <a:latin typeface="Malgun Gothic"/>
                <a:cs typeface="Malgun Gothic"/>
              </a:rPr>
              <a:t>OF</a:t>
            </a:r>
            <a:r>
              <a:rPr lang="ko-KR" altLang="en-US" sz="2400" b="1" spc="-145" dirty="0">
                <a:solidFill>
                  <a:schemeClr val="tx2">
                    <a:lumMod val="60000"/>
                    <a:lumOff val="40000"/>
                  </a:schemeClr>
                </a:solidFill>
                <a:latin typeface="Malgun Gothic"/>
                <a:cs typeface="Malgun Gothic"/>
              </a:rPr>
              <a:t> </a:t>
            </a:r>
            <a:r>
              <a:rPr lang="en-US" altLang="ko-KR" sz="2400" b="1" spc="-145" dirty="0">
                <a:solidFill>
                  <a:schemeClr val="tx2">
                    <a:lumMod val="60000"/>
                    <a:lumOff val="40000"/>
                  </a:schemeClr>
                </a:solidFill>
                <a:latin typeface="Malgun Gothic"/>
                <a:cs typeface="Malgun Gothic"/>
              </a:rPr>
              <a:t>WORLD</a:t>
            </a:r>
          </a:p>
        </p:txBody>
      </p:sp>
      <p:sp>
        <p:nvSpPr>
          <p:cNvPr id="11" name="화살표: 왼쪽/오른쪽 10">
            <a:extLst>
              <a:ext uri="{FF2B5EF4-FFF2-40B4-BE49-F238E27FC236}">
                <a16:creationId xmlns:a16="http://schemas.microsoft.com/office/drawing/2014/main" id="{6A885D8E-5CCA-4E38-8456-A3F27BA8D7A3}"/>
              </a:ext>
            </a:extLst>
          </p:cNvPr>
          <p:cNvSpPr/>
          <p:nvPr/>
        </p:nvSpPr>
        <p:spPr>
          <a:xfrm>
            <a:off x="2908300" y="5074517"/>
            <a:ext cx="990600" cy="629941"/>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36" name="화살표: 왼쪽/오른쪽 35">
            <a:extLst>
              <a:ext uri="{FF2B5EF4-FFF2-40B4-BE49-F238E27FC236}">
                <a16:creationId xmlns:a16="http://schemas.microsoft.com/office/drawing/2014/main" id="{47F61999-76DF-4C40-B249-407565736CCE}"/>
              </a:ext>
            </a:extLst>
          </p:cNvPr>
          <p:cNvSpPr/>
          <p:nvPr/>
        </p:nvSpPr>
        <p:spPr>
          <a:xfrm>
            <a:off x="6870700" y="5106883"/>
            <a:ext cx="990600" cy="629941"/>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Tree>
    <p:extLst>
      <p:ext uri="{BB962C8B-B14F-4D97-AF65-F5344CB8AC3E}">
        <p14:creationId xmlns:p14="http://schemas.microsoft.com/office/powerpoint/2010/main" val="419484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96661" y="2039578"/>
            <a:ext cx="5822279" cy="4763548"/>
          </a:xfrm>
          <a:prstGeom prst="rect">
            <a:avLst/>
          </a:prstGeom>
        </p:spPr>
        <p:txBody>
          <a:bodyPr vert="horz" wrap="square" lIns="0" tIns="12700" rIns="0" bIns="0" rtlCol="0">
            <a:spAutoFit/>
          </a:bodyPr>
          <a:lstStyle/>
          <a:p>
            <a:pPr marL="12700" algn="just">
              <a:lnSpc>
                <a:spcPct val="100000"/>
              </a:lnSpc>
              <a:spcBef>
                <a:spcPts val="100"/>
              </a:spcBef>
            </a:pPr>
            <a:r>
              <a:rPr sz="1500" b="1" spc="-145" dirty="0">
                <a:solidFill>
                  <a:srgbClr val="F18900"/>
                </a:solidFill>
                <a:latin typeface="Malgun Gothic"/>
                <a:cs typeface="Malgun Gothic"/>
              </a:rPr>
              <a:t>T&amp;M</a:t>
            </a:r>
            <a:r>
              <a:rPr sz="1500" b="1" spc="-165" dirty="0">
                <a:solidFill>
                  <a:srgbClr val="F18900"/>
                </a:solidFill>
                <a:latin typeface="Malgun Gothic"/>
                <a:cs typeface="Malgun Gothic"/>
              </a:rPr>
              <a:t> </a:t>
            </a:r>
            <a:r>
              <a:rPr sz="1500" b="1" spc="-35" dirty="0">
                <a:solidFill>
                  <a:srgbClr val="F18900"/>
                </a:solidFill>
                <a:latin typeface="Malgun Gothic"/>
                <a:cs typeface="Malgun Gothic"/>
              </a:rPr>
              <a:t>T</a:t>
            </a:r>
            <a:r>
              <a:rPr sz="1500" b="1" spc="-50" dirty="0">
                <a:solidFill>
                  <a:srgbClr val="F18900"/>
                </a:solidFill>
                <a:latin typeface="Malgun Gothic"/>
                <a:cs typeface="Malgun Gothic"/>
              </a:rPr>
              <a:t>OUR</a:t>
            </a:r>
            <a:r>
              <a:rPr sz="1500" b="1" spc="-165" dirty="0">
                <a:solidFill>
                  <a:srgbClr val="F18900"/>
                </a:solidFill>
                <a:latin typeface="Malgun Gothic"/>
                <a:cs typeface="Malgun Gothic"/>
              </a:rPr>
              <a:t> </a:t>
            </a:r>
            <a:r>
              <a:rPr sz="1500" b="1" spc="50" dirty="0">
                <a:solidFill>
                  <a:srgbClr val="F18900"/>
                </a:solidFill>
                <a:latin typeface="Malgun Gothic"/>
                <a:cs typeface="Malgun Gothic"/>
              </a:rPr>
              <a:t>CO.,</a:t>
            </a:r>
            <a:r>
              <a:rPr sz="1500" b="1" spc="-45" dirty="0">
                <a:solidFill>
                  <a:srgbClr val="F18900"/>
                </a:solidFill>
                <a:latin typeface="Malgun Gothic"/>
                <a:cs typeface="Malgun Gothic"/>
              </a:rPr>
              <a:t>L</a:t>
            </a:r>
            <a:r>
              <a:rPr sz="1500" b="1" spc="-50" dirty="0">
                <a:solidFill>
                  <a:srgbClr val="F18900"/>
                </a:solidFill>
                <a:latin typeface="Malgun Gothic"/>
                <a:cs typeface="Malgun Gothic"/>
              </a:rPr>
              <a:t>TD</a:t>
            </a:r>
            <a:endParaRPr sz="1500" dirty="0">
              <a:latin typeface="Malgun Gothic"/>
              <a:cs typeface="Malgun Gothic"/>
            </a:endParaRPr>
          </a:p>
          <a:p>
            <a:pPr marL="12700" marR="5080" algn="ctr">
              <a:lnSpc>
                <a:spcPct val="109000"/>
              </a:lnSpc>
              <a:spcBef>
                <a:spcPts val="1115"/>
              </a:spcBef>
            </a:pPr>
            <a:r>
              <a:rPr lang="en-US" altLang="ko-KR" sz="1200" dirty="0"/>
              <a:t>Starting with the establishment of its Singapore branch in 1998, </a:t>
            </a:r>
            <a:r>
              <a:rPr lang="en-US" altLang="ko-KR" sz="1200" b="1" dirty="0"/>
              <a:t>T &amp; M TOUR</a:t>
            </a:r>
            <a:r>
              <a:rPr lang="en-US" altLang="ko-KR" sz="1200" dirty="0"/>
              <a:t> has not only recorded the highest number of outbound travelers among local travel agencies in Southeast Asia as of 2024, but has also expanded its business scope to Europe, Central/West Asia, Mongolia, and has grown to become a leader in the industry with direct local management offices in 14 locations in 16 countries.</a:t>
            </a:r>
          </a:p>
          <a:p>
            <a:pPr marL="12700" marR="5080" algn="ctr">
              <a:lnSpc>
                <a:spcPct val="109000"/>
              </a:lnSpc>
              <a:spcBef>
                <a:spcPts val="1115"/>
              </a:spcBef>
            </a:pPr>
            <a:r>
              <a:rPr lang="en-US" altLang="ko-KR" sz="1200" dirty="0"/>
              <a:t>In order to diversify our business and expand our base, we are the first in the travel industry to offer both outbound travel from Korea and inbound travel from Southeast Asia, developing travel products for various destinations and themes in line with the latest trends and customer needs. In addition, we are developing a variety of interesting travel products for our customers through continuous new product development, which is one of our core tasks, and will continue to strive to provide customers with more special and unique travel experiences.</a:t>
            </a:r>
          </a:p>
          <a:p>
            <a:pPr marL="12700" marR="5080" algn="ctr">
              <a:lnSpc>
                <a:spcPct val="109000"/>
              </a:lnSpc>
              <a:spcBef>
                <a:spcPts val="1115"/>
              </a:spcBef>
            </a:pPr>
            <a:r>
              <a:rPr lang="en-US" altLang="ko-KR" sz="1200" dirty="0"/>
              <a:t>Unlike the current situation where many local agencies operate in partnership with local partners, we directly operate local offices to secure high reliability of travel agencies and maximize customer satisfaction, and to break away from the inherent practices of travel industry and secure financial soundness. For this reason, we have been operating cleanly without any loans from local hotels or restaurants since the company was established. </a:t>
            </a:r>
          </a:p>
          <a:p>
            <a:pPr marL="12700" marR="5080" algn="ctr">
              <a:lnSpc>
                <a:spcPct val="109000"/>
              </a:lnSpc>
              <a:spcBef>
                <a:spcPts val="1115"/>
              </a:spcBef>
            </a:pPr>
            <a:r>
              <a:rPr lang="en-US" altLang="ko-KR" sz="1200" dirty="0"/>
              <a:t>We promise to prioritize customer value as a measure for ESG sustainable management and to become a travel agency that is consistent from the beginning to the end. </a:t>
            </a:r>
          </a:p>
          <a:p>
            <a:pPr marL="12700" marR="5080" algn="ctr">
              <a:lnSpc>
                <a:spcPct val="109000"/>
              </a:lnSpc>
              <a:spcBef>
                <a:spcPts val="1115"/>
              </a:spcBef>
            </a:pPr>
            <a:r>
              <a:rPr lang="en-US" altLang="ko-KR" sz="1200" dirty="0"/>
              <a:t>Thank you.</a:t>
            </a:r>
            <a:endParaRPr lang="en-US" altLang="ko-KR" sz="1200" spc="-135" dirty="0">
              <a:latin typeface="Calibri" panose="020F0502020204030204" pitchFamily="34" charset="0"/>
              <a:cs typeface="Calibri" panose="020F0502020204030204" pitchFamily="34" charset="0"/>
            </a:endParaRPr>
          </a:p>
        </p:txBody>
      </p:sp>
      <p:sp>
        <p:nvSpPr>
          <p:cNvPr id="4" name="object 4"/>
          <p:cNvSpPr txBox="1"/>
          <p:nvPr/>
        </p:nvSpPr>
        <p:spPr>
          <a:xfrm>
            <a:off x="7946643" y="6706813"/>
            <a:ext cx="2146745" cy="492443"/>
          </a:xfrm>
          <a:prstGeom prst="rect">
            <a:avLst/>
          </a:prstGeom>
        </p:spPr>
        <p:txBody>
          <a:bodyPr vert="horz" wrap="square" lIns="0" tIns="12700" rIns="0" bIns="0" rtlCol="0">
            <a:spAutoFit/>
          </a:bodyPr>
          <a:lstStyle/>
          <a:p>
            <a:pPr marL="12700" algn="r">
              <a:lnSpc>
                <a:spcPct val="100000"/>
              </a:lnSpc>
              <a:spcBef>
                <a:spcPts val="100"/>
              </a:spcBef>
            </a:pPr>
            <a:r>
              <a:rPr lang="en-US" altLang="ko-KR" sz="2000" b="1" spc="-67" baseline="3968" dirty="0">
                <a:latin typeface="Malgun Gothic"/>
                <a:cs typeface="Malgun Gothic"/>
              </a:rPr>
              <a:t>C.E.O</a:t>
            </a:r>
            <a:r>
              <a:rPr lang="ko-KR" altLang="en-US" b="1" spc="-67" baseline="3968" dirty="0">
                <a:latin typeface="Malgun Gothic"/>
                <a:cs typeface="Malgun Gothic"/>
              </a:rPr>
              <a:t>   </a:t>
            </a:r>
            <a:endParaRPr lang="en-US" altLang="ko-KR" b="1" spc="-67" baseline="3968" dirty="0">
              <a:latin typeface="Malgun Gothic"/>
              <a:cs typeface="Malgun Gothic"/>
            </a:endParaRPr>
          </a:p>
          <a:p>
            <a:pPr marL="12700" algn="r">
              <a:lnSpc>
                <a:spcPct val="100000"/>
              </a:lnSpc>
              <a:spcBef>
                <a:spcPts val="100"/>
              </a:spcBef>
            </a:pPr>
            <a:r>
              <a:rPr lang="en-US" sz="1700" b="1" spc="-55" dirty="0">
                <a:latin typeface="Malgun Gothic"/>
                <a:cs typeface="Malgun Gothic"/>
              </a:rPr>
              <a:t>YOON, KWAN</a:t>
            </a:r>
            <a:r>
              <a:rPr lang="en-US" sz="1700" b="1" spc="325" dirty="0">
                <a:latin typeface="Malgun Gothic"/>
                <a:cs typeface="Malgun Gothic"/>
              </a:rPr>
              <a:t> </a:t>
            </a:r>
            <a:r>
              <a:rPr lang="en-US" sz="1700" b="1" spc="-55" dirty="0">
                <a:latin typeface="Malgun Gothic"/>
                <a:cs typeface="Malgun Gothic"/>
              </a:rPr>
              <a:t>SIK</a:t>
            </a:r>
            <a:r>
              <a:rPr sz="1700" b="1" spc="150" dirty="0">
                <a:latin typeface="Malgun Gothic"/>
                <a:cs typeface="Malgun Gothic"/>
              </a:rPr>
              <a:t> </a:t>
            </a:r>
            <a:endParaRPr sz="2100" baseline="3968" dirty="0">
              <a:latin typeface="Malgun Gothic"/>
              <a:cs typeface="Malgun Gothic"/>
            </a:endParaRPr>
          </a:p>
        </p:txBody>
      </p:sp>
      <p:grpSp>
        <p:nvGrpSpPr>
          <p:cNvPr id="5" name="object 5"/>
          <p:cNvGrpSpPr/>
          <p:nvPr/>
        </p:nvGrpSpPr>
        <p:grpSpPr>
          <a:xfrm>
            <a:off x="0" y="8"/>
            <a:ext cx="10692130" cy="144145"/>
            <a:chOff x="0" y="8"/>
            <a:chExt cx="10692130" cy="144145"/>
          </a:xfrm>
        </p:grpSpPr>
        <p:sp>
          <p:nvSpPr>
            <p:cNvPr id="6" name="object 6"/>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7" name="object 7"/>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sp>
        <p:nvSpPr>
          <p:cNvPr id="22" name="object 22"/>
          <p:cNvSpPr txBox="1">
            <a:spLocks noGrp="1"/>
          </p:cNvSpPr>
          <p:nvPr>
            <p:ph type="title"/>
          </p:nvPr>
        </p:nvSpPr>
        <p:spPr>
          <a:xfrm>
            <a:off x="617300" y="811740"/>
            <a:ext cx="2802704" cy="551433"/>
          </a:xfrm>
          <a:prstGeom prst="rect">
            <a:avLst/>
          </a:prstGeom>
        </p:spPr>
        <p:txBody>
          <a:bodyPr vert="horz" wrap="square" lIns="0" tIns="12700" rIns="0" bIns="0" rtlCol="0">
            <a:spAutoFit/>
          </a:bodyPr>
          <a:lstStyle/>
          <a:p>
            <a:pPr marL="12700">
              <a:lnSpc>
                <a:spcPct val="100000"/>
              </a:lnSpc>
              <a:spcBef>
                <a:spcPts val="100"/>
              </a:spcBef>
            </a:pPr>
            <a:r>
              <a:rPr sz="3500" spc="-280" dirty="0">
                <a:solidFill>
                  <a:srgbClr val="F18900"/>
                </a:solidFill>
                <a:latin typeface="Verdana"/>
                <a:cs typeface="Verdana"/>
              </a:rPr>
              <a:t> </a:t>
            </a:r>
            <a:r>
              <a:rPr lang="en-US" altLang="ko-KR" sz="3500" spc="-315" dirty="0">
                <a:solidFill>
                  <a:schemeClr val="accent6"/>
                </a:solidFill>
                <a:latin typeface="Verdana"/>
                <a:cs typeface="Verdana"/>
              </a:rPr>
              <a:t>01.  </a:t>
            </a:r>
            <a:r>
              <a:rPr lang="en-US" altLang="ko-KR" sz="3500" spc="-315" dirty="0">
                <a:solidFill>
                  <a:srgbClr val="2C4198"/>
                </a:solidFill>
              </a:rPr>
              <a:t>Greetings</a:t>
            </a:r>
            <a:endParaRPr sz="3500" dirty="0">
              <a:latin typeface="Verdana"/>
              <a:cs typeface="Verdana"/>
            </a:endParaRPr>
          </a:p>
        </p:txBody>
      </p:sp>
      <p:grpSp>
        <p:nvGrpSpPr>
          <p:cNvPr id="24" name="object 24"/>
          <p:cNvGrpSpPr/>
          <p:nvPr/>
        </p:nvGrpSpPr>
        <p:grpSpPr>
          <a:xfrm>
            <a:off x="9288000" y="396005"/>
            <a:ext cx="1026160" cy="483870"/>
            <a:chOff x="9288000" y="396005"/>
            <a:chExt cx="1026160" cy="483870"/>
          </a:xfrm>
        </p:grpSpPr>
        <p:sp>
          <p:nvSpPr>
            <p:cNvPr id="25" name="object 25"/>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26" name="object 26"/>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27" name="object 27"/>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28" name="object 28"/>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29" name="object 29"/>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30" name="object 30"/>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31" name="object 31"/>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32" name="object 32"/>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sp>
          <p:nvSpPr>
            <p:cNvPr id="33" name="object 33"/>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34" name="object 34"/>
            <p:cNvPicPr/>
            <p:nvPr/>
          </p:nvPicPr>
          <p:blipFill>
            <a:blip r:embed="rId2" cstate="print"/>
            <a:stretch>
              <a:fillRect/>
            </a:stretch>
          </p:blipFill>
          <p:spPr>
            <a:xfrm>
              <a:off x="9875333" y="794158"/>
              <a:ext cx="416388" cy="85483"/>
            </a:xfrm>
            <a:prstGeom prst="rect">
              <a:avLst/>
            </a:prstGeom>
          </p:spPr>
        </p:pic>
      </p:grpSp>
      <p:pic>
        <p:nvPicPr>
          <p:cNvPr id="35" name="그림 34">
            <a:extLst>
              <a:ext uri="{FF2B5EF4-FFF2-40B4-BE49-F238E27FC236}">
                <a16:creationId xmlns:a16="http://schemas.microsoft.com/office/drawing/2014/main" id="{550E64F7-532B-4533-8663-200732224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91" y="2039578"/>
            <a:ext cx="3491709" cy="3315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6" name="object 24">
            <a:extLst>
              <a:ext uri="{FF2B5EF4-FFF2-40B4-BE49-F238E27FC236}">
                <a16:creationId xmlns:a16="http://schemas.microsoft.com/office/drawing/2014/main" id="{C0980605-D8A7-41A6-AEED-637681698C88}"/>
              </a:ext>
            </a:extLst>
          </p:cNvPr>
          <p:cNvGrpSpPr/>
          <p:nvPr/>
        </p:nvGrpSpPr>
        <p:grpSpPr>
          <a:xfrm>
            <a:off x="1644303" y="5686425"/>
            <a:ext cx="1263997" cy="620520"/>
            <a:chOff x="9288000" y="396005"/>
            <a:chExt cx="1026160" cy="483870"/>
          </a:xfrm>
          <a:effectLst>
            <a:glow rad="1905000">
              <a:schemeClr val="accent1">
                <a:alpha val="40000"/>
              </a:schemeClr>
            </a:glow>
            <a:outerShdw dist="50800" dir="5400000" sx="112000" sy="112000" algn="ctr" rotWithShape="0">
              <a:srgbClr val="000000">
                <a:alpha val="0"/>
              </a:srgbClr>
            </a:outerShdw>
            <a:reflection stA="0" endPos="0" dist="50800" dir="5400000" sy="-100000" algn="bl" rotWithShape="0"/>
          </a:effectLst>
        </p:grpSpPr>
        <p:sp>
          <p:nvSpPr>
            <p:cNvPr id="37" name="object 25">
              <a:extLst>
                <a:ext uri="{FF2B5EF4-FFF2-40B4-BE49-F238E27FC236}">
                  <a16:creationId xmlns:a16="http://schemas.microsoft.com/office/drawing/2014/main" id="{1F948BF2-7EE2-4175-85FF-41A54EFBD585}"/>
                </a:ext>
              </a:extLst>
            </p:cNvPr>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38" name="object 26">
              <a:extLst>
                <a:ext uri="{FF2B5EF4-FFF2-40B4-BE49-F238E27FC236}">
                  <a16:creationId xmlns:a16="http://schemas.microsoft.com/office/drawing/2014/main" id="{B55D422E-793A-4006-9D1C-9B43FCAD9E97}"/>
                </a:ext>
              </a:extLst>
            </p:cNvPr>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39" name="object 27">
              <a:extLst>
                <a:ext uri="{FF2B5EF4-FFF2-40B4-BE49-F238E27FC236}">
                  <a16:creationId xmlns:a16="http://schemas.microsoft.com/office/drawing/2014/main" id="{E4FC24D2-4BF0-4205-8B14-3A1304AC1538}"/>
                </a:ext>
              </a:extLst>
            </p:cNvPr>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40" name="object 28">
              <a:extLst>
                <a:ext uri="{FF2B5EF4-FFF2-40B4-BE49-F238E27FC236}">
                  <a16:creationId xmlns:a16="http://schemas.microsoft.com/office/drawing/2014/main" id="{1637435F-7BB5-4D83-A1D3-0B184838EC1F}"/>
                </a:ext>
              </a:extLst>
            </p:cNvPr>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41" name="object 29">
              <a:extLst>
                <a:ext uri="{FF2B5EF4-FFF2-40B4-BE49-F238E27FC236}">
                  <a16:creationId xmlns:a16="http://schemas.microsoft.com/office/drawing/2014/main" id="{2CD49A34-38FD-454C-A2A0-644A2DF6C1F8}"/>
                </a:ext>
              </a:extLst>
            </p:cNvPr>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42" name="object 30">
              <a:extLst>
                <a:ext uri="{FF2B5EF4-FFF2-40B4-BE49-F238E27FC236}">
                  <a16:creationId xmlns:a16="http://schemas.microsoft.com/office/drawing/2014/main" id="{D0F79DB0-D98C-4ABC-A459-48F846A9CBD2}"/>
                </a:ext>
              </a:extLst>
            </p:cNvPr>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43" name="object 31">
              <a:extLst>
                <a:ext uri="{FF2B5EF4-FFF2-40B4-BE49-F238E27FC236}">
                  <a16:creationId xmlns:a16="http://schemas.microsoft.com/office/drawing/2014/main" id="{E84B59E4-D08E-4D21-A35E-E26EA09C84DD}"/>
                </a:ext>
              </a:extLst>
            </p:cNvPr>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44" name="object 32">
              <a:extLst>
                <a:ext uri="{FF2B5EF4-FFF2-40B4-BE49-F238E27FC236}">
                  <a16:creationId xmlns:a16="http://schemas.microsoft.com/office/drawing/2014/main" id="{1B5F23E9-E2D8-4BC4-9AB5-6866A2850737}"/>
                </a:ext>
              </a:extLst>
            </p:cNvPr>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sp>
          <p:nvSpPr>
            <p:cNvPr id="45" name="object 33">
              <a:extLst>
                <a:ext uri="{FF2B5EF4-FFF2-40B4-BE49-F238E27FC236}">
                  <a16:creationId xmlns:a16="http://schemas.microsoft.com/office/drawing/2014/main" id="{9F04859A-7B3C-4878-9024-2B5609933023}"/>
                </a:ext>
              </a:extLst>
            </p:cNvPr>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46" name="object 34">
              <a:extLst>
                <a:ext uri="{FF2B5EF4-FFF2-40B4-BE49-F238E27FC236}">
                  <a16:creationId xmlns:a16="http://schemas.microsoft.com/office/drawing/2014/main" id="{896AB869-151D-4F2D-906E-0532CD585C5A}"/>
                </a:ext>
              </a:extLst>
            </p:cNvPr>
            <p:cNvPicPr/>
            <p:nvPr/>
          </p:nvPicPr>
          <p:blipFill>
            <a:blip r:embed="rId2" cstate="print"/>
            <a:stretch>
              <a:fillRect/>
            </a:stretch>
          </p:blipFill>
          <p:spPr>
            <a:xfrm>
              <a:off x="9875333" y="794158"/>
              <a:ext cx="416388" cy="85483"/>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17" name="object 17"/>
          <p:cNvSpPr txBox="1">
            <a:spLocks noGrp="1"/>
          </p:cNvSpPr>
          <p:nvPr>
            <p:ph type="title"/>
          </p:nvPr>
        </p:nvSpPr>
        <p:spPr>
          <a:xfrm>
            <a:off x="617299" y="811740"/>
            <a:ext cx="5684241" cy="551433"/>
          </a:xfrm>
          <a:prstGeom prst="rect">
            <a:avLst/>
          </a:prstGeom>
        </p:spPr>
        <p:txBody>
          <a:bodyPr vert="horz" wrap="square" lIns="0" tIns="12700" rIns="0" bIns="0" rtlCol="0">
            <a:spAutoFit/>
          </a:bodyPr>
          <a:lstStyle/>
          <a:p>
            <a:pPr marL="12700">
              <a:lnSpc>
                <a:spcPct val="100000"/>
              </a:lnSpc>
              <a:spcBef>
                <a:spcPts val="100"/>
              </a:spcBef>
            </a:pPr>
            <a:r>
              <a:rPr lang="en-US" altLang="ko-KR" sz="3500" spc="-240" dirty="0">
                <a:solidFill>
                  <a:srgbClr val="F18900"/>
                </a:solidFill>
                <a:latin typeface="Verdana"/>
              </a:rPr>
              <a:t>  02. </a:t>
            </a:r>
            <a:r>
              <a:rPr lang="en-US" altLang="ko-KR" sz="3500" spc="-315" dirty="0">
                <a:solidFill>
                  <a:srgbClr val="2C4198"/>
                </a:solidFill>
                <a:latin typeface="Verdana"/>
              </a:rPr>
              <a:t>COMPANY HISTORY</a:t>
            </a:r>
            <a:endParaRPr sz="3500" dirty="0">
              <a:latin typeface="Verdana"/>
              <a:cs typeface="Verdana"/>
            </a:endParaRPr>
          </a:p>
        </p:txBody>
      </p:sp>
      <p:sp>
        <p:nvSpPr>
          <p:cNvPr id="19" name="object 19"/>
          <p:cNvSpPr txBox="1"/>
          <p:nvPr/>
        </p:nvSpPr>
        <p:spPr>
          <a:xfrm>
            <a:off x="621421" y="2009017"/>
            <a:ext cx="2496820" cy="558800"/>
          </a:xfrm>
          <a:prstGeom prst="rect">
            <a:avLst/>
          </a:prstGeom>
        </p:spPr>
        <p:txBody>
          <a:bodyPr vert="horz" wrap="square" lIns="0" tIns="12700" rIns="0" bIns="0" rtlCol="0">
            <a:spAutoFit/>
          </a:bodyPr>
          <a:lstStyle/>
          <a:p>
            <a:pPr marL="12700">
              <a:lnSpc>
                <a:spcPct val="100000"/>
              </a:lnSpc>
              <a:spcBef>
                <a:spcPts val="100"/>
              </a:spcBef>
            </a:pPr>
            <a:r>
              <a:rPr sz="3500" b="1" spc="-310" dirty="0">
                <a:solidFill>
                  <a:srgbClr val="FBD9AE"/>
                </a:solidFill>
                <a:latin typeface="Verdana"/>
                <a:cs typeface="Verdana"/>
              </a:rPr>
              <a:t>Sinc</a:t>
            </a:r>
            <a:r>
              <a:rPr sz="3500" b="1" spc="-270" dirty="0">
                <a:solidFill>
                  <a:srgbClr val="FBD9AE"/>
                </a:solidFill>
                <a:latin typeface="Verdana"/>
                <a:cs typeface="Verdana"/>
              </a:rPr>
              <a:t>e</a:t>
            </a:r>
            <a:r>
              <a:rPr sz="3500" b="1" spc="-140" dirty="0">
                <a:solidFill>
                  <a:srgbClr val="FBD9AE"/>
                </a:solidFill>
                <a:latin typeface="Verdana"/>
                <a:cs typeface="Verdana"/>
              </a:rPr>
              <a:t> </a:t>
            </a:r>
            <a:r>
              <a:rPr sz="3500" b="1" spc="-160" dirty="0">
                <a:solidFill>
                  <a:srgbClr val="FBD9AE"/>
                </a:solidFill>
                <a:latin typeface="Verdana"/>
                <a:cs typeface="Verdana"/>
              </a:rPr>
              <a:t>1998</a:t>
            </a:r>
            <a:endParaRPr sz="3500" dirty="0">
              <a:latin typeface="Verdana"/>
              <a:cs typeface="Verdana"/>
            </a:endParaRPr>
          </a:p>
        </p:txBody>
      </p:sp>
      <p:cxnSp>
        <p:nvCxnSpPr>
          <p:cNvPr id="38" name="직선 연결선 37">
            <a:extLst>
              <a:ext uri="{FF2B5EF4-FFF2-40B4-BE49-F238E27FC236}">
                <a16:creationId xmlns:a16="http://schemas.microsoft.com/office/drawing/2014/main" id="{1BBC0C64-7630-45A8-9804-8A69226DD73B}"/>
              </a:ext>
            </a:extLst>
          </p:cNvPr>
          <p:cNvCxnSpPr>
            <a:cxnSpLocks/>
          </p:cNvCxnSpPr>
          <p:nvPr/>
        </p:nvCxnSpPr>
        <p:spPr>
          <a:xfrm flipV="1">
            <a:off x="898592" y="3650837"/>
            <a:ext cx="8090187" cy="40627"/>
          </a:xfrm>
          <a:prstGeom prst="line">
            <a:avLst/>
          </a:prstGeom>
          <a:ln/>
        </p:spPr>
        <p:style>
          <a:lnRef idx="3">
            <a:schemeClr val="accent1"/>
          </a:lnRef>
          <a:fillRef idx="0">
            <a:schemeClr val="accent1"/>
          </a:fillRef>
          <a:effectRef idx="2">
            <a:schemeClr val="accent1"/>
          </a:effectRef>
          <a:fontRef idx="minor">
            <a:schemeClr val="tx1"/>
          </a:fontRef>
        </p:style>
      </p:cxnSp>
      <p:pic>
        <p:nvPicPr>
          <p:cNvPr id="29" name="object 29"/>
          <p:cNvPicPr/>
          <p:nvPr/>
        </p:nvPicPr>
        <p:blipFill>
          <a:blip r:embed="rId3" cstate="print"/>
          <a:stretch>
            <a:fillRect/>
          </a:stretch>
        </p:blipFill>
        <p:spPr>
          <a:xfrm>
            <a:off x="1519962" y="3609455"/>
            <a:ext cx="304800" cy="250433"/>
          </a:xfrm>
          <a:prstGeom prst="rect">
            <a:avLst/>
          </a:prstGeom>
        </p:spPr>
      </p:pic>
      <p:sp>
        <p:nvSpPr>
          <p:cNvPr id="41" name="자유형: 도형 40">
            <a:extLst>
              <a:ext uri="{FF2B5EF4-FFF2-40B4-BE49-F238E27FC236}">
                <a16:creationId xmlns:a16="http://schemas.microsoft.com/office/drawing/2014/main" id="{A15B0FCD-FD03-493E-971B-755D6C062FC3}"/>
              </a:ext>
            </a:extLst>
          </p:cNvPr>
          <p:cNvSpPr/>
          <p:nvPr/>
        </p:nvSpPr>
        <p:spPr>
          <a:xfrm>
            <a:off x="8955627" y="3653398"/>
            <a:ext cx="812917" cy="1566020"/>
          </a:xfrm>
          <a:custGeom>
            <a:avLst/>
            <a:gdLst>
              <a:gd name="connsiteX0" fmla="*/ 0 w 812917"/>
              <a:gd name="connsiteY0" fmla="*/ 0 h 1566020"/>
              <a:gd name="connsiteX1" fmla="*/ 537029 w 812917"/>
              <a:gd name="connsiteY1" fmla="*/ 188686 h 1566020"/>
              <a:gd name="connsiteX2" fmla="*/ 812800 w 812917"/>
              <a:gd name="connsiteY2" fmla="*/ 812800 h 1566020"/>
              <a:gd name="connsiteX3" fmla="*/ 508000 w 812917"/>
              <a:gd name="connsiteY3" fmla="*/ 1465943 h 1566020"/>
              <a:gd name="connsiteX4" fmla="*/ 145143 w 812917"/>
              <a:gd name="connsiteY4" fmla="*/ 1553029 h 156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17" h="1566020">
                <a:moveTo>
                  <a:pt x="0" y="0"/>
                </a:moveTo>
                <a:cubicBezTo>
                  <a:pt x="200781" y="26609"/>
                  <a:pt x="401562" y="53219"/>
                  <a:pt x="537029" y="188686"/>
                </a:cubicBezTo>
                <a:cubicBezTo>
                  <a:pt x="672496" y="324153"/>
                  <a:pt x="817638" y="599924"/>
                  <a:pt x="812800" y="812800"/>
                </a:cubicBezTo>
                <a:cubicBezTo>
                  <a:pt x="807962" y="1025676"/>
                  <a:pt x="619276" y="1342572"/>
                  <a:pt x="508000" y="1465943"/>
                </a:cubicBezTo>
                <a:cubicBezTo>
                  <a:pt x="396724" y="1589314"/>
                  <a:pt x="270933" y="1571171"/>
                  <a:pt x="145143" y="1553029"/>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ko-KR" altLang="en-US"/>
          </a:p>
        </p:txBody>
      </p:sp>
      <p:cxnSp>
        <p:nvCxnSpPr>
          <p:cNvPr id="42" name="직선 연결선 41">
            <a:extLst>
              <a:ext uri="{FF2B5EF4-FFF2-40B4-BE49-F238E27FC236}">
                <a16:creationId xmlns:a16="http://schemas.microsoft.com/office/drawing/2014/main" id="{4C627484-8DDD-41DF-A6BD-5D8E5014311A}"/>
              </a:ext>
            </a:extLst>
          </p:cNvPr>
          <p:cNvCxnSpPr>
            <a:cxnSpLocks/>
          </p:cNvCxnSpPr>
          <p:nvPr/>
        </p:nvCxnSpPr>
        <p:spPr>
          <a:xfrm flipV="1">
            <a:off x="0" y="5219418"/>
            <a:ext cx="9269225" cy="21534"/>
          </a:xfrm>
          <a:prstGeom prst="line">
            <a:avLst/>
          </a:prstGeom>
          <a:ln/>
        </p:spPr>
        <p:style>
          <a:lnRef idx="3">
            <a:schemeClr val="accent1"/>
          </a:lnRef>
          <a:fillRef idx="0">
            <a:schemeClr val="accent1"/>
          </a:fillRef>
          <a:effectRef idx="2">
            <a:schemeClr val="accent1"/>
          </a:effectRef>
          <a:fontRef idx="minor">
            <a:schemeClr val="tx1"/>
          </a:fontRef>
        </p:style>
      </p:cxnSp>
      <p:pic>
        <p:nvPicPr>
          <p:cNvPr id="44" name="object 29">
            <a:extLst>
              <a:ext uri="{FF2B5EF4-FFF2-40B4-BE49-F238E27FC236}">
                <a16:creationId xmlns:a16="http://schemas.microsoft.com/office/drawing/2014/main" id="{AA2959DC-8973-4B3C-ACE0-E3A8935D7926}"/>
              </a:ext>
            </a:extLst>
          </p:cNvPr>
          <p:cNvPicPr/>
          <p:nvPr/>
        </p:nvPicPr>
        <p:blipFill>
          <a:blip r:embed="rId3" cstate="print"/>
          <a:stretch>
            <a:fillRect/>
          </a:stretch>
        </p:blipFill>
        <p:spPr>
          <a:xfrm>
            <a:off x="2974303" y="3566187"/>
            <a:ext cx="304800" cy="250433"/>
          </a:xfrm>
          <a:prstGeom prst="rect">
            <a:avLst/>
          </a:prstGeom>
        </p:spPr>
      </p:pic>
      <p:pic>
        <p:nvPicPr>
          <p:cNvPr id="45" name="object 29">
            <a:extLst>
              <a:ext uri="{FF2B5EF4-FFF2-40B4-BE49-F238E27FC236}">
                <a16:creationId xmlns:a16="http://schemas.microsoft.com/office/drawing/2014/main" id="{7B25AD68-DF27-49BA-9499-83111EAB6425}"/>
              </a:ext>
            </a:extLst>
          </p:cNvPr>
          <p:cNvPicPr/>
          <p:nvPr/>
        </p:nvPicPr>
        <p:blipFill>
          <a:blip r:embed="rId3" cstate="print"/>
          <a:stretch>
            <a:fillRect/>
          </a:stretch>
        </p:blipFill>
        <p:spPr>
          <a:xfrm>
            <a:off x="4379406" y="3555297"/>
            <a:ext cx="304800" cy="250433"/>
          </a:xfrm>
          <a:prstGeom prst="rect">
            <a:avLst/>
          </a:prstGeom>
        </p:spPr>
      </p:pic>
      <p:pic>
        <p:nvPicPr>
          <p:cNvPr id="46" name="object 29">
            <a:extLst>
              <a:ext uri="{FF2B5EF4-FFF2-40B4-BE49-F238E27FC236}">
                <a16:creationId xmlns:a16="http://schemas.microsoft.com/office/drawing/2014/main" id="{CD249973-9C88-4A35-AC95-97D6AC7E675D}"/>
              </a:ext>
            </a:extLst>
          </p:cNvPr>
          <p:cNvPicPr/>
          <p:nvPr/>
        </p:nvPicPr>
        <p:blipFill>
          <a:blip r:embed="rId3" cstate="print"/>
          <a:stretch>
            <a:fillRect/>
          </a:stretch>
        </p:blipFill>
        <p:spPr>
          <a:xfrm>
            <a:off x="5868174" y="3600675"/>
            <a:ext cx="304800" cy="250433"/>
          </a:xfrm>
          <a:prstGeom prst="rect">
            <a:avLst/>
          </a:prstGeom>
        </p:spPr>
      </p:pic>
      <p:pic>
        <p:nvPicPr>
          <p:cNvPr id="47" name="object 29">
            <a:extLst>
              <a:ext uri="{FF2B5EF4-FFF2-40B4-BE49-F238E27FC236}">
                <a16:creationId xmlns:a16="http://schemas.microsoft.com/office/drawing/2014/main" id="{0C862446-E03B-4FB1-84CE-EF7911A3BFC6}"/>
              </a:ext>
            </a:extLst>
          </p:cNvPr>
          <p:cNvPicPr/>
          <p:nvPr/>
        </p:nvPicPr>
        <p:blipFill>
          <a:blip r:embed="rId3" cstate="print"/>
          <a:stretch>
            <a:fillRect/>
          </a:stretch>
        </p:blipFill>
        <p:spPr>
          <a:xfrm>
            <a:off x="7303302" y="3572201"/>
            <a:ext cx="304800" cy="250433"/>
          </a:xfrm>
          <a:prstGeom prst="rect">
            <a:avLst/>
          </a:prstGeom>
        </p:spPr>
      </p:pic>
      <p:pic>
        <p:nvPicPr>
          <p:cNvPr id="48" name="object 29">
            <a:extLst>
              <a:ext uri="{FF2B5EF4-FFF2-40B4-BE49-F238E27FC236}">
                <a16:creationId xmlns:a16="http://schemas.microsoft.com/office/drawing/2014/main" id="{4BE412E5-4932-46DE-8147-3F1A4DFD39B2}"/>
              </a:ext>
            </a:extLst>
          </p:cNvPr>
          <p:cNvPicPr/>
          <p:nvPr/>
        </p:nvPicPr>
        <p:blipFill>
          <a:blip r:embed="rId3" cstate="print"/>
          <a:stretch>
            <a:fillRect/>
          </a:stretch>
        </p:blipFill>
        <p:spPr>
          <a:xfrm>
            <a:off x="8939568" y="5115736"/>
            <a:ext cx="304800" cy="250433"/>
          </a:xfrm>
          <a:prstGeom prst="rect">
            <a:avLst/>
          </a:prstGeom>
        </p:spPr>
      </p:pic>
      <p:pic>
        <p:nvPicPr>
          <p:cNvPr id="49" name="object 29">
            <a:extLst>
              <a:ext uri="{FF2B5EF4-FFF2-40B4-BE49-F238E27FC236}">
                <a16:creationId xmlns:a16="http://schemas.microsoft.com/office/drawing/2014/main" id="{C6295440-F1C2-43DC-9784-985956F60EE2}"/>
              </a:ext>
            </a:extLst>
          </p:cNvPr>
          <p:cNvPicPr/>
          <p:nvPr/>
        </p:nvPicPr>
        <p:blipFill>
          <a:blip r:embed="rId3" cstate="print"/>
          <a:stretch>
            <a:fillRect/>
          </a:stretch>
        </p:blipFill>
        <p:spPr>
          <a:xfrm>
            <a:off x="7406303" y="5105773"/>
            <a:ext cx="304800" cy="250433"/>
          </a:xfrm>
          <a:prstGeom prst="rect">
            <a:avLst/>
          </a:prstGeom>
        </p:spPr>
      </p:pic>
      <p:pic>
        <p:nvPicPr>
          <p:cNvPr id="50" name="object 29">
            <a:extLst>
              <a:ext uri="{FF2B5EF4-FFF2-40B4-BE49-F238E27FC236}">
                <a16:creationId xmlns:a16="http://schemas.microsoft.com/office/drawing/2014/main" id="{35D96C83-6BAC-4093-B111-B8E33F00555A}"/>
              </a:ext>
            </a:extLst>
          </p:cNvPr>
          <p:cNvPicPr/>
          <p:nvPr/>
        </p:nvPicPr>
        <p:blipFill>
          <a:blip r:embed="rId3" cstate="print"/>
          <a:stretch>
            <a:fillRect/>
          </a:stretch>
        </p:blipFill>
        <p:spPr>
          <a:xfrm>
            <a:off x="5982771" y="5105774"/>
            <a:ext cx="304800" cy="250433"/>
          </a:xfrm>
          <a:prstGeom prst="rect">
            <a:avLst/>
          </a:prstGeom>
        </p:spPr>
      </p:pic>
      <p:pic>
        <p:nvPicPr>
          <p:cNvPr id="51" name="object 29">
            <a:extLst>
              <a:ext uri="{FF2B5EF4-FFF2-40B4-BE49-F238E27FC236}">
                <a16:creationId xmlns:a16="http://schemas.microsoft.com/office/drawing/2014/main" id="{F971012A-0DF6-4C46-89D8-367476B5FE93}"/>
              </a:ext>
            </a:extLst>
          </p:cNvPr>
          <p:cNvPicPr/>
          <p:nvPr/>
        </p:nvPicPr>
        <p:blipFill>
          <a:blip r:embed="rId3" cstate="print"/>
          <a:stretch>
            <a:fillRect/>
          </a:stretch>
        </p:blipFill>
        <p:spPr>
          <a:xfrm>
            <a:off x="4460739" y="5115737"/>
            <a:ext cx="304800" cy="250433"/>
          </a:xfrm>
          <a:prstGeom prst="rect">
            <a:avLst/>
          </a:prstGeom>
        </p:spPr>
      </p:pic>
      <p:pic>
        <p:nvPicPr>
          <p:cNvPr id="52" name="object 29">
            <a:extLst>
              <a:ext uri="{FF2B5EF4-FFF2-40B4-BE49-F238E27FC236}">
                <a16:creationId xmlns:a16="http://schemas.microsoft.com/office/drawing/2014/main" id="{65051276-1614-4B51-8027-98B501212B60}"/>
              </a:ext>
            </a:extLst>
          </p:cNvPr>
          <p:cNvPicPr/>
          <p:nvPr/>
        </p:nvPicPr>
        <p:blipFill>
          <a:blip r:embed="rId3" cstate="print"/>
          <a:stretch>
            <a:fillRect/>
          </a:stretch>
        </p:blipFill>
        <p:spPr>
          <a:xfrm>
            <a:off x="2957624" y="5115737"/>
            <a:ext cx="304800" cy="250433"/>
          </a:xfrm>
          <a:prstGeom prst="rect">
            <a:avLst/>
          </a:prstGeom>
        </p:spPr>
      </p:pic>
      <p:pic>
        <p:nvPicPr>
          <p:cNvPr id="53" name="object 29">
            <a:extLst>
              <a:ext uri="{FF2B5EF4-FFF2-40B4-BE49-F238E27FC236}">
                <a16:creationId xmlns:a16="http://schemas.microsoft.com/office/drawing/2014/main" id="{AA2D5ABB-D81C-4977-A394-DC840F079B78}"/>
              </a:ext>
            </a:extLst>
          </p:cNvPr>
          <p:cNvPicPr/>
          <p:nvPr/>
        </p:nvPicPr>
        <p:blipFill>
          <a:blip r:embed="rId3" cstate="print"/>
          <a:stretch>
            <a:fillRect/>
          </a:stretch>
        </p:blipFill>
        <p:spPr>
          <a:xfrm>
            <a:off x="1384945" y="5106149"/>
            <a:ext cx="304800" cy="250433"/>
          </a:xfrm>
          <a:prstGeom prst="rect">
            <a:avLst/>
          </a:prstGeom>
        </p:spPr>
      </p:pic>
      <p:pic>
        <p:nvPicPr>
          <p:cNvPr id="54" name="object 29">
            <a:extLst>
              <a:ext uri="{FF2B5EF4-FFF2-40B4-BE49-F238E27FC236}">
                <a16:creationId xmlns:a16="http://schemas.microsoft.com/office/drawing/2014/main" id="{EBF10563-270A-4993-8DAD-E825409FA415}"/>
              </a:ext>
            </a:extLst>
          </p:cNvPr>
          <p:cNvPicPr/>
          <p:nvPr/>
        </p:nvPicPr>
        <p:blipFill>
          <a:blip r:embed="rId3" cstate="print"/>
          <a:stretch>
            <a:fillRect/>
          </a:stretch>
        </p:blipFill>
        <p:spPr>
          <a:xfrm>
            <a:off x="8851900" y="3536441"/>
            <a:ext cx="304800" cy="250433"/>
          </a:xfrm>
          <a:prstGeom prst="rect">
            <a:avLst/>
          </a:prstGeom>
        </p:spPr>
      </p:pic>
      <p:sp>
        <p:nvSpPr>
          <p:cNvPr id="56" name="TextBox 55">
            <a:extLst>
              <a:ext uri="{FF2B5EF4-FFF2-40B4-BE49-F238E27FC236}">
                <a16:creationId xmlns:a16="http://schemas.microsoft.com/office/drawing/2014/main" id="{66A85AB3-A69B-45DC-8E11-3E5415A1C836}"/>
              </a:ext>
            </a:extLst>
          </p:cNvPr>
          <p:cNvSpPr txBox="1"/>
          <p:nvPr/>
        </p:nvSpPr>
        <p:spPr>
          <a:xfrm>
            <a:off x="964068" y="2743117"/>
            <a:ext cx="1426276" cy="833205"/>
          </a:xfrm>
          <a:prstGeom prst="rect">
            <a:avLst/>
          </a:prstGeom>
          <a:noFill/>
        </p:spPr>
        <p:txBody>
          <a:bodyPr wrap="square" rtlCol="0">
            <a:spAutoFit/>
          </a:bodyPr>
          <a:lstStyle/>
          <a:p>
            <a:pPr algn="ctr"/>
            <a:r>
              <a:rPr lang="en-US" altLang="ko-KR" sz="1200" b="1" dirty="0"/>
              <a:t>TOUR &amp; MEMBERS CO., LTD &amp; SINGAPORE OFFICE ESTABLISHED</a:t>
            </a:r>
            <a:endParaRPr lang="ko-KR" altLang="en-US" sz="1200" b="1" dirty="0"/>
          </a:p>
        </p:txBody>
      </p:sp>
      <p:sp>
        <p:nvSpPr>
          <p:cNvPr id="59" name="TextBox 58">
            <a:extLst>
              <a:ext uri="{FF2B5EF4-FFF2-40B4-BE49-F238E27FC236}">
                <a16:creationId xmlns:a16="http://schemas.microsoft.com/office/drawing/2014/main" id="{5B254366-804D-47BD-A31B-EE18A8A94CFF}"/>
              </a:ext>
            </a:extLst>
          </p:cNvPr>
          <p:cNvSpPr txBox="1"/>
          <p:nvPr/>
        </p:nvSpPr>
        <p:spPr>
          <a:xfrm>
            <a:off x="2241665" y="2855624"/>
            <a:ext cx="1678305" cy="738664"/>
          </a:xfrm>
          <a:prstGeom prst="rect">
            <a:avLst/>
          </a:prstGeom>
          <a:noFill/>
        </p:spPr>
        <p:txBody>
          <a:bodyPr wrap="square" rtlCol="0">
            <a:spAutoFit/>
          </a:bodyPr>
          <a:lstStyle/>
          <a:p>
            <a:pPr algn="ctr"/>
            <a:r>
              <a:rPr lang="en-US" altLang="ko-KR" sz="1400" b="1" dirty="0"/>
              <a:t>HANOI, VIETNAM OFFICE ESTABLISHED</a:t>
            </a:r>
            <a:endParaRPr lang="ko-KR" altLang="en-US" sz="1400" b="1" dirty="0"/>
          </a:p>
        </p:txBody>
      </p:sp>
      <p:sp>
        <p:nvSpPr>
          <p:cNvPr id="61" name="TextBox 60">
            <a:extLst>
              <a:ext uri="{FF2B5EF4-FFF2-40B4-BE49-F238E27FC236}">
                <a16:creationId xmlns:a16="http://schemas.microsoft.com/office/drawing/2014/main" id="{386A2894-28F9-47A2-83F3-3C04E26227A9}"/>
              </a:ext>
            </a:extLst>
          </p:cNvPr>
          <p:cNvSpPr txBox="1"/>
          <p:nvPr/>
        </p:nvSpPr>
        <p:spPr>
          <a:xfrm>
            <a:off x="3760298" y="2649908"/>
            <a:ext cx="1560868" cy="954107"/>
          </a:xfrm>
          <a:prstGeom prst="rect">
            <a:avLst/>
          </a:prstGeom>
          <a:noFill/>
        </p:spPr>
        <p:txBody>
          <a:bodyPr wrap="square" rtlCol="0">
            <a:spAutoFit/>
          </a:bodyPr>
          <a:lstStyle/>
          <a:p>
            <a:pPr algn="ctr"/>
            <a:r>
              <a:rPr lang="en-US" altLang="ko-KR" sz="1400" b="1" dirty="0"/>
              <a:t>SIEM RIP, CAMBODIA OFFICE ESTABLISHED</a:t>
            </a:r>
            <a:endParaRPr lang="ko-KR" altLang="en-US" sz="1400" b="1" dirty="0"/>
          </a:p>
        </p:txBody>
      </p:sp>
      <p:sp>
        <p:nvSpPr>
          <p:cNvPr id="62" name="TextBox 61">
            <a:extLst>
              <a:ext uri="{FF2B5EF4-FFF2-40B4-BE49-F238E27FC236}">
                <a16:creationId xmlns:a16="http://schemas.microsoft.com/office/drawing/2014/main" id="{A751761D-2AAB-4CC9-A443-03B7804992FF}"/>
              </a:ext>
            </a:extLst>
          </p:cNvPr>
          <p:cNvSpPr txBox="1"/>
          <p:nvPr/>
        </p:nvSpPr>
        <p:spPr>
          <a:xfrm>
            <a:off x="5137408" y="2757632"/>
            <a:ext cx="1704071" cy="738664"/>
          </a:xfrm>
          <a:prstGeom prst="rect">
            <a:avLst/>
          </a:prstGeom>
          <a:noFill/>
        </p:spPr>
        <p:txBody>
          <a:bodyPr wrap="square" rtlCol="0">
            <a:spAutoFit/>
          </a:bodyPr>
          <a:lstStyle/>
          <a:p>
            <a:pPr algn="ctr"/>
            <a:r>
              <a:rPr lang="en-US" altLang="ko-KR" sz="1400" b="1" dirty="0"/>
              <a:t>HO CHI MINH, VIETNAM OFFICE ESTABLISHED</a:t>
            </a:r>
            <a:endParaRPr lang="ko-KR" altLang="en-US" sz="1400" b="1" dirty="0"/>
          </a:p>
        </p:txBody>
      </p:sp>
      <p:sp>
        <p:nvSpPr>
          <p:cNvPr id="63" name="TextBox 62">
            <a:extLst>
              <a:ext uri="{FF2B5EF4-FFF2-40B4-BE49-F238E27FC236}">
                <a16:creationId xmlns:a16="http://schemas.microsoft.com/office/drawing/2014/main" id="{6C31B8B4-EA33-4198-9B4E-031A0F73A8C2}"/>
              </a:ext>
            </a:extLst>
          </p:cNvPr>
          <p:cNvSpPr txBox="1"/>
          <p:nvPr/>
        </p:nvSpPr>
        <p:spPr>
          <a:xfrm>
            <a:off x="6630745" y="2571857"/>
            <a:ext cx="1649913" cy="954107"/>
          </a:xfrm>
          <a:prstGeom prst="rect">
            <a:avLst/>
          </a:prstGeom>
          <a:noFill/>
        </p:spPr>
        <p:txBody>
          <a:bodyPr wrap="square" rtlCol="0">
            <a:spAutoFit/>
          </a:bodyPr>
          <a:lstStyle/>
          <a:p>
            <a:pPr algn="ctr"/>
            <a:r>
              <a:rPr lang="en-US" altLang="ko-KR" sz="1400" b="1" dirty="0"/>
              <a:t>INBOUND CORPORTE [TOUR SEOUL KOREA CO., LTD] ESTABLISHED</a:t>
            </a:r>
            <a:endParaRPr lang="ko-KR" altLang="en-US" sz="1400" b="1" dirty="0"/>
          </a:p>
        </p:txBody>
      </p:sp>
      <p:sp>
        <p:nvSpPr>
          <p:cNvPr id="64" name="TextBox 63">
            <a:extLst>
              <a:ext uri="{FF2B5EF4-FFF2-40B4-BE49-F238E27FC236}">
                <a16:creationId xmlns:a16="http://schemas.microsoft.com/office/drawing/2014/main" id="{50EABD34-8175-4966-88DE-24E13D9312EC}"/>
              </a:ext>
            </a:extLst>
          </p:cNvPr>
          <p:cNvSpPr txBox="1"/>
          <p:nvPr/>
        </p:nvSpPr>
        <p:spPr>
          <a:xfrm>
            <a:off x="8205132" y="2771981"/>
            <a:ext cx="1514622" cy="738664"/>
          </a:xfrm>
          <a:prstGeom prst="rect">
            <a:avLst/>
          </a:prstGeom>
          <a:noFill/>
        </p:spPr>
        <p:txBody>
          <a:bodyPr wrap="square" rtlCol="0">
            <a:spAutoFit/>
          </a:bodyPr>
          <a:lstStyle/>
          <a:p>
            <a:pPr algn="ctr"/>
            <a:r>
              <a:rPr lang="en-US" altLang="ko-KR" sz="1400" b="1" dirty="0"/>
              <a:t>DA NANG, VIETNAM OFFICE ESTABLISHED</a:t>
            </a:r>
            <a:endParaRPr lang="ko-KR" altLang="en-US" sz="1400" b="1" dirty="0"/>
          </a:p>
        </p:txBody>
      </p:sp>
      <p:sp>
        <p:nvSpPr>
          <p:cNvPr id="65" name="TextBox 64">
            <a:extLst>
              <a:ext uri="{FF2B5EF4-FFF2-40B4-BE49-F238E27FC236}">
                <a16:creationId xmlns:a16="http://schemas.microsoft.com/office/drawing/2014/main" id="{C58C8330-9433-4188-8F9C-0518D856149F}"/>
              </a:ext>
            </a:extLst>
          </p:cNvPr>
          <p:cNvSpPr txBox="1"/>
          <p:nvPr/>
        </p:nvSpPr>
        <p:spPr>
          <a:xfrm>
            <a:off x="8313579" y="5399809"/>
            <a:ext cx="1779809" cy="738664"/>
          </a:xfrm>
          <a:prstGeom prst="rect">
            <a:avLst/>
          </a:prstGeom>
          <a:noFill/>
        </p:spPr>
        <p:txBody>
          <a:bodyPr wrap="square" rtlCol="0">
            <a:spAutoFit/>
          </a:bodyPr>
          <a:lstStyle/>
          <a:p>
            <a:pPr algn="ctr"/>
            <a:r>
              <a:rPr lang="en-US" altLang="ko-KR" sz="1400" b="1" dirty="0"/>
              <a:t>BANGKOK, THAILAND OFFICE ESTABLISHED</a:t>
            </a:r>
            <a:endParaRPr lang="ko-KR" altLang="en-US" sz="1400" b="1" dirty="0"/>
          </a:p>
        </p:txBody>
      </p:sp>
      <p:sp>
        <p:nvSpPr>
          <p:cNvPr id="66" name="TextBox 65">
            <a:extLst>
              <a:ext uri="{FF2B5EF4-FFF2-40B4-BE49-F238E27FC236}">
                <a16:creationId xmlns:a16="http://schemas.microsoft.com/office/drawing/2014/main" id="{B9710D5A-5B5C-44E8-A8FE-45913A13FC73}"/>
              </a:ext>
            </a:extLst>
          </p:cNvPr>
          <p:cNvSpPr txBox="1"/>
          <p:nvPr/>
        </p:nvSpPr>
        <p:spPr>
          <a:xfrm>
            <a:off x="6713159" y="5442901"/>
            <a:ext cx="1852292" cy="523220"/>
          </a:xfrm>
          <a:prstGeom prst="rect">
            <a:avLst/>
          </a:prstGeom>
          <a:noFill/>
        </p:spPr>
        <p:txBody>
          <a:bodyPr wrap="square" rtlCol="0">
            <a:spAutoFit/>
          </a:bodyPr>
          <a:lstStyle/>
          <a:p>
            <a:pPr algn="ctr"/>
            <a:r>
              <a:rPr lang="en-US" altLang="ko-KR" sz="1400" b="1" dirty="0"/>
              <a:t>JAKARTA, INDONESIA OFFICE ESTABLISHED</a:t>
            </a:r>
            <a:endParaRPr lang="ko-KR" altLang="en-US" sz="1400" b="1" dirty="0"/>
          </a:p>
        </p:txBody>
      </p:sp>
      <p:sp>
        <p:nvSpPr>
          <p:cNvPr id="67" name="TextBox 66">
            <a:extLst>
              <a:ext uri="{FF2B5EF4-FFF2-40B4-BE49-F238E27FC236}">
                <a16:creationId xmlns:a16="http://schemas.microsoft.com/office/drawing/2014/main" id="{D8B3D515-C79A-470A-8524-C7B946A5AFEA}"/>
              </a:ext>
            </a:extLst>
          </p:cNvPr>
          <p:cNvSpPr txBox="1"/>
          <p:nvPr/>
        </p:nvSpPr>
        <p:spPr>
          <a:xfrm>
            <a:off x="5191947" y="5434095"/>
            <a:ext cx="1932671" cy="523220"/>
          </a:xfrm>
          <a:prstGeom prst="rect">
            <a:avLst/>
          </a:prstGeom>
          <a:noFill/>
        </p:spPr>
        <p:txBody>
          <a:bodyPr wrap="square" rtlCol="0">
            <a:spAutoFit/>
          </a:bodyPr>
          <a:lstStyle/>
          <a:p>
            <a:pPr algn="ctr"/>
            <a:r>
              <a:rPr lang="en-US" altLang="ko-KR" sz="1400" b="1" dirty="0"/>
              <a:t>LAOS OFFICE ESTABLISHED</a:t>
            </a:r>
            <a:endParaRPr lang="ko-KR" altLang="en-US" sz="1400" b="1" dirty="0"/>
          </a:p>
        </p:txBody>
      </p:sp>
      <p:sp>
        <p:nvSpPr>
          <p:cNvPr id="68" name="TextBox 67">
            <a:extLst>
              <a:ext uri="{FF2B5EF4-FFF2-40B4-BE49-F238E27FC236}">
                <a16:creationId xmlns:a16="http://schemas.microsoft.com/office/drawing/2014/main" id="{6924F4BA-A9CF-4300-A0CD-6A0068E14D58}"/>
              </a:ext>
            </a:extLst>
          </p:cNvPr>
          <p:cNvSpPr txBox="1"/>
          <p:nvPr/>
        </p:nvSpPr>
        <p:spPr>
          <a:xfrm>
            <a:off x="3760298" y="5407360"/>
            <a:ext cx="1852292" cy="738664"/>
          </a:xfrm>
          <a:prstGeom prst="rect">
            <a:avLst/>
          </a:prstGeom>
          <a:noFill/>
        </p:spPr>
        <p:txBody>
          <a:bodyPr wrap="square" rtlCol="0">
            <a:spAutoFit/>
          </a:bodyPr>
          <a:lstStyle/>
          <a:p>
            <a:pPr algn="ctr"/>
            <a:r>
              <a:rPr lang="en-US" altLang="ko-KR" sz="1400" b="1" dirty="0"/>
              <a:t>CHIANG MAI, THAILAND OFFICE ESTABLISHED</a:t>
            </a:r>
            <a:endParaRPr lang="ko-KR" altLang="en-US" sz="1400" b="1" dirty="0"/>
          </a:p>
        </p:txBody>
      </p:sp>
      <p:sp>
        <p:nvSpPr>
          <p:cNvPr id="69" name="TextBox 68">
            <a:extLst>
              <a:ext uri="{FF2B5EF4-FFF2-40B4-BE49-F238E27FC236}">
                <a16:creationId xmlns:a16="http://schemas.microsoft.com/office/drawing/2014/main" id="{57A8CB9C-A479-4BCD-AB5A-CFA554A23013}"/>
              </a:ext>
            </a:extLst>
          </p:cNvPr>
          <p:cNvSpPr txBox="1"/>
          <p:nvPr/>
        </p:nvSpPr>
        <p:spPr>
          <a:xfrm>
            <a:off x="2074897" y="5428409"/>
            <a:ext cx="2070254" cy="523220"/>
          </a:xfrm>
          <a:prstGeom prst="rect">
            <a:avLst/>
          </a:prstGeom>
          <a:noFill/>
        </p:spPr>
        <p:txBody>
          <a:bodyPr wrap="square" rtlCol="0">
            <a:spAutoFit/>
          </a:bodyPr>
          <a:lstStyle/>
          <a:p>
            <a:pPr algn="ctr"/>
            <a:r>
              <a:rPr lang="en-US" altLang="ko-KR" sz="1400" b="1" dirty="0"/>
              <a:t>NHA TRANG, VIETNAM OFFICE ESTABLISHED</a:t>
            </a:r>
            <a:endParaRPr lang="ko-KR" altLang="en-US" sz="1400" b="1" dirty="0"/>
          </a:p>
        </p:txBody>
      </p:sp>
      <p:sp>
        <p:nvSpPr>
          <p:cNvPr id="70" name="TextBox 69">
            <a:extLst>
              <a:ext uri="{FF2B5EF4-FFF2-40B4-BE49-F238E27FC236}">
                <a16:creationId xmlns:a16="http://schemas.microsoft.com/office/drawing/2014/main" id="{846F6895-5D5A-4D79-8A94-38B3F781A34C}"/>
              </a:ext>
            </a:extLst>
          </p:cNvPr>
          <p:cNvSpPr txBox="1"/>
          <p:nvPr/>
        </p:nvSpPr>
        <p:spPr>
          <a:xfrm>
            <a:off x="598823" y="5403146"/>
            <a:ext cx="1852291" cy="738664"/>
          </a:xfrm>
          <a:prstGeom prst="rect">
            <a:avLst/>
          </a:prstGeom>
          <a:noFill/>
        </p:spPr>
        <p:txBody>
          <a:bodyPr wrap="square" rtlCol="0">
            <a:spAutoFit/>
          </a:bodyPr>
          <a:lstStyle/>
          <a:p>
            <a:pPr algn="ctr"/>
            <a:r>
              <a:rPr lang="en-US" altLang="ko-KR" sz="1400" b="1" dirty="0"/>
              <a:t>VLADIVOSTOK, RUSSIA OFFICE ESTABLISHED</a:t>
            </a:r>
            <a:endParaRPr lang="ko-KR" altLang="en-US" sz="1400" b="1" dirty="0"/>
          </a:p>
        </p:txBody>
      </p:sp>
      <p:sp>
        <p:nvSpPr>
          <p:cNvPr id="71" name="TextBox 70">
            <a:extLst>
              <a:ext uri="{FF2B5EF4-FFF2-40B4-BE49-F238E27FC236}">
                <a16:creationId xmlns:a16="http://schemas.microsoft.com/office/drawing/2014/main" id="{7680CEDE-8792-48BA-A629-D2A466436DCC}"/>
              </a:ext>
            </a:extLst>
          </p:cNvPr>
          <p:cNvSpPr txBox="1"/>
          <p:nvPr/>
        </p:nvSpPr>
        <p:spPr>
          <a:xfrm>
            <a:off x="1134572" y="3911339"/>
            <a:ext cx="1075580" cy="369332"/>
          </a:xfrm>
          <a:prstGeom prst="rect">
            <a:avLst/>
          </a:prstGeom>
          <a:noFill/>
        </p:spPr>
        <p:txBody>
          <a:bodyPr wrap="square" rtlCol="0">
            <a:spAutoFit/>
          </a:bodyPr>
          <a:lstStyle/>
          <a:p>
            <a:r>
              <a:rPr lang="en-US" altLang="ko-KR" dirty="0">
                <a:solidFill>
                  <a:schemeClr val="tx2"/>
                </a:solidFill>
              </a:rPr>
              <a:t>1998. 01.</a:t>
            </a:r>
            <a:endParaRPr lang="ko-KR" altLang="en-US" dirty="0">
              <a:solidFill>
                <a:schemeClr val="tx2"/>
              </a:solidFill>
            </a:endParaRPr>
          </a:p>
        </p:txBody>
      </p:sp>
      <p:sp>
        <p:nvSpPr>
          <p:cNvPr id="72" name="TextBox 71">
            <a:extLst>
              <a:ext uri="{FF2B5EF4-FFF2-40B4-BE49-F238E27FC236}">
                <a16:creationId xmlns:a16="http://schemas.microsoft.com/office/drawing/2014/main" id="{4CD1531A-FEF2-4A50-A2DC-EF2A89B510D6}"/>
              </a:ext>
            </a:extLst>
          </p:cNvPr>
          <p:cNvSpPr txBox="1"/>
          <p:nvPr/>
        </p:nvSpPr>
        <p:spPr>
          <a:xfrm>
            <a:off x="2568546" y="3909754"/>
            <a:ext cx="1099391" cy="369332"/>
          </a:xfrm>
          <a:prstGeom prst="rect">
            <a:avLst/>
          </a:prstGeom>
          <a:noFill/>
        </p:spPr>
        <p:txBody>
          <a:bodyPr wrap="square" rtlCol="0">
            <a:spAutoFit/>
          </a:bodyPr>
          <a:lstStyle/>
          <a:p>
            <a:r>
              <a:rPr lang="en-US" altLang="ko-KR" dirty="0">
                <a:solidFill>
                  <a:schemeClr val="tx2"/>
                </a:solidFill>
              </a:rPr>
              <a:t>2005. 10.</a:t>
            </a:r>
            <a:endParaRPr lang="ko-KR" altLang="en-US" dirty="0">
              <a:solidFill>
                <a:schemeClr val="tx2"/>
              </a:solidFill>
            </a:endParaRPr>
          </a:p>
        </p:txBody>
      </p:sp>
      <p:sp>
        <p:nvSpPr>
          <p:cNvPr id="73" name="TextBox 72">
            <a:extLst>
              <a:ext uri="{FF2B5EF4-FFF2-40B4-BE49-F238E27FC236}">
                <a16:creationId xmlns:a16="http://schemas.microsoft.com/office/drawing/2014/main" id="{EB6FA39C-B1CB-4D2B-8FB4-D9F20779D315}"/>
              </a:ext>
            </a:extLst>
          </p:cNvPr>
          <p:cNvSpPr txBox="1"/>
          <p:nvPr/>
        </p:nvSpPr>
        <p:spPr>
          <a:xfrm>
            <a:off x="4045639" y="3909754"/>
            <a:ext cx="1209458" cy="369332"/>
          </a:xfrm>
          <a:prstGeom prst="rect">
            <a:avLst/>
          </a:prstGeom>
          <a:noFill/>
        </p:spPr>
        <p:txBody>
          <a:bodyPr wrap="square" rtlCol="0">
            <a:spAutoFit/>
          </a:bodyPr>
          <a:lstStyle/>
          <a:p>
            <a:r>
              <a:rPr lang="en-US" altLang="ko-KR" dirty="0">
                <a:solidFill>
                  <a:schemeClr val="tx2"/>
                </a:solidFill>
              </a:rPr>
              <a:t>2005. 11.</a:t>
            </a:r>
            <a:endParaRPr lang="ko-KR" altLang="en-US" dirty="0">
              <a:solidFill>
                <a:schemeClr val="tx2"/>
              </a:solidFill>
            </a:endParaRPr>
          </a:p>
        </p:txBody>
      </p:sp>
      <p:sp>
        <p:nvSpPr>
          <p:cNvPr id="74" name="TextBox 73">
            <a:extLst>
              <a:ext uri="{FF2B5EF4-FFF2-40B4-BE49-F238E27FC236}">
                <a16:creationId xmlns:a16="http://schemas.microsoft.com/office/drawing/2014/main" id="{51F35869-4402-4C5B-98F9-014EA779940C}"/>
              </a:ext>
            </a:extLst>
          </p:cNvPr>
          <p:cNvSpPr txBox="1"/>
          <p:nvPr/>
        </p:nvSpPr>
        <p:spPr>
          <a:xfrm>
            <a:off x="5491181" y="3909754"/>
            <a:ext cx="1204921" cy="369325"/>
          </a:xfrm>
          <a:prstGeom prst="rect">
            <a:avLst/>
          </a:prstGeom>
          <a:noFill/>
        </p:spPr>
        <p:txBody>
          <a:bodyPr wrap="square" rtlCol="0">
            <a:spAutoFit/>
          </a:bodyPr>
          <a:lstStyle/>
          <a:p>
            <a:r>
              <a:rPr lang="en-US" altLang="ko-KR" dirty="0">
                <a:solidFill>
                  <a:schemeClr val="tx2"/>
                </a:solidFill>
              </a:rPr>
              <a:t>2006. 10.</a:t>
            </a:r>
            <a:endParaRPr lang="ko-KR" altLang="en-US" dirty="0">
              <a:solidFill>
                <a:schemeClr val="tx2"/>
              </a:solidFill>
            </a:endParaRPr>
          </a:p>
        </p:txBody>
      </p:sp>
      <p:sp>
        <p:nvSpPr>
          <p:cNvPr id="75" name="TextBox 74">
            <a:extLst>
              <a:ext uri="{FF2B5EF4-FFF2-40B4-BE49-F238E27FC236}">
                <a16:creationId xmlns:a16="http://schemas.microsoft.com/office/drawing/2014/main" id="{6088B0B1-BFD4-4ACC-9C82-222D1AC1238B}"/>
              </a:ext>
            </a:extLst>
          </p:cNvPr>
          <p:cNvSpPr txBox="1"/>
          <p:nvPr/>
        </p:nvSpPr>
        <p:spPr>
          <a:xfrm>
            <a:off x="7007116" y="3897083"/>
            <a:ext cx="1204921" cy="369332"/>
          </a:xfrm>
          <a:prstGeom prst="rect">
            <a:avLst/>
          </a:prstGeom>
          <a:noFill/>
        </p:spPr>
        <p:txBody>
          <a:bodyPr wrap="square" rtlCol="0">
            <a:spAutoFit/>
          </a:bodyPr>
          <a:lstStyle/>
          <a:p>
            <a:r>
              <a:rPr lang="en-US" altLang="ko-KR" dirty="0">
                <a:solidFill>
                  <a:schemeClr val="tx2"/>
                </a:solidFill>
              </a:rPr>
              <a:t>2010. 05.</a:t>
            </a:r>
            <a:endParaRPr lang="ko-KR" altLang="en-US" dirty="0">
              <a:solidFill>
                <a:schemeClr val="tx2"/>
              </a:solidFill>
            </a:endParaRPr>
          </a:p>
        </p:txBody>
      </p:sp>
      <p:sp>
        <p:nvSpPr>
          <p:cNvPr id="76" name="TextBox 75">
            <a:extLst>
              <a:ext uri="{FF2B5EF4-FFF2-40B4-BE49-F238E27FC236}">
                <a16:creationId xmlns:a16="http://schemas.microsoft.com/office/drawing/2014/main" id="{09990851-F95E-40D8-91A1-80A3BD9035CA}"/>
              </a:ext>
            </a:extLst>
          </p:cNvPr>
          <p:cNvSpPr txBox="1"/>
          <p:nvPr/>
        </p:nvSpPr>
        <p:spPr>
          <a:xfrm>
            <a:off x="8469592" y="3894122"/>
            <a:ext cx="1263410" cy="369307"/>
          </a:xfrm>
          <a:prstGeom prst="rect">
            <a:avLst/>
          </a:prstGeom>
          <a:noFill/>
        </p:spPr>
        <p:txBody>
          <a:bodyPr wrap="square" rtlCol="0">
            <a:spAutoFit/>
          </a:bodyPr>
          <a:lstStyle/>
          <a:p>
            <a:r>
              <a:rPr lang="en-US" altLang="ko-KR" dirty="0">
                <a:solidFill>
                  <a:schemeClr val="tx2"/>
                </a:solidFill>
              </a:rPr>
              <a:t>2010. 06.</a:t>
            </a:r>
            <a:endParaRPr lang="ko-KR" altLang="en-US" dirty="0">
              <a:solidFill>
                <a:schemeClr val="tx2"/>
              </a:solidFill>
            </a:endParaRPr>
          </a:p>
        </p:txBody>
      </p:sp>
      <p:sp>
        <p:nvSpPr>
          <p:cNvPr id="77" name="TextBox 76">
            <a:extLst>
              <a:ext uri="{FF2B5EF4-FFF2-40B4-BE49-F238E27FC236}">
                <a16:creationId xmlns:a16="http://schemas.microsoft.com/office/drawing/2014/main" id="{4893FC5F-7F84-4954-B1B7-408D69A267F1}"/>
              </a:ext>
            </a:extLst>
          </p:cNvPr>
          <p:cNvSpPr txBox="1"/>
          <p:nvPr/>
        </p:nvSpPr>
        <p:spPr>
          <a:xfrm>
            <a:off x="8519180" y="4658557"/>
            <a:ext cx="1226910" cy="369332"/>
          </a:xfrm>
          <a:prstGeom prst="rect">
            <a:avLst/>
          </a:prstGeom>
          <a:noFill/>
        </p:spPr>
        <p:txBody>
          <a:bodyPr wrap="square" rtlCol="0">
            <a:spAutoFit/>
          </a:bodyPr>
          <a:lstStyle/>
          <a:p>
            <a:r>
              <a:rPr lang="en-US" altLang="ko-KR" dirty="0">
                <a:solidFill>
                  <a:schemeClr val="tx2"/>
                </a:solidFill>
              </a:rPr>
              <a:t>2012. 08.</a:t>
            </a:r>
            <a:endParaRPr lang="ko-KR" altLang="en-US" dirty="0">
              <a:solidFill>
                <a:schemeClr val="tx2"/>
              </a:solidFill>
            </a:endParaRPr>
          </a:p>
        </p:txBody>
      </p:sp>
      <p:sp>
        <p:nvSpPr>
          <p:cNvPr id="78" name="TextBox 77">
            <a:extLst>
              <a:ext uri="{FF2B5EF4-FFF2-40B4-BE49-F238E27FC236}">
                <a16:creationId xmlns:a16="http://schemas.microsoft.com/office/drawing/2014/main" id="{26E53455-4C2F-47BE-B705-B041D0CA7459}"/>
              </a:ext>
            </a:extLst>
          </p:cNvPr>
          <p:cNvSpPr txBox="1"/>
          <p:nvPr/>
        </p:nvSpPr>
        <p:spPr>
          <a:xfrm>
            <a:off x="7069141" y="4680472"/>
            <a:ext cx="1140328" cy="369332"/>
          </a:xfrm>
          <a:prstGeom prst="rect">
            <a:avLst/>
          </a:prstGeom>
          <a:noFill/>
        </p:spPr>
        <p:txBody>
          <a:bodyPr wrap="square" rtlCol="0">
            <a:spAutoFit/>
          </a:bodyPr>
          <a:lstStyle/>
          <a:p>
            <a:r>
              <a:rPr lang="en-US" altLang="ko-KR" dirty="0">
                <a:solidFill>
                  <a:schemeClr val="tx2"/>
                </a:solidFill>
              </a:rPr>
              <a:t>2013. 06.</a:t>
            </a:r>
          </a:p>
        </p:txBody>
      </p:sp>
      <p:sp>
        <p:nvSpPr>
          <p:cNvPr id="79" name="TextBox 78">
            <a:extLst>
              <a:ext uri="{FF2B5EF4-FFF2-40B4-BE49-F238E27FC236}">
                <a16:creationId xmlns:a16="http://schemas.microsoft.com/office/drawing/2014/main" id="{9CAB6874-8ABA-40BC-B4EC-4CA16BC1540A}"/>
              </a:ext>
            </a:extLst>
          </p:cNvPr>
          <p:cNvSpPr txBox="1"/>
          <p:nvPr/>
        </p:nvSpPr>
        <p:spPr>
          <a:xfrm>
            <a:off x="5570730" y="4692393"/>
            <a:ext cx="1298441" cy="369312"/>
          </a:xfrm>
          <a:prstGeom prst="rect">
            <a:avLst/>
          </a:prstGeom>
          <a:noFill/>
        </p:spPr>
        <p:txBody>
          <a:bodyPr wrap="square" rtlCol="0">
            <a:spAutoFit/>
          </a:bodyPr>
          <a:lstStyle/>
          <a:p>
            <a:r>
              <a:rPr lang="en-US" altLang="ko-KR" dirty="0">
                <a:solidFill>
                  <a:schemeClr val="tx2"/>
                </a:solidFill>
              </a:rPr>
              <a:t>2016. 08.</a:t>
            </a:r>
            <a:endParaRPr lang="ko-KR" altLang="en-US" dirty="0">
              <a:solidFill>
                <a:schemeClr val="tx2"/>
              </a:solidFill>
            </a:endParaRPr>
          </a:p>
        </p:txBody>
      </p:sp>
      <p:sp>
        <p:nvSpPr>
          <p:cNvPr id="80" name="TextBox 79">
            <a:extLst>
              <a:ext uri="{FF2B5EF4-FFF2-40B4-BE49-F238E27FC236}">
                <a16:creationId xmlns:a16="http://schemas.microsoft.com/office/drawing/2014/main" id="{1AAB2201-881C-4737-A6E5-CBAD46F032F6}"/>
              </a:ext>
            </a:extLst>
          </p:cNvPr>
          <p:cNvSpPr txBox="1"/>
          <p:nvPr/>
        </p:nvSpPr>
        <p:spPr>
          <a:xfrm>
            <a:off x="4032505" y="4658557"/>
            <a:ext cx="1120071" cy="369332"/>
          </a:xfrm>
          <a:prstGeom prst="rect">
            <a:avLst/>
          </a:prstGeom>
          <a:noFill/>
        </p:spPr>
        <p:txBody>
          <a:bodyPr wrap="square" rtlCol="0">
            <a:spAutoFit/>
          </a:bodyPr>
          <a:lstStyle/>
          <a:p>
            <a:r>
              <a:rPr lang="en-US" altLang="ko-KR" dirty="0">
                <a:solidFill>
                  <a:schemeClr val="tx2"/>
                </a:solidFill>
              </a:rPr>
              <a:t>2018. 12.</a:t>
            </a:r>
            <a:endParaRPr lang="ko-KR" altLang="en-US" dirty="0">
              <a:solidFill>
                <a:schemeClr val="tx2"/>
              </a:solidFill>
            </a:endParaRPr>
          </a:p>
        </p:txBody>
      </p:sp>
      <p:sp>
        <p:nvSpPr>
          <p:cNvPr id="81" name="TextBox 80">
            <a:extLst>
              <a:ext uri="{FF2B5EF4-FFF2-40B4-BE49-F238E27FC236}">
                <a16:creationId xmlns:a16="http://schemas.microsoft.com/office/drawing/2014/main" id="{E1FD2F10-B9BB-4534-8F89-8C1B63A11F85}"/>
              </a:ext>
            </a:extLst>
          </p:cNvPr>
          <p:cNvSpPr txBox="1"/>
          <p:nvPr/>
        </p:nvSpPr>
        <p:spPr>
          <a:xfrm>
            <a:off x="2625225" y="4676193"/>
            <a:ext cx="1043979" cy="369332"/>
          </a:xfrm>
          <a:prstGeom prst="rect">
            <a:avLst/>
          </a:prstGeom>
          <a:noFill/>
        </p:spPr>
        <p:txBody>
          <a:bodyPr wrap="square" rtlCol="0">
            <a:spAutoFit/>
          </a:bodyPr>
          <a:lstStyle/>
          <a:p>
            <a:r>
              <a:rPr lang="en-US" altLang="ko-KR" dirty="0">
                <a:solidFill>
                  <a:schemeClr val="tx2"/>
                </a:solidFill>
              </a:rPr>
              <a:t>2019. 01.</a:t>
            </a:r>
            <a:endParaRPr lang="ko-KR" altLang="en-US" dirty="0">
              <a:solidFill>
                <a:schemeClr val="tx2"/>
              </a:solidFill>
            </a:endParaRPr>
          </a:p>
        </p:txBody>
      </p:sp>
      <p:sp>
        <p:nvSpPr>
          <p:cNvPr id="82" name="TextBox 81">
            <a:extLst>
              <a:ext uri="{FF2B5EF4-FFF2-40B4-BE49-F238E27FC236}">
                <a16:creationId xmlns:a16="http://schemas.microsoft.com/office/drawing/2014/main" id="{55B4203A-70A4-47D3-AD67-AA5DD3A9A4DB}"/>
              </a:ext>
            </a:extLst>
          </p:cNvPr>
          <p:cNvSpPr txBox="1"/>
          <p:nvPr/>
        </p:nvSpPr>
        <p:spPr>
          <a:xfrm>
            <a:off x="1040153" y="4692553"/>
            <a:ext cx="1297330" cy="369332"/>
          </a:xfrm>
          <a:prstGeom prst="rect">
            <a:avLst/>
          </a:prstGeom>
          <a:noFill/>
        </p:spPr>
        <p:txBody>
          <a:bodyPr wrap="square" rtlCol="0">
            <a:spAutoFit/>
          </a:bodyPr>
          <a:lstStyle/>
          <a:p>
            <a:r>
              <a:rPr lang="en-US" altLang="ko-KR" dirty="0">
                <a:solidFill>
                  <a:schemeClr val="tx2"/>
                </a:solidFill>
              </a:rPr>
              <a:t>2019. 12.</a:t>
            </a:r>
            <a:endParaRPr lang="ko-KR" altLang="en-US" dirty="0">
              <a:solidFill>
                <a:schemeClr val="tx2"/>
              </a:solidFill>
            </a:endParaRPr>
          </a:p>
        </p:txBody>
      </p:sp>
      <p:cxnSp>
        <p:nvCxnSpPr>
          <p:cNvPr id="84" name="직선 연결선 83">
            <a:extLst>
              <a:ext uri="{FF2B5EF4-FFF2-40B4-BE49-F238E27FC236}">
                <a16:creationId xmlns:a16="http://schemas.microsoft.com/office/drawing/2014/main" id="{00455389-1541-43AE-92BA-8B1231EC0CA1}"/>
              </a:ext>
            </a:extLst>
          </p:cNvPr>
          <p:cNvCxnSpPr>
            <a:cxnSpLocks/>
          </p:cNvCxnSpPr>
          <p:nvPr/>
        </p:nvCxnSpPr>
        <p:spPr>
          <a:xfrm flipV="1">
            <a:off x="0" y="6600825"/>
            <a:ext cx="10692024" cy="4917"/>
          </a:xfrm>
          <a:prstGeom prst="line">
            <a:avLst/>
          </a:prstGeom>
        </p:spPr>
        <p:style>
          <a:lnRef idx="3">
            <a:schemeClr val="accent1"/>
          </a:lnRef>
          <a:fillRef idx="0">
            <a:schemeClr val="accent1"/>
          </a:fillRef>
          <a:effectRef idx="2">
            <a:schemeClr val="accent1"/>
          </a:effectRef>
          <a:fontRef idx="minor">
            <a:schemeClr val="tx1"/>
          </a:fontRef>
        </p:style>
      </p:cxnSp>
      <p:sp>
        <p:nvSpPr>
          <p:cNvPr id="86" name="TextBox 85">
            <a:extLst>
              <a:ext uri="{FF2B5EF4-FFF2-40B4-BE49-F238E27FC236}">
                <a16:creationId xmlns:a16="http://schemas.microsoft.com/office/drawing/2014/main" id="{5FB94CC7-9413-445B-A6B7-8A23C45A5974}"/>
              </a:ext>
            </a:extLst>
          </p:cNvPr>
          <p:cNvSpPr txBox="1"/>
          <p:nvPr/>
        </p:nvSpPr>
        <p:spPr>
          <a:xfrm>
            <a:off x="712566" y="6768916"/>
            <a:ext cx="1635042" cy="738664"/>
          </a:xfrm>
          <a:prstGeom prst="rect">
            <a:avLst/>
          </a:prstGeom>
          <a:noFill/>
        </p:spPr>
        <p:txBody>
          <a:bodyPr wrap="square" rtlCol="0">
            <a:spAutoFit/>
          </a:bodyPr>
          <a:lstStyle/>
          <a:p>
            <a:pPr algn="ctr"/>
            <a:r>
              <a:rPr lang="en-US" altLang="ko-KR" sz="1400" b="1" dirty="0"/>
              <a:t>ULAANBAATAR, MONGOLIA OFFICE ESTABLISHED</a:t>
            </a:r>
            <a:endParaRPr lang="ko-KR" altLang="en-US" sz="1400" b="1" dirty="0"/>
          </a:p>
        </p:txBody>
      </p:sp>
      <p:sp>
        <p:nvSpPr>
          <p:cNvPr id="88" name="TextBox 87">
            <a:extLst>
              <a:ext uri="{FF2B5EF4-FFF2-40B4-BE49-F238E27FC236}">
                <a16:creationId xmlns:a16="http://schemas.microsoft.com/office/drawing/2014/main" id="{C619B24D-040B-46EA-8FE8-93D160741FE6}"/>
              </a:ext>
            </a:extLst>
          </p:cNvPr>
          <p:cNvSpPr txBox="1"/>
          <p:nvPr/>
        </p:nvSpPr>
        <p:spPr>
          <a:xfrm>
            <a:off x="2210152" y="6727060"/>
            <a:ext cx="2670145" cy="892552"/>
          </a:xfrm>
          <a:prstGeom prst="rect">
            <a:avLst/>
          </a:prstGeom>
          <a:noFill/>
        </p:spPr>
        <p:txBody>
          <a:bodyPr wrap="square" rtlCol="0">
            <a:spAutoFit/>
          </a:bodyPr>
          <a:lstStyle/>
          <a:p>
            <a:pPr algn="ctr"/>
            <a:r>
              <a:rPr lang="en-US" altLang="ko-KR" sz="1400" b="1" dirty="0"/>
              <a:t>T AND M TOUR CO., LTD</a:t>
            </a:r>
          </a:p>
          <a:p>
            <a:pPr algn="ctr"/>
            <a:r>
              <a:rPr lang="en-US" altLang="ko-KR" sz="1400" b="1" dirty="0"/>
              <a:t>CORPORATE INTEGRATED</a:t>
            </a:r>
          </a:p>
          <a:p>
            <a:pPr algn="ctr"/>
            <a:r>
              <a:rPr lang="en-US" altLang="ko-KR" sz="1200" b="1" dirty="0"/>
              <a:t>(IN &amp; OUTBOUND DIVISION INTEGRATION</a:t>
            </a:r>
            <a:r>
              <a:rPr lang="en-US" altLang="ko-KR" sz="1200" dirty="0"/>
              <a:t>)</a:t>
            </a:r>
            <a:endParaRPr lang="ko-KR" altLang="en-US" sz="1200" dirty="0"/>
          </a:p>
        </p:txBody>
      </p:sp>
      <p:sp>
        <p:nvSpPr>
          <p:cNvPr id="89" name="TextBox 88">
            <a:extLst>
              <a:ext uri="{FF2B5EF4-FFF2-40B4-BE49-F238E27FC236}">
                <a16:creationId xmlns:a16="http://schemas.microsoft.com/office/drawing/2014/main" id="{C98ED8D8-9D6C-4FE9-A87D-0F38E33C8AFD}"/>
              </a:ext>
            </a:extLst>
          </p:cNvPr>
          <p:cNvSpPr txBox="1"/>
          <p:nvPr/>
        </p:nvSpPr>
        <p:spPr>
          <a:xfrm>
            <a:off x="4689147" y="6774992"/>
            <a:ext cx="1706036" cy="523220"/>
          </a:xfrm>
          <a:prstGeom prst="rect">
            <a:avLst/>
          </a:prstGeom>
          <a:noFill/>
        </p:spPr>
        <p:txBody>
          <a:bodyPr wrap="square" rtlCol="0">
            <a:spAutoFit/>
          </a:bodyPr>
          <a:lstStyle/>
          <a:p>
            <a:pPr algn="ctr"/>
            <a:r>
              <a:rPr lang="en-US" altLang="ko-KR" sz="1400" b="1" dirty="0"/>
              <a:t>ROME, ITALY OFFICE ESTABLISHED</a:t>
            </a:r>
          </a:p>
        </p:txBody>
      </p:sp>
      <p:sp>
        <p:nvSpPr>
          <p:cNvPr id="90" name="타원 89">
            <a:extLst>
              <a:ext uri="{FF2B5EF4-FFF2-40B4-BE49-F238E27FC236}">
                <a16:creationId xmlns:a16="http://schemas.microsoft.com/office/drawing/2014/main" id="{A4DC7B71-3E98-4C82-BB31-F9D09C79F6B6}"/>
              </a:ext>
            </a:extLst>
          </p:cNvPr>
          <p:cNvSpPr/>
          <p:nvPr/>
        </p:nvSpPr>
        <p:spPr>
          <a:xfrm>
            <a:off x="1344457" y="6472297"/>
            <a:ext cx="280097" cy="25476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91" name="타원 90">
            <a:extLst>
              <a:ext uri="{FF2B5EF4-FFF2-40B4-BE49-F238E27FC236}">
                <a16:creationId xmlns:a16="http://schemas.microsoft.com/office/drawing/2014/main" id="{56D6AF06-7BFC-48D4-9762-D62DF5E282ED}"/>
              </a:ext>
            </a:extLst>
          </p:cNvPr>
          <p:cNvSpPr/>
          <p:nvPr/>
        </p:nvSpPr>
        <p:spPr>
          <a:xfrm>
            <a:off x="3447762" y="6498151"/>
            <a:ext cx="287596" cy="215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91">
            <a:extLst>
              <a:ext uri="{FF2B5EF4-FFF2-40B4-BE49-F238E27FC236}">
                <a16:creationId xmlns:a16="http://schemas.microsoft.com/office/drawing/2014/main" id="{21498EE0-D6DF-4575-837F-55D40B2A4E7C}"/>
              </a:ext>
            </a:extLst>
          </p:cNvPr>
          <p:cNvSpPr/>
          <p:nvPr/>
        </p:nvSpPr>
        <p:spPr>
          <a:xfrm>
            <a:off x="5401709" y="6472727"/>
            <a:ext cx="280911" cy="215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TextBox 92">
            <a:extLst>
              <a:ext uri="{FF2B5EF4-FFF2-40B4-BE49-F238E27FC236}">
                <a16:creationId xmlns:a16="http://schemas.microsoft.com/office/drawing/2014/main" id="{963936AE-4667-44FD-BF2B-AC6AFE0622D2}"/>
              </a:ext>
            </a:extLst>
          </p:cNvPr>
          <p:cNvSpPr txBox="1"/>
          <p:nvPr/>
        </p:nvSpPr>
        <p:spPr>
          <a:xfrm>
            <a:off x="1023591" y="6114919"/>
            <a:ext cx="1169556" cy="369332"/>
          </a:xfrm>
          <a:prstGeom prst="rect">
            <a:avLst/>
          </a:prstGeom>
          <a:noFill/>
        </p:spPr>
        <p:txBody>
          <a:bodyPr wrap="square" rtlCol="0">
            <a:spAutoFit/>
          </a:bodyPr>
          <a:lstStyle/>
          <a:p>
            <a:r>
              <a:rPr lang="en-US" altLang="ko-KR" dirty="0">
                <a:solidFill>
                  <a:schemeClr val="tx2"/>
                </a:solidFill>
              </a:rPr>
              <a:t>2022. 07.</a:t>
            </a:r>
            <a:endParaRPr lang="ko-KR" altLang="en-US" dirty="0">
              <a:solidFill>
                <a:schemeClr val="tx2"/>
              </a:solidFill>
            </a:endParaRPr>
          </a:p>
        </p:txBody>
      </p:sp>
      <p:sp>
        <p:nvSpPr>
          <p:cNvPr id="94" name="TextBox 93">
            <a:extLst>
              <a:ext uri="{FF2B5EF4-FFF2-40B4-BE49-F238E27FC236}">
                <a16:creationId xmlns:a16="http://schemas.microsoft.com/office/drawing/2014/main" id="{9F0AC398-DC93-4762-AAC3-93CB3028514A}"/>
              </a:ext>
            </a:extLst>
          </p:cNvPr>
          <p:cNvSpPr txBox="1"/>
          <p:nvPr/>
        </p:nvSpPr>
        <p:spPr>
          <a:xfrm>
            <a:off x="3073912" y="6102540"/>
            <a:ext cx="1018096" cy="369332"/>
          </a:xfrm>
          <a:prstGeom prst="rect">
            <a:avLst/>
          </a:prstGeom>
          <a:noFill/>
        </p:spPr>
        <p:txBody>
          <a:bodyPr wrap="square" rtlCol="0">
            <a:spAutoFit/>
          </a:bodyPr>
          <a:lstStyle/>
          <a:p>
            <a:r>
              <a:rPr lang="en-US" altLang="ko-KR" dirty="0">
                <a:solidFill>
                  <a:schemeClr val="tx2"/>
                </a:solidFill>
              </a:rPr>
              <a:t>2022. 10.</a:t>
            </a:r>
            <a:endParaRPr lang="ko-KR" altLang="en-US" dirty="0">
              <a:solidFill>
                <a:schemeClr val="tx2"/>
              </a:solidFill>
            </a:endParaRPr>
          </a:p>
        </p:txBody>
      </p:sp>
      <p:sp>
        <p:nvSpPr>
          <p:cNvPr id="95" name="TextBox 94">
            <a:extLst>
              <a:ext uri="{FF2B5EF4-FFF2-40B4-BE49-F238E27FC236}">
                <a16:creationId xmlns:a16="http://schemas.microsoft.com/office/drawing/2014/main" id="{E9263DDD-7B9E-4F91-BC9F-347EB1C73AC4}"/>
              </a:ext>
            </a:extLst>
          </p:cNvPr>
          <p:cNvSpPr txBox="1"/>
          <p:nvPr/>
        </p:nvSpPr>
        <p:spPr>
          <a:xfrm>
            <a:off x="5002179" y="6105608"/>
            <a:ext cx="1169556" cy="369332"/>
          </a:xfrm>
          <a:prstGeom prst="rect">
            <a:avLst/>
          </a:prstGeom>
          <a:noFill/>
        </p:spPr>
        <p:txBody>
          <a:bodyPr wrap="square" rtlCol="0">
            <a:spAutoFit/>
          </a:bodyPr>
          <a:lstStyle/>
          <a:p>
            <a:r>
              <a:rPr lang="en-US" altLang="ko-KR" dirty="0">
                <a:solidFill>
                  <a:schemeClr val="tx2"/>
                </a:solidFill>
              </a:rPr>
              <a:t>2023. 05.</a:t>
            </a:r>
            <a:endParaRPr lang="ko-KR" altLang="en-US" dirty="0">
              <a:solidFill>
                <a:schemeClr val="tx2"/>
              </a:solidFill>
            </a:endParaRPr>
          </a:p>
        </p:txBody>
      </p:sp>
      <p:sp>
        <p:nvSpPr>
          <p:cNvPr id="83" name="타원 82">
            <a:extLst>
              <a:ext uri="{FF2B5EF4-FFF2-40B4-BE49-F238E27FC236}">
                <a16:creationId xmlns:a16="http://schemas.microsoft.com/office/drawing/2014/main" id="{1BC0B351-B57B-4740-96F1-25BFE202719D}"/>
              </a:ext>
            </a:extLst>
          </p:cNvPr>
          <p:cNvSpPr/>
          <p:nvPr/>
        </p:nvSpPr>
        <p:spPr>
          <a:xfrm>
            <a:off x="7069141" y="6498151"/>
            <a:ext cx="280911" cy="215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TextBox 84">
            <a:extLst>
              <a:ext uri="{FF2B5EF4-FFF2-40B4-BE49-F238E27FC236}">
                <a16:creationId xmlns:a16="http://schemas.microsoft.com/office/drawing/2014/main" id="{9974B797-027E-431A-A765-AEFAF469A567}"/>
              </a:ext>
            </a:extLst>
          </p:cNvPr>
          <p:cNvSpPr txBox="1"/>
          <p:nvPr/>
        </p:nvSpPr>
        <p:spPr>
          <a:xfrm>
            <a:off x="6696102" y="6118986"/>
            <a:ext cx="1169556" cy="369332"/>
          </a:xfrm>
          <a:prstGeom prst="rect">
            <a:avLst/>
          </a:prstGeom>
          <a:noFill/>
        </p:spPr>
        <p:txBody>
          <a:bodyPr wrap="square" rtlCol="0">
            <a:spAutoFit/>
          </a:bodyPr>
          <a:lstStyle/>
          <a:p>
            <a:r>
              <a:rPr lang="en-US" altLang="ko-KR" dirty="0">
                <a:solidFill>
                  <a:schemeClr val="tx2"/>
                </a:solidFill>
              </a:rPr>
              <a:t>2023. 07.</a:t>
            </a:r>
            <a:endParaRPr lang="ko-KR" altLang="en-US" dirty="0">
              <a:solidFill>
                <a:schemeClr val="tx2"/>
              </a:solidFill>
            </a:endParaRPr>
          </a:p>
        </p:txBody>
      </p:sp>
      <p:sp>
        <p:nvSpPr>
          <p:cNvPr id="87" name="TextBox 86">
            <a:extLst>
              <a:ext uri="{FF2B5EF4-FFF2-40B4-BE49-F238E27FC236}">
                <a16:creationId xmlns:a16="http://schemas.microsoft.com/office/drawing/2014/main" id="{11EE80BC-D5E6-48EA-A4A3-D49A09EC2A7F}"/>
              </a:ext>
            </a:extLst>
          </p:cNvPr>
          <p:cNvSpPr txBox="1"/>
          <p:nvPr/>
        </p:nvSpPr>
        <p:spPr>
          <a:xfrm>
            <a:off x="6301541" y="6776697"/>
            <a:ext cx="1910496" cy="584775"/>
          </a:xfrm>
          <a:prstGeom prst="rect">
            <a:avLst/>
          </a:prstGeom>
          <a:noFill/>
        </p:spPr>
        <p:txBody>
          <a:bodyPr wrap="square" rtlCol="0">
            <a:spAutoFit/>
          </a:bodyPr>
          <a:lstStyle/>
          <a:p>
            <a:pPr algn="ctr"/>
            <a:r>
              <a:rPr lang="en-US" altLang="ko-KR" sz="1400" b="1" dirty="0"/>
              <a:t>IATA</a:t>
            </a:r>
            <a:r>
              <a:rPr lang="en-US" altLang="ko-KR" dirty="0"/>
              <a:t>®</a:t>
            </a:r>
            <a:r>
              <a:rPr lang="en-US" altLang="ko-KR" sz="1400" b="1" dirty="0"/>
              <a:t> Travel Agent</a:t>
            </a:r>
          </a:p>
          <a:p>
            <a:pPr algn="ctr"/>
            <a:r>
              <a:rPr lang="en-US" altLang="ko-KR" sz="1400" b="1" dirty="0"/>
              <a:t>OFFICIALLY APPROVED</a:t>
            </a:r>
          </a:p>
        </p:txBody>
      </p:sp>
      <p:grpSp>
        <p:nvGrpSpPr>
          <p:cNvPr id="96" name="object 5">
            <a:extLst>
              <a:ext uri="{FF2B5EF4-FFF2-40B4-BE49-F238E27FC236}">
                <a16:creationId xmlns:a16="http://schemas.microsoft.com/office/drawing/2014/main" id="{4EDEBD5D-17E3-4D7F-B21E-9A2300AC3744}"/>
              </a:ext>
            </a:extLst>
          </p:cNvPr>
          <p:cNvGrpSpPr/>
          <p:nvPr/>
        </p:nvGrpSpPr>
        <p:grpSpPr>
          <a:xfrm>
            <a:off x="191650" y="3506423"/>
            <a:ext cx="658600" cy="246780"/>
            <a:chOff x="9288000" y="396005"/>
            <a:chExt cx="1026160" cy="356870"/>
          </a:xfrm>
        </p:grpSpPr>
        <p:sp>
          <p:nvSpPr>
            <p:cNvPr id="97" name="object 6">
              <a:extLst>
                <a:ext uri="{FF2B5EF4-FFF2-40B4-BE49-F238E27FC236}">
                  <a16:creationId xmlns:a16="http://schemas.microsoft.com/office/drawing/2014/main" id="{9E7A6D82-7169-4DF3-B043-E343E70DFB36}"/>
                </a:ext>
              </a:extLst>
            </p:cNvPr>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98" name="object 7">
              <a:extLst>
                <a:ext uri="{FF2B5EF4-FFF2-40B4-BE49-F238E27FC236}">
                  <a16:creationId xmlns:a16="http://schemas.microsoft.com/office/drawing/2014/main" id="{095F0989-6089-483F-A83D-CA3E7177178A}"/>
                </a:ext>
              </a:extLst>
            </p:cNvPr>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99" name="object 8">
              <a:extLst>
                <a:ext uri="{FF2B5EF4-FFF2-40B4-BE49-F238E27FC236}">
                  <a16:creationId xmlns:a16="http://schemas.microsoft.com/office/drawing/2014/main" id="{93961CB0-D584-4752-AF70-0F4B43B21325}"/>
                </a:ext>
              </a:extLst>
            </p:cNvPr>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100" name="object 9">
              <a:extLst>
                <a:ext uri="{FF2B5EF4-FFF2-40B4-BE49-F238E27FC236}">
                  <a16:creationId xmlns:a16="http://schemas.microsoft.com/office/drawing/2014/main" id="{F8EC93D1-B29E-4942-B9F1-A35207782A76}"/>
                </a:ext>
              </a:extLst>
            </p:cNvPr>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1" name="object 10">
              <a:extLst>
                <a:ext uri="{FF2B5EF4-FFF2-40B4-BE49-F238E27FC236}">
                  <a16:creationId xmlns:a16="http://schemas.microsoft.com/office/drawing/2014/main" id="{94C27C4D-390B-45DE-BBA2-8F5108BD4753}"/>
                </a:ext>
              </a:extLst>
            </p:cNvPr>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02" name="object 11">
              <a:extLst>
                <a:ext uri="{FF2B5EF4-FFF2-40B4-BE49-F238E27FC236}">
                  <a16:creationId xmlns:a16="http://schemas.microsoft.com/office/drawing/2014/main" id="{4F7929AA-FD49-43CE-9E14-185EACAB7461}"/>
                </a:ext>
              </a:extLst>
            </p:cNvPr>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03" name="object 12">
              <a:extLst>
                <a:ext uri="{FF2B5EF4-FFF2-40B4-BE49-F238E27FC236}">
                  <a16:creationId xmlns:a16="http://schemas.microsoft.com/office/drawing/2014/main" id="{CB532E94-FC0D-429E-A619-60C744F8FD2D}"/>
                </a:ext>
              </a:extLst>
            </p:cNvPr>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04" name="object 13">
              <a:extLst>
                <a:ext uri="{FF2B5EF4-FFF2-40B4-BE49-F238E27FC236}">
                  <a16:creationId xmlns:a16="http://schemas.microsoft.com/office/drawing/2014/main" id="{DECE9ADC-AF49-4742-93C6-B549FF2A8747}"/>
                </a:ext>
              </a:extLst>
            </p:cNvPr>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pic>
        <p:nvPicPr>
          <p:cNvPr id="20" name="그림 19">
            <a:extLst>
              <a:ext uri="{FF2B5EF4-FFF2-40B4-BE49-F238E27FC236}">
                <a16:creationId xmlns:a16="http://schemas.microsoft.com/office/drawing/2014/main" id="{9B31209A-7E1F-4696-B7AD-9179E42B8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894" y="6399414"/>
            <a:ext cx="391403" cy="391403"/>
          </a:xfrm>
          <a:prstGeom prst="rect">
            <a:avLst/>
          </a:prstGeom>
        </p:spPr>
      </p:pic>
      <p:sp>
        <p:nvSpPr>
          <p:cNvPr id="18" name="TextBox 17">
            <a:extLst>
              <a:ext uri="{FF2B5EF4-FFF2-40B4-BE49-F238E27FC236}">
                <a16:creationId xmlns:a16="http://schemas.microsoft.com/office/drawing/2014/main" id="{831F647A-09B6-91D4-B6E6-404AD55B4212}"/>
              </a:ext>
            </a:extLst>
          </p:cNvPr>
          <p:cNvSpPr txBox="1"/>
          <p:nvPr/>
        </p:nvSpPr>
        <p:spPr>
          <a:xfrm>
            <a:off x="8377665" y="6110175"/>
            <a:ext cx="1169556" cy="369332"/>
          </a:xfrm>
          <a:prstGeom prst="rect">
            <a:avLst/>
          </a:prstGeom>
          <a:noFill/>
        </p:spPr>
        <p:txBody>
          <a:bodyPr wrap="square" rtlCol="0">
            <a:spAutoFit/>
          </a:bodyPr>
          <a:lstStyle/>
          <a:p>
            <a:r>
              <a:rPr lang="en-US" altLang="ko-KR" dirty="0">
                <a:solidFill>
                  <a:schemeClr val="tx2"/>
                </a:solidFill>
              </a:rPr>
              <a:t>2023. 10.</a:t>
            </a:r>
            <a:endParaRPr lang="ko-KR" altLang="en-US" dirty="0">
              <a:solidFill>
                <a:schemeClr val="tx2"/>
              </a:solidFill>
            </a:endParaRPr>
          </a:p>
        </p:txBody>
      </p:sp>
      <p:sp>
        <p:nvSpPr>
          <p:cNvPr id="21" name="TextBox 20">
            <a:extLst>
              <a:ext uri="{FF2B5EF4-FFF2-40B4-BE49-F238E27FC236}">
                <a16:creationId xmlns:a16="http://schemas.microsoft.com/office/drawing/2014/main" id="{37E78330-E4F1-72F4-5930-216064C22A21}"/>
              </a:ext>
            </a:extLst>
          </p:cNvPr>
          <p:cNvSpPr txBox="1"/>
          <p:nvPr/>
        </p:nvSpPr>
        <p:spPr>
          <a:xfrm>
            <a:off x="8070338" y="6721413"/>
            <a:ext cx="1910496" cy="738664"/>
          </a:xfrm>
          <a:prstGeom prst="rect">
            <a:avLst/>
          </a:prstGeom>
          <a:noFill/>
        </p:spPr>
        <p:txBody>
          <a:bodyPr wrap="square" rtlCol="0">
            <a:spAutoFit/>
          </a:bodyPr>
          <a:lstStyle/>
          <a:p>
            <a:pPr algn="ctr"/>
            <a:r>
              <a:rPr lang="en-US" altLang="ko-KR" sz="1400" b="1" dirty="0"/>
              <a:t>Tashkent / Georgia / </a:t>
            </a:r>
          </a:p>
          <a:p>
            <a:pPr algn="ctr"/>
            <a:r>
              <a:rPr lang="en-US" altLang="ko-KR" sz="1400" b="1" dirty="0"/>
              <a:t>Armenia OFFICE</a:t>
            </a:r>
          </a:p>
          <a:p>
            <a:pPr algn="ctr"/>
            <a:r>
              <a:rPr lang="en-US" altLang="ko-KR" sz="1400" b="1" dirty="0"/>
              <a:t>ESTABLISHED</a:t>
            </a:r>
          </a:p>
        </p:txBody>
      </p:sp>
      <p:sp>
        <p:nvSpPr>
          <p:cNvPr id="22" name="타원 21">
            <a:extLst>
              <a:ext uri="{FF2B5EF4-FFF2-40B4-BE49-F238E27FC236}">
                <a16:creationId xmlns:a16="http://schemas.microsoft.com/office/drawing/2014/main" id="{B1299E00-0CA8-88AC-55DF-3B53B4FCE947}"/>
              </a:ext>
            </a:extLst>
          </p:cNvPr>
          <p:cNvSpPr/>
          <p:nvPr/>
        </p:nvSpPr>
        <p:spPr>
          <a:xfrm>
            <a:off x="8815171" y="6507024"/>
            <a:ext cx="280911" cy="215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573" y="2394164"/>
            <a:ext cx="9659607" cy="5285647"/>
          </a:xfrm>
          <a:prstGeom prst="rect">
            <a:avLst/>
          </a:prstGeom>
        </p:spPr>
      </p:pic>
      <p:grpSp>
        <p:nvGrpSpPr>
          <p:cNvPr id="3" name="object 3"/>
          <p:cNvGrpSpPr/>
          <p:nvPr/>
        </p:nvGrpSpPr>
        <p:grpSpPr>
          <a:xfrm>
            <a:off x="0" y="8"/>
            <a:ext cx="10692130" cy="144145"/>
            <a:chOff x="0" y="8"/>
            <a:chExt cx="10692130" cy="144145"/>
          </a:xfrm>
        </p:grpSpPr>
        <p:sp>
          <p:nvSpPr>
            <p:cNvPr id="4" name="object 4"/>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5" name="object 5"/>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6" name="object 6"/>
          <p:cNvGrpSpPr/>
          <p:nvPr/>
        </p:nvGrpSpPr>
        <p:grpSpPr>
          <a:xfrm>
            <a:off x="9288000" y="396005"/>
            <a:ext cx="1026160" cy="356870"/>
            <a:chOff x="9288000" y="396005"/>
            <a:chExt cx="1026160" cy="356870"/>
          </a:xfrm>
        </p:grpSpPr>
        <p:sp>
          <p:nvSpPr>
            <p:cNvPr id="7" name="object 7"/>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8" name="object 8"/>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9" name="object 9"/>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10" name="object 10"/>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1" name="object 11"/>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2" name="object 12"/>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3" name="object 13"/>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4" name="object 14"/>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5" name="object 15"/>
          <p:cNvGrpSpPr/>
          <p:nvPr/>
        </p:nvGrpSpPr>
        <p:grpSpPr>
          <a:xfrm>
            <a:off x="9765347" y="794158"/>
            <a:ext cx="526415" cy="85725"/>
            <a:chOff x="9765347" y="794158"/>
            <a:chExt cx="526415" cy="85725"/>
          </a:xfrm>
        </p:grpSpPr>
        <p:sp>
          <p:nvSpPr>
            <p:cNvPr id="16" name="object 16"/>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7" name="object 17"/>
            <p:cNvPicPr/>
            <p:nvPr/>
          </p:nvPicPr>
          <p:blipFill>
            <a:blip r:embed="rId3" cstate="print"/>
            <a:stretch>
              <a:fillRect/>
            </a:stretch>
          </p:blipFill>
          <p:spPr>
            <a:xfrm>
              <a:off x="9875332" y="794158"/>
              <a:ext cx="416388" cy="85483"/>
            </a:xfrm>
            <a:prstGeom prst="rect">
              <a:avLst/>
            </a:prstGeom>
          </p:spPr>
        </p:pic>
      </p:grpSp>
      <p:sp>
        <p:nvSpPr>
          <p:cNvPr id="33" name="object 33"/>
          <p:cNvSpPr/>
          <p:nvPr/>
        </p:nvSpPr>
        <p:spPr>
          <a:xfrm>
            <a:off x="1300534" y="2036164"/>
            <a:ext cx="1620520" cy="360045"/>
          </a:xfrm>
          <a:custGeom>
            <a:avLst/>
            <a:gdLst/>
            <a:ahLst/>
            <a:cxnLst/>
            <a:rect l="l" t="t" r="r" b="b"/>
            <a:pathLst>
              <a:path w="1620520" h="360045">
                <a:moveTo>
                  <a:pt x="1619999" y="0"/>
                </a:moveTo>
                <a:lnTo>
                  <a:pt x="0" y="0"/>
                </a:lnTo>
                <a:lnTo>
                  <a:pt x="0" y="359994"/>
                </a:lnTo>
                <a:lnTo>
                  <a:pt x="1619999" y="359994"/>
                </a:lnTo>
                <a:lnTo>
                  <a:pt x="1619999" y="0"/>
                </a:lnTo>
                <a:close/>
              </a:path>
            </a:pathLst>
          </a:custGeom>
          <a:solidFill>
            <a:srgbClr val="F5F5F6"/>
          </a:solidFill>
        </p:spPr>
        <p:txBody>
          <a:bodyPr wrap="square" lIns="0" tIns="0" rIns="0" bIns="0" rtlCol="0"/>
          <a:lstStyle/>
          <a:p>
            <a:endParaRPr/>
          </a:p>
        </p:txBody>
      </p:sp>
      <p:sp>
        <p:nvSpPr>
          <p:cNvPr id="29" name="object 52">
            <a:extLst>
              <a:ext uri="{FF2B5EF4-FFF2-40B4-BE49-F238E27FC236}">
                <a16:creationId xmlns:a16="http://schemas.microsoft.com/office/drawing/2014/main" id="{A8103BC0-6799-4BC2-9ABA-CEFB6EB3FE00}"/>
              </a:ext>
            </a:extLst>
          </p:cNvPr>
          <p:cNvSpPr txBox="1">
            <a:spLocks/>
          </p:cNvSpPr>
          <p:nvPr/>
        </p:nvSpPr>
        <p:spPr>
          <a:xfrm>
            <a:off x="912048" y="915123"/>
            <a:ext cx="6136148" cy="551433"/>
          </a:xfrm>
          <a:prstGeom prst="rect">
            <a:avLst/>
          </a:prstGeom>
        </p:spPr>
        <p:txBody>
          <a:bodyPr vert="horz" wrap="square" lIns="0" tIns="12700" rIns="0" bIns="0" rtlCol="0">
            <a:spAutoFit/>
          </a:bodyPr>
          <a:lstStyle>
            <a:lvl1pPr>
              <a:defRPr sz="1800" b="1" i="0">
                <a:solidFill>
                  <a:srgbClr val="595757"/>
                </a:solidFill>
                <a:latin typeface="Malgun Gothic"/>
                <a:ea typeface="+mj-ea"/>
                <a:cs typeface="Malgun Gothic"/>
              </a:defRPr>
            </a:lvl1pPr>
          </a:lstStyle>
          <a:p>
            <a:pPr marL="12700" latinLnBrk="0">
              <a:spcBef>
                <a:spcPts val="100"/>
              </a:spcBef>
            </a:pPr>
            <a:r>
              <a:rPr lang="ko-KR" altLang="en-US" sz="3500" kern="0" spc="-240" dirty="0">
                <a:solidFill>
                  <a:srgbClr val="F18900"/>
                </a:solidFill>
                <a:latin typeface="Verdana"/>
                <a:cs typeface="Verdana"/>
              </a:rPr>
              <a:t>  </a:t>
            </a:r>
            <a:r>
              <a:rPr lang="en-US" altLang="ko-KR" sz="2800" kern="0" spc="-240" dirty="0">
                <a:solidFill>
                  <a:srgbClr val="F18900"/>
                </a:solidFill>
                <a:latin typeface="Verdana"/>
                <a:cs typeface="Verdana"/>
              </a:rPr>
              <a:t>03. </a:t>
            </a:r>
            <a:r>
              <a:rPr lang="en-US" altLang="ko-KR" sz="2800" kern="0" spc="-315" dirty="0">
                <a:solidFill>
                  <a:srgbClr val="2C4198"/>
                </a:solidFill>
                <a:latin typeface="Verdana"/>
                <a:cs typeface="Verdana"/>
              </a:rPr>
              <a:t>INBOUND</a:t>
            </a:r>
            <a:r>
              <a:rPr lang="ko-KR" altLang="en-US" sz="2800" kern="0" spc="-315" dirty="0">
                <a:solidFill>
                  <a:srgbClr val="2C4198"/>
                </a:solidFill>
                <a:latin typeface="Verdana"/>
                <a:cs typeface="Verdana"/>
              </a:rPr>
              <a:t> </a:t>
            </a:r>
            <a:r>
              <a:rPr lang="en-US" altLang="ko-KR" sz="2800" kern="0" spc="-315" dirty="0">
                <a:solidFill>
                  <a:srgbClr val="2C4198"/>
                </a:solidFill>
                <a:latin typeface="Verdana"/>
                <a:cs typeface="Verdana"/>
              </a:rPr>
              <a:t>DIVISION</a:t>
            </a:r>
            <a:endParaRPr lang="ko-KR" altLang="en-US" sz="3500" kern="0" dirty="0">
              <a:latin typeface="Verdana"/>
              <a:cs typeface="Verdana"/>
            </a:endParaRPr>
          </a:p>
        </p:txBody>
      </p:sp>
      <p:sp>
        <p:nvSpPr>
          <p:cNvPr id="75" name="TextBox 74">
            <a:extLst>
              <a:ext uri="{FF2B5EF4-FFF2-40B4-BE49-F238E27FC236}">
                <a16:creationId xmlns:a16="http://schemas.microsoft.com/office/drawing/2014/main" id="{189D6E1C-C257-4E46-9FD1-F40CF56F56AA}"/>
              </a:ext>
            </a:extLst>
          </p:cNvPr>
          <p:cNvSpPr txBox="1"/>
          <p:nvPr/>
        </p:nvSpPr>
        <p:spPr>
          <a:xfrm>
            <a:off x="7908327" y="6219845"/>
            <a:ext cx="2399304" cy="523220"/>
          </a:xfrm>
          <a:prstGeom prst="rect">
            <a:avLst/>
          </a:prstGeom>
          <a:noFill/>
        </p:spPr>
        <p:txBody>
          <a:bodyPr wrap="square" rtlCol="0">
            <a:spAutoFit/>
          </a:bodyPr>
          <a:lstStyle/>
          <a:p>
            <a:pPr algn="ctr"/>
            <a:r>
              <a:rPr lang="en-US" altLang="ko-KR" sz="1400" b="1" dirty="0">
                <a:latin typeface="나눔고딕 ExtraBold" panose="020D0904000000000000" pitchFamily="50" charset="-127"/>
                <a:ea typeface="나눔고딕 ExtraBold" panose="020D0904000000000000" pitchFamily="50" charset="-127"/>
              </a:rPr>
              <a:t>Malaysia Prudential Group</a:t>
            </a:r>
          </a:p>
          <a:p>
            <a:pPr algn="ctr"/>
            <a:r>
              <a:rPr lang="en-US" altLang="ko-KR" sz="1400" b="1" dirty="0">
                <a:latin typeface="나눔고딕 ExtraBold" panose="020D0904000000000000" pitchFamily="50" charset="-127"/>
                <a:ea typeface="나눔고딕 ExtraBold" panose="020D0904000000000000" pitchFamily="50" charset="-127"/>
              </a:rPr>
              <a:t>860 PAX Secured</a:t>
            </a:r>
          </a:p>
        </p:txBody>
      </p:sp>
      <p:sp>
        <p:nvSpPr>
          <p:cNvPr id="76" name="TextBox 75">
            <a:extLst>
              <a:ext uri="{FF2B5EF4-FFF2-40B4-BE49-F238E27FC236}">
                <a16:creationId xmlns:a16="http://schemas.microsoft.com/office/drawing/2014/main" id="{678899ED-5CD4-43B9-BDCE-09F21E96E93E}"/>
              </a:ext>
            </a:extLst>
          </p:cNvPr>
          <p:cNvSpPr txBox="1"/>
          <p:nvPr/>
        </p:nvSpPr>
        <p:spPr>
          <a:xfrm>
            <a:off x="5953290" y="6237645"/>
            <a:ext cx="2140399" cy="523220"/>
          </a:xfrm>
          <a:prstGeom prst="rect">
            <a:avLst/>
          </a:prstGeom>
          <a:noFill/>
        </p:spPr>
        <p:txBody>
          <a:bodyPr wrap="square" rtlCol="0">
            <a:spAutoFit/>
          </a:bodyPr>
          <a:lstStyle/>
          <a:p>
            <a:pPr algn="ctr"/>
            <a:r>
              <a:rPr lang="en-US" altLang="ko-KR" sz="1400" b="1" dirty="0">
                <a:latin typeface="나눔고딕 ExtraBold" panose="020D0904000000000000" pitchFamily="50" charset="-127"/>
                <a:ea typeface="나눔고딕 ExtraBold" panose="020D0904000000000000" pitchFamily="50" charset="-127"/>
              </a:rPr>
              <a:t>MD MEDIA INDONESIA</a:t>
            </a:r>
          </a:p>
          <a:p>
            <a:pPr algn="ctr"/>
            <a:r>
              <a:rPr lang="en-US" altLang="ko-KR" sz="1400" b="1" dirty="0">
                <a:latin typeface="나눔고딕 ExtraBold" panose="020D0904000000000000" pitchFamily="50" charset="-127"/>
                <a:ea typeface="나눔고딕 ExtraBold" panose="020D0904000000000000" pitchFamily="50" charset="-127"/>
              </a:rPr>
              <a:t>380 PAX Secured</a:t>
            </a:r>
          </a:p>
        </p:txBody>
      </p:sp>
      <p:sp>
        <p:nvSpPr>
          <p:cNvPr id="77" name="TextBox 76">
            <a:extLst>
              <a:ext uri="{FF2B5EF4-FFF2-40B4-BE49-F238E27FC236}">
                <a16:creationId xmlns:a16="http://schemas.microsoft.com/office/drawing/2014/main" id="{1AE04087-A0A5-468F-85EC-ABB9E9B7DEBA}"/>
              </a:ext>
            </a:extLst>
          </p:cNvPr>
          <p:cNvSpPr txBox="1"/>
          <p:nvPr/>
        </p:nvSpPr>
        <p:spPr>
          <a:xfrm>
            <a:off x="7721100" y="3851231"/>
            <a:ext cx="2414000" cy="553998"/>
          </a:xfrm>
          <a:prstGeom prst="rect">
            <a:avLst/>
          </a:prstGeom>
          <a:noFill/>
        </p:spPr>
        <p:txBody>
          <a:bodyPr wrap="square" rtlCol="0">
            <a:spAutoFit/>
          </a:bodyPr>
          <a:lstStyle/>
          <a:p>
            <a:pPr algn="ctr"/>
            <a:r>
              <a:rPr lang="en-US" altLang="ko-KR" sz="1600" b="1" dirty="0">
                <a:latin typeface="나눔고딕 ExtraBold" panose="020D0904000000000000" pitchFamily="50" charset="-127"/>
                <a:ea typeface="나눔고딕 ExtraBold" panose="020D0904000000000000" pitchFamily="50" charset="-127"/>
              </a:rPr>
              <a:t>Brazil Medical Group</a:t>
            </a:r>
          </a:p>
          <a:p>
            <a:pPr algn="ctr"/>
            <a:r>
              <a:rPr lang="en-US" altLang="ko-KR" sz="1400" b="1" dirty="0">
                <a:latin typeface="나눔고딕 ExtraBold" panose="020D0904000000000000" pitchFamily="50" charset="-127"/>
                <a:ea typeface="나눔고딕 ExtraBold" panose="020D0904000000000000" pitchFamily="50" charset="-127"/>
              </a:rPr>
              <a:t>165 PAX Secured</a:t>
            </a:r>
          </a:p>
        </p:txBody>
      </p:sp>
      <p:sp>
        <p:nvSpPr>
          <p:cNvPr id="79" name="TextBox 78">
            <a:extLst>
              <a:ext uri="{FF2B5EF4-FFF2-40B4-BE49-F238E27FC236}">
                <a16:creationId xmlns:a16="http://schemas.microsoft.com/office/drawing/2014/main" id="{E5BECC1F-1F73-4F63-BE4C-920BD782D217}"/>
              </a:ext>
            </a:extLst>
          </p:cNvPr>
          <p:cNvSpPr txBox="1"/>
          <p:nvPr/>
        </p:nvSpPr>
        <p:spPr>
          <a:xfrm>
            <a:off x="518394" y="6306970"/>
            <a:ext cx="2847316" cy="553998"/>
          </a:xfrm>
          <a:prstGeom prst="rect">
            <a:avLst/>
          </a:prstGeom>
          <a:noFill/>
        </p:spPr>
        <p:txBody>
          <a:bodyPr wrap="square" rtlCol="0">
            <a:spAutoFit/>
          </a:bodyPr>
          <a:lstStyle/>
          <a:p>
            <a:pPr algn="ctr"/>
            <a:r>
              <a:rPr lang="en-US" altLang="ko-KR" sz="1600" b="1" dirty="0">
                <a:latin typeface="나눔고딕 ExtraBold" panose="020D0904000000000000" pitchFamily="50" charset="-127"/>
                <a:ea typeface="나눔고딕 ExtraBold" panose="020D0904000000000000" pitchFamily="50" charset="-127"/>
              </a:rPr>
              <a:t>Ford Vietnam</a:t>
            </a:r>
          </a:p>
          <a:p>
            <a:pPr algn="ctr"/>
            <a:r>
              <a:rPr lang="en-US" altLang="ko-KR" sz="1400" b="1" dirty="0">
                <a:latin typeface="나눔고딕 ExtraBold" panose="020D0904000000000000" pitchFamily="50" charset="-127"/>
                <a:ea typeface="나눔고딕 ExtraBold" panose="020D0904000000000000" pitchFamily="50" charset="-127"/>
              </a:rPr>
              <a:t>307 PAX Secured</a:t>
            </a:r>
          </a:p>
        </p:txBody>
      </p:sp>
      <p:sp>
        <p:nvSpPr>
          <p:cNvPr id="80" name="TextBox 79">
            <a:extLst>
              <a:ext uri="{FF2B5EF4-FFF2-40B4-BE49-F238E27FC236}">
                <a16:creationId xmlns:a16="http://schemas.microsoft.com/office/drawing/2014/main" id="{39573C5C-B843-4BC2-B5C8-C381211DE5F6}"/>
              </a:ext>
            </a:extLst>
          </p:cNvPr>
          <p:cNvSpPr txBox="1"/>
          <p:nvPr/>
        </p:nvSpPr>
        <p:spPr>
          <a:xfrm>
            <a:off x="5279138" y="3851231"/>
            <a:ext cx="2819815" cy="523220"/>
          </a:xfrm>
          <a:prstGeom prst="rect">
            <a:avLst/>
          </a:prstGeom>
          <a:noFill/>
        </p:spPr>
        <p:txBody>
          <a:bodyPr wrap="square" rtlCol="0">
            <a:spAutoFit/>
          </a:bodyPr>
          <a:lstStyle/>
          <a:p>
            <a:pPr algn="ctr"/>
            <a:r>
              <a:rPr lang="en-US" altLang="ko-KR" sz="1400" b="1" dirty="0">
                <a:latin typeface="나눔고딕 ExtraBold" panose="020D0904000000000000" pitchFamily="50" charset="-127"/>
                <a:ea typeface="나눔고딕 ExtraBold" panose="020D0904000000000000" pitchFamily="50" charset="-127"/>
              </a:rPr>
              <a:t>Manulife Vietnam</a:t>
            </a:r>
          </a:p>
          <a:p>
            <a:pPr algn="ctr"/>
            <a:r>
              <a:rPr lang="en-US" altLang="ko-KR" sz="1400" b="1" dirty="0">
                <a:latin typeface="나눔고딕 ExtraBold" panose="020D0904000000000000" pitchFamily="50" charset="-127"/>
                <a:ea typeface="나눔고딕 ExtraBold" panose="020D0904000000000000" pitchFamily="50" charset="-127"/>
              </a:rPr>
              <a:t>423 PAX Secured</a:t>
            </a:r>
          </a:p>
        </p:txBody>
      </p:sp>
      <p:sp>
        <p:nvSpPr>
          <p:cNvPr id="81" name="TextBox 80">
            <a:extLst>
              <a:ext uri="{FF2B5EF4-FFF2-40B4-BE49-F238E27FC236}">
                <a16:creationId xmlns:a16="http://schemas.microsoft.com/office/drawing/2014/main" id="{3CA47924-31DC-4869-B646-4D3FA7C3E266}"/>
              </a:ext>
            </a:extLst>
          </p:cNvPr>
          <p:cNvSpPr txBox="1"/>
          <p:nvPr/>
        </p:nvSpPr>
        <p:spPr>
          <a:xfrm>
            <a:off x="2371954" y="3739569"/>
            <a:ext cx="3736746" cy="677108"/>
          </a:xfrm>
          <a:prstGeom prst="rect">
            <a:avLst/>
          </a:prstGeom>
          <a:noFill/>
        </p:spPr>
        <p:txBody>
          <a:bodyPr wrap="square" rtlCol="0">
            <a:spAutoFit/>
          </a:bodyPr>
          <a:lstStyle/>
          <a:p>
            <a:pPr algn="ctr"/>
            <a:r>
              <a:rPr lang="en-US" altLang="ko-KR" sz="1400" b="1" dirty="0">
                <a:latin typeface="나눔고딕 ExtraBold" panose="020D0904000000000000" pitchFamily="50" charset="-127"/>
                <a:ea typeface="나눔고딕 ExtraBold" panose="020D0904000000000000" pitchFamily="50" charset="-127"/>
              </a:rPr>
              <a:t>ITF International Tae-Kwon-do</a:t>
            </a:r>
            <a:endParaRPr lang="en-US" altLang="ko-KR" sz="1200" b="1" dirty="0">
              <a:latin typeface="나눔고딕 ExtraBold" panose="020D0904000000000000" pitchFamily="50" charset="-127"/>
              <a:ea typeface="나눔고딕 ExtraBold" panose="020D0904000000000000" pitchFamily="50" charset="-127"/>
            </a:endParaRPr>
          </a:p>
          <a:p>
            <a:pPr algn="ctr"/>
            <a:r>
              <a:rPr lang="en-US" altLang="ko-KR" sz="1200" b="1" dirty="0">
                <a:latin typeface="나눔고딕 ExtraBold" panose="020D0904000000000000" pitchFamily="50" charset="-127"/>
                <a:ea typeface="나눔고딕 ExtraBold" panose="020D0904000000000000" pitchFamily="50" charset="-127"/>
              </a:rPr>
              <a:t>Seoul Competition</a:t>
            </a:r>
          </a:p>
          <a:p>
            <a:pPr algn="ctr"/>
            <a:r>
              <a:rPr lang="en-US" altLang="ko-KR" sz="1200" b="1" dirty="0">
                <a:latin typeface="나눔고딕 ExtraBold" panose="020D0904000000000000" pitchFamily="50" charset="-127"/>
                <a:ea typeface="나눔고딕 ExtraBold" panose="020D0904000000000000" pitchFamily="50" charset="-127"/>
              </a:rPr>
              <a:t>* Over 600 PAX Secured *</a:t>
            </a:r>
            <a:endParaRPr lang="en-US" altLang="ko-KR" sz="1400" b="1" dirty="0">
              <a:latin typeface="나눔고딕 ExtraBold" panose="020D0904000000000000" pitchFamily="50" charset="-127"/>
              <a:ea typeface="나눔고딕 ExtraBold" panose="020D0904000000000000" pitchFamily="50" charset="-127"/>
            </a:endParaRPr>
          </a:p>
        </p:txBody>
      </p:sp>
      <p:sp>
        <p:nvSpPr>
          <p:cNvPr id="27" name="TextBox 26">
            <a:extLst>
              <a:ext uri="{FF2B5EF4-FFF2-40B4-BE49-F238E27FC236}">
                <a16:creationId xmlns:a16="http://schemas.microsoft.com/office/drawing/2014/main" id="{77967DC2-6179-4C7A-B2AA-049F79435086}"/>
              </a:ext>
            </a:extLst>
          </p:cNvPr>
          <p:cNvSpPr txBox="1"/>
          <p:nvPr/>
        </p:nvSpPr>
        <p:spPr>
          <a:xfrm>
            <a:off x="542551" y="3247799"/>
            <a:ext cx="3795086" cy="307777"/>
          </a:xfrm>
          <a:prstGeom prst="rect">
            <a:avLst/>
          </a:prstGeom>
          <a:noFill/>
        </p:spPr>
        <p:txBody>
          <a:bodyPr wrap="square" rtlCol="0">
            <a:spAutoFit/>
          </a:bodyPr>
          <a:lstStyle/>
          <a:p>
            <a:pPr marL="285750" indent="-285750">
              <a:buFont typeface="Arial" panose="020B0604020202020204" pitchFamily="34" charset="0"/>
              <a:buChar char="•"/>
            </a:pPr>
            <a:r>
              <a:rPr lang="en-US" altLang="ko-KR" sz="1400" b="1" dirty="0">
                <a:latin typeface="휴먼엑스포" panose="02030504000101010101" pitchFamily="18" charset="-127"/>
                <a:ea typeface="휴먼엑스포" panose="02030504000101010101" pitchFamily="18" charset="-127"/>
              </a:rPr>
              <a:t>Main Performance</a:t>
            </a:r>
            <a:endParaRPr lang="ko-KR" altLang="en-US" sz="1400" b="1" dirty="0"/>
          </a:p>
        </p:txBody>
      </p:sp>
      <p:sp>
        <p:nvSpPr>
          <p:cNvPr id="28" name="사각형: 둥근 모서리 27">
            <a:extLst>
              <a:ext uri="{FF2B5EF4-FFF2-40B4-BE49-F238E27FC236}">
                <a16:creationId xmlns:a16="http://schemas.microsoft.com/office/drawing/2014/main" id="{0224EFEA-78CD-4847-9BF7-E835998C4CA2}"/>
              </a:ext>
            </a:extLst>
          </p:cNvPr>
          <p:cNvSpPr/>
          <p:nvPr/>
        </p:nvSpPr>
        <p:spPr>
          <a:xfrm>
            <a:off x="359768" y="1882960"/>
            <a:ext cx="2378573" cy="115411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en-US" altLang="ko-KR" sz="1400" b="1" dirty="0">
              <a:latin typeface="+mn-ea"/>
            </a:endParaRPr>
          </a:p>
          <a:p>
            <a:pPr algn="ctr"/>
            <a:r>
              <a:rPr lang="en-US" altLang="ko-KR" sz="1400" b="1" dirty="0">
                <a:solidFill>
                  <a:schemeClr val="tx1"/>
                </a:solidFill>
                <a:latin typeface="+mn-ea"/>
              </a:rPr>
              <a:t>Southeast Asia, North America, Europe &amp; Middle East</a:t>
            </a:r>
          </a:p>
          <a:p>
            <a:pPr algn="ctr"/>
            <a:endParaRPr lang="ko-KR" altLang="en-US" dirty="0"/>
          </a:p>
        </p:txBody>
      </p:sp>
      <p:sp>
        <p:nvSpPr>
          <p:cNvPr id="92" name="사각형: 둥근 모서리 91">
            <a:extLst>
              <a:ext uri="{FF2B5EF4-FFF2-40B4-BE49-F238E27FC236}">
                <a16:creationId xmlns:a16="http://schemas.microsoft.com/office/drawing/2014/main" id="{38559979-2814-4EF1-B22D-324DE151BED3}"/>
              </a:ext>
            </a:extLst>
          </p:cNvPr>
          <p:cNvSpPr/>
          <p:nvPr/>
        </p:nvSpPr>
        <p:spPr>
          <a:xfrm>
            <a:off x="2880812" y="1859012"/>
            <a:ext cx="2378573" cy="115411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tx1"/>
                </a:solidFill>
                <a:latin typeface="+mn-ea"/>
              </a:rPr>
              <a:t>SUCCESSFUL PKG / INCENTIVE / </a:t>
            </a:r>
          </a:p>
          <a:p>
            <a:pPr algn="ctr"/>
            <a:r>
              <a:rPr lang="en-US" altLang="ko-KR" sz="1400" b="1" dirty="0">
                <a:solidFill>
                  <a:schemeClr val="tx1"/>
                </a:solidFill>
                <a:latin typeface="+mn-ea"/>
              </a:rPr>
              <a:t>CORPORATE /  </a:t>
            </a:r>
          </a:p>
          <a:p>
            <a:pPr algn="ctr"/>
            <a:r>
              <a:rPr lang="en-US" altLang="ko-KR" sz="1400" b="1" dirty="0">
                <a:solidFill>
                  <a:schemeClr val="tx1"/>
                </a:solidFill>
                <a:latin typeface="+mn-ea"/>
              </a:rPr>
              <a:t>VVIP EVENT</a:t>
            </a:r>
            <a:endParaRPr lang="ko-KR" altLang="en-US" dirty="0">
              <a:solidFill>
                <a:schemeClr val="tx1"/>
              </a:solidFill>
            </a:endParaRPr>
          </a:p>
        </p:txBody>
      </p:sp>
      <p:sp>
        <p:nvSpPr>
          <p:cNvPr id="93" name="사각형: 둥근 모서리 92">
            <a:extLst>
              <a:ext uri="{FF2B5EF4-FFF2-40B4-BE49-F238E27FC236}">
                <a16:creationId xmlns:a16="http://schemas.microsoft.com/office/drawing/2014/main" id="{193EC2EB-5286-4058-9676-416C9A75C2AE}"/>
              </a:ext>
            </a:extLst>
          </p:cNvPr>
          <p:cNvSpPr/>
          <p:nvPr/>
        </p:nvSpPr>
        <p:spPr>
          <a:xfrm>
            <a:off x="7935795" y="1856393"/>
            <a:ext cx="2378573" cy="115411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ko-KR" sz="1400" b="1" dirty="0">
                <a:latin typeface="+mn-ea"/>
              </a:rPr>
              <a:t>KOREA #1 INBOUND TRAVEL AGENCY</a:t>
            </a:r>
          </a:p>
        </p:txBody>
      </p:sp>
      <p:sp>
        <p:nvSpPr>
          <p:cNvPr id="95" name="사각형: 둥근 모서리 94">
            <a:extLst>
              <a:ext uri="{FF2B5EF4-FFF2-40B4-BE49-F238E27FC236}">
                <a16:creationId xmlns:a16="http://schemas.microsoft.com/office/drawing/2014/main" id="{7CAA78C6-1B96-4650-908A-1033FA65CC55}"/>
              </a:ext>
            </a:extLst>
          </p:cNvPr>
          <p:cNvSpPr/>
          <p:nvPr/>
        </p:nvSpPr>
        <p:spPr>
          <a:xfrm>
            <a:off x="5401857" y="1867171"/>
            <a:ext cx="2378573" cy="115411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ko-KR" sz="1400" b="1" dirty="0">
                <a:solidFill>
                  <a:schemeClr val="tx1"/>
                </a:solidFill>
                <a:latin typeface="+mn-ea"/>
              </a:rPr>
              <a:t>DIRECT-MANAGEMENT</a:t>
            </a:r>
            <a:br>
              <a:rPr lang="en-US" altLang="ko-KR" sz="1400" b="1" dirty="0">
                <a:solidFill>
                  <a:schemeClr val="tx1"/>
                </a:solidFill>
                <a:latin typeface="+mn-ea"/>
              </a:rPr>
            </a:br>
            <a:r>
              <a:rPr lang="en-US" altLang="ko-KR" sz="1400" b="1" dirty="0">
                <a:solidFill>
                  <a:schemeClr val="tx1"/>
                </a:solidFill>
                <a:latin typeface="+mn-ea"/>
              </a:rPr>
              <a:t>LOCAL OFFICES</a:t>
            </a:r>
          </a:p>
        </p:txBody>
      </p:sp>
      <p:cxnSp>
        <p:nvCxnSpPr>
          <p:cNvPr id="46" name="직선 연결선 45">
            <a:extLst>
              <a:ext uri="{FF2B5EF4-FFF2-40B4-BE49-F238E27FC236}">
                <a16:creationId xmlns:a16="http://schemas.microsoft.com/office/drawing/2014/main" id="{AFDEF89B-F7DE-4CE5-88F7-2F9A525A2B8F}"/>
              </a:ext>
            </a:extLst>
          </p:cNvPr>
          <p:cNvCxnSpPr>
            <a:cxnSpLocks/>
          </p:cNvCxnSpPr>
          <p:nvPr/>
        </p:nvCxnSpPr>
        <p:spPr>
          <a:xfrm flipV="1">
            <a:off x="0" y="4687458"/>
            <a:ext cx="10659346" cy="8367"/>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47" name="직선 연결선 46">
            <a:extLst>
              <a:ext uri="{FF2B5EF4-FFF2-40B4-BE49-F238E27FC236}">
                <a16:creationId xmlns:a16="http://schemas.microsoft.com/office/drawing/2014/main" id="{2EEEF011-F244-48FA-B811-E429A4E49A04}"/>
              </a:ext>
            </a:extLst>
          </p:cNvPr>
          <p:cNvCxnSpPr>
            <a:cxnSpLocks/>
          </p:cNvCxnSpPr>
          <p:nvPr/>
        </p:nvCxnSpPr>
        <p:spPr>
          <a:xfrm flipV="1">
            <a:off x="0" y="5980117"/>
            <a:ext cx="10692024" cy="11108"/>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48" name="타원 47">
            <a:extLst>
              <a:ext uri="{FF2B5EF4-FFF2-40B4-BE49-F238E27FC236}">
                <a16:creationId xmlns:a16="http://schemas.microsoft.com/office/drawing/2014/main" id="{A454FD19-F0F7-4DA9-92D4-95C9D132C94E}"/>
              </a:ext>
            </a:extLst>
          </p:cNvPr>
          <p:cNvSpPr/>
          <p:nvPr/>
        </p:nvSpPr>
        <p:spPr>
          <a:xfrm>
            <a:off x="4076003" y="4543425"/>
            <a:ext cx="280097" cy="25476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50" name="타원 49">
            <a:extLst>
              <a:ext uri="{FF2B5EF4-FFF2-40B4-BE49-F238E27FC236}">
                <a16:creationId xmlns:a16="http://schemas.microsoft.com/office/drawing/2014/main" id="{C7B978C3-6337-4EB6-9099-2898F52D5F7F}"/>
              </a:ext>
            </a:extLst>
          </p:cNvPr>
          <p:cNvSpPr/>
          <p:nvPr/>
        </p:nvSpPr>
        <p:spPr>
          <a:xfrm>
            <a:off x="6565900" y="4543425"/>
            <a:ext cx="280097" cy="25476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51" name="타원 50">
            <a:extLst>
              <a:ext uri="{FF2B5EF4-FFF2-40B4-BE49-F238E27FC236}">
                <a16:creationId xmlns:a16="http://schemas.microsoft.com/office/drawing/2014/main" id="{CD052B76-FC14-40BE-9C8C-7ACEBF81A8A2}"/>
              </a:ext>
            </a:extLst>
          </p:cNvPr>
          <p:cNvSpPr/>
          <p:nvPr/>
        </p:nvSpPr>
        <p:spPr>
          <a:xfrm>
            <a:off x="8851900" y="4543425"/>
            <a:ext cx="280097" cy="25476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52" name="타원 51">
            <a:extLst>
              <a:ext uri="{FF2B5EF4-FFF2-40B4-BE49-F238E27FC236}">
                <a16:creationId xmlns:a16="http://schemas.microsoft.com/office/drawing/2014/main" id="{98C8CB70-D378-45D7-AD51-E3DBFDC4C4AD}"/>
              </a:ext>
            </a:extLst>
          </p:cNvPr>
          <p:cNvSpPr/>
          <p:nvPr/>
        </p:nvSpPr>
        <p:spPr>
          <a:xfrm>
            <a:off x="1790002" y="5865705"/>
            <a:ext cx="280097" cy="25476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53" name="타원 52">
            <a:extLst>
              <a:ext uri="{FF2B5EF4-FFF2-40B4-BE49-F238E27FC236}">
                <a16:creationId xmlns:a16="http://schemas.microsoft.com/office/drawing/2014/main" id="{6667B2D7-9936-4F95-839A-334198993CC8}"/>
              </a:ext>
            </a:extLst>
          </p:cNvPr>
          <p:cNvSpPr/>
          <p:nvPr/>
        </p:nvSpPr>
        <p:spPr>
          <a:xfrm>
            <a:off x="4609403" y="5838825"/>
            <a:ext cx="280097" cy="25476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54" name="타원 53">
            <a:extLst>
              <a:ext uri="{FF2B5EF4-FFF2-40B4-BE49-F238E27FC236}">
                <a16:creationId xmlns:a16="http://schemas.microsoft.com/office/drawing/2014/main" id="{84F3072B-8493-41AC-BF0F-4793777E0B1C}"/>
              </a:ext>
            </a:extLst>
          </p:cNvPr>
          <p:cNvSpPr/>
          <p:nvPr/>
        </p:nvSpPr>
        <p:spPr>
          <a:xfrm>
            <a:off x="6870700" y="5838825"/>
            <a:ext cx="280097" cy="25476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55" name="타원 54">
            <a:extLst>
              <a:ext uri="{FF2B5EF4-FFF2-40B4-BE49-F238E27FC236}">
                <a16:creationId xmlns:a16="http://schemas.microsoft.com/office/drawing/2014/main" id="{3D410A23-738D-4DE5-BCA1-CAB13719FCA7}"/>
              </a:ext>
            </a:extLst>
          </p:cNvPr>
          <p:cNvSpPr/>
          <p:nvPr/>
        </p:nvSpPr>
        <p:spPr>
          <a:xfrm>
            <a:off x="8928100" y="5838825"/>
            <a:ext cx="280097" cy="25476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
        <p:nvSpPr>
          <p:cNvPr id="56" name="TextBox 55">
            <a:extLst>
              <a:ext uri="{FF2B5EF4-FFF2-40B4-BE49-F238E27FC236}">
                <a16:creationId xmlns:a16="http://schemas.microsoft.com/office/drawing/2014/main" id="{6741D727-5CDB-421A-876B-88EF2A1FCCA3}"/>
              </a:ext>
            </a:extLst>
          </p:cNvPr>
          <p:cNvSpPr txBox="1"/>
          <p:nvPr/>
        </p:nvSpPr>
        <p:spPr>
          <a:xfrm>
            <a:off x="3731355" y="4845198"/>
            <a:ext cx="1018096" cy="338554"/>
          </a:xfrm>
          <a:prstGeom prst="rect">
            <a:avLst/>
          </a:prstGeom>
          <a:noFill/>
        </p:spPr>
        <p:txBody>
          <a:bodyPr wrap="square" rtlCol="0">
            <a:spAutoFit/>
          </a:bodyPr>
          <a:lstStyle/>
          <a:p>
            <a:r>
              <a:rPr lang="en-US" altLang="ko-KR" sz="1600" dirty="0">
                <a:solidFill>
                  <a:schemeClr val="tx2"/>
                </a:solidFill>
              </a:rPr>
              <a:t>2023. 09</a:t>
            </a:r>
            <a:endParaRPr lang="ko-KR" altLang="en-US" sz="1600" dirty="0">
              <a:solidFill>
                <a:schemeClr val="tx2"/>
              </a:solidFill>
            </a:endParaRPr>
          </a:p>
        </p:txBody>
      </p:sp>
      <p:sp>
        <p:nvSpPr>
          <p:cNvPr id="57" name="TextBox 56">
            <a:extLst>
              <a:ext uri="{FF2B5EF4-FFF2-40B4-BE49-F238E27FC236}">
                <a16:creationId xmlns:a16="http://schemas.microsoft.com/office/drawing/2014/main" id="{018CCC22-48E1-4596-907C-7EE6E19A5B1C}"/>
              </a:ext>
            </a:extLst>
          </p:cNvPr>
          <p:cNvSpPr txBox="1"/>
          <p:nvPr/>
        </p:nvSpPr>
        <p:spPr>
          <a:xfrm>
            <a:off x="6197143" y="4851949"/>
            <a:ext cx="1018096" cy="338554"/>
          </a:xfrm>
          <a:prstGeom prst="rect">
            <a:avLst/>
          </a:prstGeom>
          <a:noFill/>
        </p:spPr>
        <p:txBody>
          <a:bodyPr wrap="square" rtlCol="0">
            <a:spAutoFit/>
          </a:bodyPr>
          <a:lstStyle/>
          <a:p>
            <a:r>
              <a:rPr lang="en-US" altLang="ko-KR" sz="1600" dirty="0">
                <a:solidFill>
                  <a:schemeClr val="tx2"/>
                </a:solidFill>
              </a:rPr>
              <a:t>2023. 05</a:t>
            </a:r>
            <a:endParaRPr lang="ko-KR" altLang="en-US" sz="1600" dirty="0">
              <a:solidFill>
                <a:schemeClr val="tx2"/>
              </a:solidFill>
            </a:endParaRPr>
          </a:p>
        </p:txBody>
      </p:sp>
      <p:sp>
        <p:nvSpPr>
          <p:cNvPr id="58" name="TextBox 57">
            <a:extLst>
              <a:ext uri="{FF2B5EF4-FFF2-40B4-BE49-F238E27FC236}">
                <a16:creationId xmlns:a16="http://schemas.microsoft.com/office/drawing/2014/main" id="{FFB8CE55-13BD-417D-839F-59D8D69CF2E5}"/>
              </a:ext>
            </a:extLst>
          </p:cNvPr>
          <p:cNvSpPr txBox="1"/>
          <p:nvPr/>
        </p:nvSpPr>
        <p:spPr>
          <a:xfrm>
            <a:off x="7950665" y="4848225"/>
            <a:ext cx="2120435" cy="338554"/>
          </a:xfrm>
          <a:prstGeom prst="rect">
            <a:avLst/>
          </a:prstGeom>
          <a:noFill/>
        </p:spPr>
        <p:txBody>
          <a:bodyPr wrap="square" rtlCol="0">
            <a:spAutoFit/>
          </a:bodyPr>
          <a:lstStyle/>
          <a:p>
            <a:pPr algn="ctr"/>
            <a:r>
              <a:rPr lang="en-US" altLang="ko-KR" sz="1600" dirty="0">
                <a:solidFill>
                  <a:schemeClr val="tx2"/>
                </a:solidFill>
              </a:rPr>
              <a:t>2023. 05</a:t>
            </a:r>
            <a:endParaRPr lang="ko-KR" altLang="en-US" sz="1600" dirty="0">
              <a:solidFill>
                <a:schemeClr val="tx2"/>
              </a:solidFill>
            </a:endParaRPr>
          </a:p>
        </p:txBody>
      </p:sp>
      <p:sp>
        <p:nvSpPr>
          <p:cNvPr id="59" name="TextBox 58">
            <a:extLst>
              <a:ext uri="{FF2B5EF4-FFF2-40B4-BE49-F238E27FC236}">
                <a16:creationId xmlns:a16="http://schemas.microsoft.com/office/drawing/2014/main" id="{D4DE93AB-553D-46D7-B864-F924CE288703}"/>
              </a:ext>
            </a:extLst>
          </p:cNvPr>
          <p:cNvSpPr txBox="1"/>
          <p:nvPr/>
        </p:nvSpPr>
        <p:spPr>
          <a:xfrm>
            <a:off x="1473980" y="5454616"/>
            <a:ext cx="936144" cy="338554"/>
          </a:xfrm>
          <a:prstGeom prst="rect">
            <a:avLst/>
          </a:prstGeom>
          <a:noFill/>
        </p:spPr>
        <p:txBody>
          <a:bodyPr wrap="square" rtlCol="0">
            <a:spAutoFit/>
          </a:bodyPr>
          <a:lstStyle/>
          <a:p>
            <a:r>
              <a:rPr lang="en-US" altLang="ko-KR" sz="1600" dirty="0">
                <a:solidFill>
                  <a:schemeClr val="tx2"/>
                </a:solidFill>
              </a:rPr>
              <a:t>2023. 02</a:t>
            </a:r>
            <a:endParaRPr lang="ko-KR" altLang="en-US" sz="1600" dirty="0">
              <a:solidFill>
                <a:schemeClr val="tx2"/>
              </a:solidFill>
            </a:endParaRPr>
          </a:p>
        </p:txBody>
      </p:sp>
      <p:sp>
        <p:nvSpPr>
          <p:cNvPr id="60" name="TextBox 59">
            <a:extLst>
              <a:ext uri="{FF2B5EF4-FFF2-40B4-BE49-F238E27FC236}">
                <a16:creationId xmlns:a16="http://schemas.microsoft.com/office/drawing/2014/main" id="{45BF864D-FD4A-4B94-87E6-FAD5F362A872}"/>
              </a:ext>
            </a:extLst>
          </p:cNvPr>
          <p:cNvSpPr txBox="1"/>
          <p:nvPr/>
        </p:nvSpPr>
        <p:spPr>
          <a:xfrm>
            <a:off x="3544084" y="6343796"/>
            <a:ext cx="2414000" cy="553998"/>
          </a:xfrm>
          <a:prstGeom prst="rect">
            <a:avLst/>
          </a:prstGeom>
          <a:noFill/>
        </p:spPr>
        <p:txBody>
          <a:bodyPr wrap="square" rtlCol="0">
            <a:spAutoFit/>
          </a:bodyPr>
          <a:lstStyle/>
          <a:p>
            <a:pPr algn="ctr"/>
            <a:r>
              <a:rPr lang="en-US" altLang="ko-KR" sz="1600" b="1" dirty="0">
                <a:latin typeface="나눔고딕 ExtraBold" panose="020D0904000000000000" pitchFamily="50" charset="-127"/>
                <a:ea typeface="나눔고딕 ExtraBold" panose="020D0904000000000000" pitchFamily="50" charset="-127"/>
              </a:rPr>
              <a:t>Brazil Medical Group</a:t>
            </a:r>
          </a:p>
          <a:p>
            <a:pPr algn="ctr"/>
            <a:r>
              <a:rPr lang="en-US" altLang="ko-KR" sz="1400" b="1" dirty="0">
                <a:latin typeface="나눔고딕 ExtraBold" panose="020D0904000000000000" pitchFamily="50" charset="-127"/>
                <a:ea typeface="나눔고딕 ExtraBold" panose="020D0904000000000000" pitchFamily="50" charset="-127"/>
              </a:rPr>
              <a:t>180 PAX Secured</a:t>
            </a:r>
          </a:p>
        </p:txBody>
      </p:sp>
      <p:sp>
        <p:nvSpPr>
          <p:cNvPr id="61" name="TextBox 60">
            <a:extLst>
              <a:ext uri="{FF2B5EF4-FFF2-40B4-BE49-F238E27FC236}">
                <a16:creationId xmlns:a16="http://schemas.microsoft.com/office/drawing/2014/main" id="{37856CAB-1F7C-4286-82FD-A3A754FF01AC}"/>
              </a:ext>
            </a:extLst>
          </p:cNvPr>
          <p:cNvSpPr txBox="1"/>
          <p:nvPr/>
        </p:nvSpPr>
        <p:spPr>
          <a:xfrm>
            <a:off x="4290130" y="5457825"/>
            <a:ext cx="1132770" cy="338554"/>
          </a:xfrm>
          <a:prstGeom prst="rect">
            <a:avLst/>
          </a:prstGeom>
          <a:noFill/>
        </p:spPr>
        <p:txBody>
          <a:bodyPr wrap="square" rtlCol="0">
            <a:spAutoFit/>
          </a:bodyPr>
          <a:lstStyle/>
          <a:p>
            <a:r>
              <a:rPr lang="en-US" altLang="ko-KR" sz="1600" dirty="0">
                <a:solidFill>
                  <a:schemeClr val="tx2"/>
                </a:solidFill>
              </a:rPr>
              <a:t>2022. 06</a:t>
            </a:r>
            <a:endParaRPr lang="ko-KR" altLang="en-US" sz="1600" dirty="0">
              <a:solidFill>
                <a:schemeClr val="tx2"/>
              </a:solidFill>
            </a:endParaRPr>
          </a:p>
        </p:txBody>
      </p:sp>
      <p:sp>
        <p:nvSpPr>
          <p:cNvPr id="62" name="TextBox 61">
            <a:extLst>
              <a:ext uri="{FF2B5EF4-FFF2-40B4-BE49-F238E27FC236}">
                <a16:creationId xmlns:a16="http://schemas.microsoft.com/office/drawing/2014/main" id="{739DE18E-39D6-46E2-ADDA-19112F6A1D87}"/>
              </a:ext>
            </a:extLst>
          </p:cNvPr>
          <p:cNvSpPr txBox="1"/>
          <p:nvPr/>
        </p:nvSpPr>
        <p:spPr>
          <a:xfrm>
            <a:off x="6565900" y="5473800"/>
            <a:ext cx="1295400" cy="338554"/>
          </a:xfrm>
          <a:prstGeom prst="rect">
            <a:avLst/>
          </a:prstGeom>
          <a:noFill/>
        </p:spPr>
        <p:txBody>
          <a:bodyPr wrap="square" rtlCol="0">
            <a:spAutoFit/>
          </a:bodyPr>
          <a:lstStyle/>
          <a:p>
            <a:r>
              <a:rPr lang="en-US" altLang="ko-KR" sz="1600" dirty="0">
                <a:solidFill>
                  <a:schemeClr val="tx2"/>
                </a:solidFill>
              </a:rPr>
              <a:t>2017. 05</a:t>
            </a:r>
            <a:endParaRPr lang="ko-KR" altLang="en-US" sz="1600" dirty="0">
              <a:solidFill>
                <a:schemeClr val="tx2"/>
              </a:solidFill>
            </a:endParaRPr>
          </a:p>
        </p:txBody>
      </p:sp>
      <p:sp>
        <p:nvSpPr>
          <p:cNvPr id="63" name="TextBox 62">
            <a:extLst>
              <a:ext uri="{FF2B5EF4-FFF2-40B4-BE49-F238E27FC236}">
                <a16:creationId xmlns:a16="http://schemas.microsoft.com/office/drawing/2014/main" id="{6903AC9C-D459-4702-9316-3AB72B156E40}"/>
              </a:ext>
            </a:extLst>
          </p:cNvPr>
          <p:cNvSpPr txBox="1"/>
          <p:nvPr/>
        </p:nvSpPr>
        <p:spPr>
          <a:xfrm>
            <a:off x="8595804" y="5457825"/>
            <a:ext cx="1018096" cy="338554"/>
          </a:xfrm>
          <a:prstGeom prst="rect">
            <a:avLst/>
          </a:prstGeom>
          <a:noFill/>
        </p:spPr>
        <p:txBody>
          <a:bodyPr wrap="square" rtlCol="0">
            <a:spAutoFit/>
          </a:bodyPr>
          <a:lstStyle/>
          <a:p>
            <a:r>
              <a:rPr lang="en-US" altLang="ko-KR" sz="1600" dirty="0">
                <a:solidFill>
                  <a:schemeClr val="tx2"/>
                </a:solidFill>
              </a:rPr>
              <a:t>2016. 09</a:t>
            </a:r>
            <a:endParaRPr lang="ko-KR" altLang="en-US" sz="1600" dirty="0">
              <a:solidFill>
                <a:schemeClr val="tx2"/>
              </a:solidFill>
            </a:endParaRPr>
          </a:p>
        </p:txBody>
      </p:sp>
      <p:sp>
        <p:nvSpPr>
          <p:cNvPr id="18" name="TextBox 17">
            <a:extLst>
              <a:ext uri="{FF2B5EF4-FFF2-40B4-BE49-F238E27FC236}">
                <a16:creationId xmlns:a16="http://schemas.microsoft.com/office/drawing/2014/main" id="{1C9A4B68-5A7C-A2E9-91B8-529A5A356A37}"/>
              </a:ext>
            </a:extLst>
          </p:cNvPr>
          <p:cNvSpPr txBox="1"/>
          <p:nvPr/>
        </p:nvSpPr>
        <p:spPr>
          <a:xfrm>
            <a:off x="-105607" y="3847161"/>
            <a:ext cx="3736746" cy="523220"/>
          </a:xfrm>
          <a:prstGeom prst="rect">
            <a:avLst/>
          </a:prstGeom>
          <a:noFill/>
        </p:spPr>
        <p:txBody>
          <a:bodyPr wrap="square" rtlCol="0">
            <a:spAutoFit/>
          </a:bodyPr>
          <a:lstStyle/>
          <a:p>
            <a:pPr algn="ctr"/>
            <a:r>
              <a:rPr lang="en-US" altLang="ko-KR" sz="1400" b="1" dirty="0">
                <a:latin typeface="나눔고딕 ExtraBold" panose="020D0904000000000000" pitchFamily="50" charset="-127"/>
                <a:ea typeface="나눔고딕 ExtraBold" panose="020D0904000000000000" pitchFamily="50" charset="-127"/>
              </a:rPr>
              <a:t>India YPO Gold Mumbai</a:t>
            </a:r>
          </a:p>
          <a:p>
            <a:pPr algn="ctr"/>
            <a:r>
              <a:rPr lang="en-US" altLang="ko-KR" sz="1400" b="1" dirty="0">
                <a:latin typeface="나눔고딕 ExtraBold" panose="020D0904000000000000" pitchFamily="50" charset="-127"/>
                <a:ea typeface="나눔고딕 ExtraBold" panose="020D0904000000000000" pitchFamily="50" charset="-127"/>
              </a:rPr>
              <a:t>VIP 100 PAX Secured</a:t>
            </a:r>
            <a:endParaRPr lang="en-US" altLang="ko-KR" sz="1200" b="1" dirty="0">
              <a:latin typeface="나눔고딕 ExtraBold" panose="020D0904000000000000" pitchFamily="50" charset="-127"/>
              <a:ea typeface="나눔고딕 ExtraBold" panose="020D0904000000000000" pitchFamily="50" charset="-127"/>
            </a:endParaRPr>
          </a:p>
        </p:txBody>
      </p:sp>
      <p:sp>
        <p:nvSpPr>
          <p:cNvPr id="19" name="TextBox 18">
            <a:extLst>
              <a:ext uri="{FF2B5EF4-FFF2-40B4-BE49-F238E27FC236}">
                <a16:creationId xmlns:a16="http://schemas.microsoft.com/office/drawing/2014/main" id="{926EA6D9-8DA2-ABCE-FB94-EF2498F8DCE5}"/>
              </a:ext>
            </a:extLst>
          </p:cNvPr>
          <p:cNvSpPr txBox="1"/>
          <p:nvPr/>
        </p:nvSpPr>
        <p:spPr>
          <a:xfrm>
            <a:off x="1356538" y="4851026"/>
            <a:ext cx="1018096" cy="338554"/>
          </a:xfrm>
          <a:prstGeom prst="rect">
            <a:avLst/>
          </a:prstGeom>
          <a:noFill/>
        </p:spPr>
        <p:txBody>
          <a:bodyPr wrap="square" rtlCol="0">
            <a:spAutoFit/>
          </a:bodyPr>
          <a:lstStyle/>
          <a:p>
            <a:r>
              <a:rPr lang="en-US" altLang="ko-KR" sz="1600" dirty="0">
                <a:solidFill>
                  <a:schemeClr val="tx2"/>
                </a:solidFill>
              </a:rPr>
              <a:t>2024. 04</a:t>
            </a:r>
            <a:endParaRPr lang="ko-KR" altLang="en-US" sz="1600" dirty="0">
              <a:solidFill>
                <a:schemeClr val="tx2"/>
              </a:solidFill>
            </a:endParaRPr>
          </a:p>
        </p:txBody>
      </p:sp>
      <p:sp>
        <p:nvSpPr>
          <p:cNvPr id="20" name="타원 19">
            <a:extLst>
              <a:ext uri="{FF2B5EF4-FFF2-40B4-BE49-F238E27FC236}">
                <a16:creationId xmlns:a16="http://schemas.microsoft.com/office/drawing/2014/main" id="{93B06E61-01A9-6832-27FD-F46EE0FA7192}"/>
              </a:ext>
            </a:extLst>
          </p:cNvPr>
          <p:cNvSpPr/>
          <p:nvPr/>
        </p:nvSpPr>
        <p:spPr>
          <a:xfrm>
            <a:off x="1637603" y="4549381"/>
            <a:ext cx="280097" cy="25476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98646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object 37"/>
          <p:cNvGrpSpPr/>
          <p:nvPr/>
        </p:nvGrpSpPr>
        <p:grpSpPr>
          <a:xfrm>
            <a:off x="0" y="8"/>
            <a:ext cx="10692130" cy="144145"/>
            <a:chOff x="0" y="8"/>
            <a:chExt cx="10692130" cy="144145"/>
          </a:xfrm>
        </p:grpSpPr>
        <p:sp>
          <p:nvSpPr>
            <p:cNvPr id="38" name="object 38"/>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39" name="object 39"/>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40" name="object 40"/>
          <p:cNvGrpSpPr/>
          <p:nvPr/>
        </p:nvGrpSpPr>
        <p:grpSpPr>
          <a:xfrm>
            <a:off x="9288000" y="396005"/>
            <a:ext cx="1026160" cy="356870"/>
            <a:chOff x="9288000" y="396005"/>
            <a:chExt cx="1026160" cy="356870"/>
          </a:xfrm>
        </p:grpSpPr>
        <p:sp>
          <p:nvSpPr>
            <p:cNvPr id="41" name="object 41"/>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42" name="object 42"/>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43" name="object 43"/>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44" name="object 44"/>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45" name="object 45"/>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46" name="object 46"/>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47" name="object 47"/>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48" name="object 48"/>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49" name="object 49"/>
          <p:cNvGrpSpPr/>
          <p:nvPr/>
        </p:nvGrpSpPr>
        <p:grpSpPr>
          <a:xfrm>
            <a:off x="9765347" y="794158"/>
            <a:ext cx="526415" cy="85725"/>
            <a:chOff x="9765347" y="794158"/>
            <a:chExt cx="526415" cy="85725"/>
          </a:xfrm>
        </p:grpSpPr>
        <p:sp>
          <p:nvSpPr>
            <p:cNvPr id="50" name="object 50"/>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51" name="object 51"/>
            <p:cNvPicPr/>
            <p:nvPr/>
          </p:nvPicPr>
          <p:blipFill>
            <a:blip r:embed="rId2" cstate="print"/>
            <a:stretch>
              <a:fillRect/>
            </a:stretch>
          </p:blipFill>
          <p:spPr>
            <a:xfrm>
              <a:off x="9875332" y="794158"/>
              <a:ext cx="416388" cy="85483"/>
            </a:xfrm>
            <a:prstGeom prst="rect">
              <a:avLst/>
            </a:prstGeom>
          </p:spPr>
        </p:pic>
      </p:grpSp>
      <p:sp>
        <p:nvSpPr>
          <p:cNvPr id="52" name="object 52"/>
          <p:cNvSpPr txBox="1">
            <a:spLocks noGrp="1"/>
          </p:cNvSpPr>
          <p:nvPr>
            <p:ph type="title"/>
          </p:nvPr>
        </p:nvSpPr>
        <p:spPr>
          <a:xfrm>
            <a:off x="912048" y="915123"/>
            <a:ext cx="6136148" cy="551433"/>
          </a:xfrm>
          <a:prstGeom prst="rect">
            <a:avLst/>
          </a:prstGeom>
        </p:spPr>
        <p:txBody>
          <a:bodyPr vert="horz" wrap="square" lIns="0" tIns="12700" rIns="0" bIns="0" rtlCol="0">
            <a:spAutoFit/>
          </a:bodyPr>
          <a:lstStyle/>
          <a:p>
            <a:pPr marL="12700">
              <a:lnSpc>
                <a:spcPct val="100000"/>
              </a:lnSpc>
              <a:spcBef>
                <a:spcPts val="100"/>
              </a:spcBef>
            </a:pPr>
            <a:r>
              <a:rPr lang="en-US" altLang="ko-KR" sz="3500" spc="-240" dirty="0">
                <a:solidFill>
                  <a:srgbClr val="F18900"/>
                </a:solidFill>
                <a:latin typeface="Verdana"/>
                <a:cs typeface="Verdana"/>
              </a:rPr>
              <a:t>  </a:t>
            </a:r>
            <a:r>
              <a:rPr lang="en-US" altLang="ko-KR" sz="2800" spc="-240" dirty="0">
                <a:solidFill>
                  <a:srgbClr val="F18900"/>
                </a:solidFill>
                <a:latin typeface="Verdana"/>
                <a:cs typeface="Verdana"/>
              </a:rPr>
              <a:t>03. </a:t>
            </a:r>
            <a:r>
              <a:rPr lang="en-US" altLang="ko-KR" sz="2800" spc="-315" dirty="0">
                <a:solidFill>
                  <a:srgbClr val="2C4198"/>
                </a:solidFill>
                <a:latin typeface="Verdana"/>
                <a:cs typeface="Verdana"/>
              </a:rPr>
              <a:t>OUTBOUND DIVISION</a:t>
            </a:r>
            <a:endParaRPr sz="3500" dirty="0">
              <a:latin typeface="Verdana"/>
              <a:cs typeface="Verdana"/>
            </a:endParaRPr>
          </a:p>
        </p:txBody>
      </p:sp>
      <p:sp>
        <p:nvSpPr>
          <p:cNvPr id="57" name="object 57"/>
          <p:cNvSpPr/>
          <p:nvPr/>
        </p:nvSpPr>
        <p:spPr>
          <a:xfrm>
            <a:off x="2826004" y="3304806"/>
            <a:ext cx="4896485" cy="214629"/>
          </a:xfrm>
          <a:custGeom>
            <a:avLst/>
            <a:gdLst/>
            <a:ahLst/>
            <a:cxnLst/>
            <a:rect l="l" t="t" r="r" b="b"/>
            <a:pathLst>
              <a:path w="4896484" h="214629">
                <a:moveTo>
                  <a:pt x="4896002" y="0"/>
                </a:moveTo>
                <a:lnTo>
                  <a:pt x="0" y="0"/>
                </a:lnTo>
                <a:lnTo>
                  <a:pt x="0" y="214198"/>
                </a:lnTo>
                <a:lnTo>
                  <a:pt x="4896002" y="214198"/>
                </a:lnTo>
                <a:lnTo>
                  <a:pt x="4896002" y="0"/>
                </a:lnTo>
                <a:close/>
              </a:path>
            </a:pathLst>
          </a:custGeom>
          <a:solidFill>
            <a:srgbClr val="FFFFFF"/>
          </a:solidFill>
        </p:spPr>
        <p:txBody>
          <a:bodyPr wrap="square" lIns="0" tIns="0" rIns="0" bIns="0" rtlCol="0"/>
          <a:lstStyle/>
          <a:p>
            <a:endParaRPr/>
          </a:p>
        </p:txBody>
      </p:sp>
      <p:sp>
        <p:nvSpPr>
          <p:cNvPr id="68" name="object 68"/>
          <p:cNvSpPr/>
          <p:nvPr/>
        </p:nvSpPr>
        <p:spPr>
          <a:xfrm>
            <a:off x="2826004" y="5212791"/>
            <a:ext cx="4896485" cy="360045"/>
          </a:xfrm>
          <a:custGeom>
            <a:avLst/>
            <a:gdLst/>
            <a:ahLst/>
            <a:cxnLst/>
            <a:rect l="l" t="t" r="r" b="b"/>
            <a:pathLst>
              <a:path w="4896484" h="360045">
                <a:moveTo>
                  <a:pt x="4896002" y="0"/>
                </a:moveTo>
                <a:lnTo>
                  <a:pt x="0" y="0"/>
                </a:lnTo>
                <a:lnTo>
                  <a:pt x="0" y="360006"/>
                </a:lnTo>
                <a:lnTo>
                  <a:pt x="4896002" y="360006"/>
                </a:lnTo>
                <a:lnTo>
                  <a:pt x="4896002" y="0"/>
                </a:lnTo>
                <a:close/>
              </a:path>
            </a:pathLst>
          </a:custGeom>
          <a:solidFill>
            <a:srgbClr val="FFFFFF"/>
          </a:solidFill>
        </p:spPr>
        <p:txBody>
          <a:bodyPr wrap="square" lIns="0" tIns="0" rIns="0" bIns="0" rtlCol="0"/>
          <a:lstStyle/>
          <a:p>
            <a:endParaRPr/>
          </a:p>
        </p:txBody>
      </p:sp>
      <p:sp>
        <p:nvSpPr>
          <p:cNvPr id="73" name="object 73"/>
          <p:cNvSpPr/>
          <p:nvPr/>
        </p:nvSpPr>
        <p:spPr>
          <a:xfrm>
            <a:off x="7767002" y="6233401"/>
            <a:ext cx="1917064" cy="360045"/>
          </a:xfrm>
          <a:custGeom>
            <a:avLst/>
            <a:gdLst/>
            <a:ahLst/>
            <a:cxnLst/>
            <a:rect l="l" t="t" r="r" b="b"/>
            <a:pathLst>
              <a:path w="1917065" h="360045">
                <a:moveTo>
                  <a:pt x="1917001" y="0"/>
                </a:moveTo>
                <a:lnTo>
                  <a:pt x="0" y="0"/>
                </a:lnTo>
                <a:lnTo>
                  <a:pt x="0" y="360006"/>
                </a:lnTo>
                <a:lnTo>
                  <a:pt x="1917001" y="360006"/>
                </a:lnTo>
                <a:lnTo>
                  <a:pt x="1917001" y="0"/>
                </a:lnTo>
                <a:close/>
              </a:path>
            </a:pathLst>
          </a:custGeom>
          <a:solidFill>
            <a:srgbClr val="FFFFFF"/>
          </a:solidFill>
        </p:spPr>
        <p:txBody>
          <a:bodyPr wrap="square" lIns="0" tIns="0" rIns="0" bIns="0" rtlCol="0"/>
          <a:lstStyle/>
          <a:p>
            <a:endParaRPr/>
          </a:p>
        </p:txBody>
      </p:sp>
      <p:sp>
        <p:nvSpPr>
          <p:cNvPr id="74" name="object 74"/>
          <p:cNvSpPr/>
          <p:nvPr/>
        </p:nvSpPr>
        <p:spPr>
          <a:xfrm>
            <a:off x="2826004" y="6233401"/>
            <a:ext cx="4896485" cy="360045"/>
          </a:xfrm>
          <a:custGeom>
            <a:avLst/>
            <a:gdLst/>
            <a:ahLst/>
            <a:cxnLst/>
            <a:rect l="l" t="t" r="r" b="b"/>
            <a:pathLst>
              <a:path w="4896484" h="360045">
                <a:moveTo>
                  <a:pt x="4896002" y="0"/>
                </a:moveTo>
                <a:lnTo>
                  <a:pt x="0" y="0"/>
                </a:lnTo>
                <a:lnTo>
                  <a:pt x="0" y="360006"/>
                </a:lnTo>
                <a:lnTo>
                  <a:pt x="4896002" y="360006"/>
                </a:lnTo>
                <a:lnTo>
                  <a:pt x="4896002" y="0"/>
                </a:lnTo>
                <a:close/>
              </a:path>
            </a:pathLst>
          </a:custGeom>
          <a:solidFill>
            <a:srgbClr val="FFFFFF"/>
          </a:solidFill>
        </p:spPr>
        <p:txBody>
          <a:bodyPr wrap="square" lIns="0" tIns="0" rIns="0" bIns="0" rtlCol="0"/>
          <a:lstStyle/>
          <a:p>
            <a:endParaRPr/>
          </a:p>
        </p:txBody>
      </p:sp>
      <p:sp>
        <p:nvSpPr>
          <p:cNvPr id="76" name="object 76"/>
          <p:cNvSpPr txBox="1"/>
          <p:nvPr/>
        </p:nvSpPr>
        <p:spPr>
          <a:xfrm>
            <a:off x="1813232" y="2294807"/>
            <a:ext cx="607568" cy="166712"/>
          </a:xfrm>
          <a:prstGeom prst="rect">
            <a:avLst/>
          </a:prstGeom>
        </p:spPr>
        <p:txBody>
          <a:bodyPr vert="horz" wrap="square" lIns="0" tIns="12700" rIns="0" bIns="0" rtlCol="0">
            <a:spAutoFit/>
          </a:bodyPr>
          <a:lstStyle/>
          <a:p>
            <a:pPr marL="12700">
              <a:lnSpc>
                <a:spcPct val="100000"/>
              </a:lnSpc>
              <a:spcBef>
                <a:spcPts val="100"/>
              </a:spcBef>
            </a:pPr>
            <a:r>
              <a:rPr lang="en-US" sz="1000" b="1" spc="-90" dirty="0">
                <a:solidFill>
                  <a:srgbClr val="FFFFFF"/>
                </a:solidFill>
                <a:latin typeface="Malgun Gothic"/>
                <a:cs typeface="Malgun Gothic"/>
              </a:rPr>
              <a:t>SEOUL HQ</a:t>
            </a:r>
            <a:endParaRPr sz="1000" dirty="0">
              <a:latin typeface="Malgun Gothic"/>
              <a:cs typeface="Malgun Gothic"/>
            </a:endParaRPr>
          </a:p>
        </p:txBody>
      </p:sp>
      <p:sp>
        <p:nvSpPr>
          <p:cNvPr id="79" name="object 79"/>
          <p:cNvSpPr txBox="1"/>
          <p:nvPr/>
        </p:nvSpPr>
        <p:spPr>
          <a:xfrm>
            <a:off x="1581041" y="2595049"/>
            <a:ext cx="1073785" cy="166712"/>
          </a:xfrm>
          <a:prstGeom prst="rect">
            <a:avLst/>
          </a:prstGeom>
        </p:spPr>
        <p:txBody>
          <a:bodyPr vert="horz" wrap="square" lIns="0" tIns="12700" rIns="0" bIns="0" rtlCol="0">
            <a:spAutoFit/>
          </a:bodyPr>
          <a:lstStyle/>
          <a:p>
            <a:pPr marL="12700">
              <a:lnSpc>
                <a:spcPct val="100000"/>
              </a:lnSpc>
              <a:spcBef>
                <a:spcPts val="100"/>
              </a:spcBef>
            </a:pPr>
            <a:r>
              <a:rPr lang="en-US" sz="1000" b="1" spc="-90" dirty="0">
                <a:solidFill>
                  <a:srgbClr val="FFFFFF"/>
                </a:solidFill>
                <a:latin typeface="Malgun Gothic"/>
                <a:cs typeface="Malgun Gothic"/>
              </a:rPr>
              <a:t>HANOI, VIETNAM</a:t>
            </a:r>
            <a:endParaRPr sz="1000" dirty="0">
              <a:latin typeface="Malgun Gothic"/>
              <a:cs typeface="Malgun Gothic"/>
            </a:endParaRPr>
          </a:p>
        </p:txBody>
      </p:sp>
      <p:sp>
        <p:nvSpPr>
          <p:cNvPr id="82" name="object 82"/>
          <p:cNvSpPr txBox="1"/>
          <p:nvPr/>
        </p:nvSpPr>
        <p:spPr>
          <a:xfrm>
            <a:off x="1786345" y="3038054"/>
            <a:ext cx="958215" cy="166712"/>
          </a:xfrm>
          <a:prstGeom prst="rect">
            <a:avLst/>
          </a:prstGeom>
        </p:spPr>
        <p:txBody>
          <a:bodyPr vert="horz" wrap="square" lIns="0" tIns="12700" rIns="0" bIns="0" rtlCol="0">
            <a:spAutoFit/>
          </a:bodyPr>
          <a:lstStyle/>
          <a:p>
            <a:pPr marL="12700">
              <a:lnSpc>
                <a:spcPct val="100000"/>
              </a:lnSpc>
              <a:spcBef>
                <a:spcPts val="100"/>
              </a:spcBef>
            </a:pPr>
            <a:r>
              <a:rPr lang="en-US" sz="1000" b="1" spc="-90" dirty="0">
                <a:solidFill>
                  <a:srgbClr val="FFFFFF"/>
                </a:solidFill>
                <a:latin typeface="Malgun Gothic"/>
                <a:cs typeface="Malgun Gothic"/>
              </a:rPr>
              <a:t>DA NANG</a:t>
            </a:r>
            <a:endParaRPr sz="1000" dirty="0">
              <a:latin typeface="Malgun Gothic"/>
              <a:cs typeface="Malgun Gothic"/>
            </a:endParaRPr>
          </a:p>
        </p:txBody>
      </p:sp>
      <p:sp>
        <p:nvSpPr>
          <p:cNvPr id="85" name="object 85"/>
          <p:cNvSpPr txBox="1"/>
          <p:nvPr/>
        </p:nvSpPr>
        <p:spPr>
          <a:xfrm>
            <a:off x="1699792" y="3313373"/>
            <a:ext cx="842644" cy="166712"/>
          </a:xfrm>
          <a:prstGeom prst="rect">
            <a:avLst/>
          </a:prstGeom>
        </p:spPr>
        <p:txBody>
          <a:bodyPr vert="horz" wrap="square" lIns="0" tIns="12700" rIns="0" bIns="0" rtlCol="0">
            <a:spAutoFit/>
          </a:bodyPr>
          <a:lstStyle/>
          <a:p>
            <a:pPr marL="12700">
              <a:lnSpc>
                <a:spcPct val="100000"/>
              </a:lnSpc>
              <a:spcBef>
                <a:spcPts val="100"/>
              </a:spcBef>
            </a:pPr>
            <a:r>
              <a:rPr lang="en-US" sz="1000" b="1" spc="-90" dirty="0">
                <a:solidFill>
                  <a:srgbClr val="FFFFFF"/>
                </a:solidFill>
                <a:latin typeface="Malgun Gothic"/>
                <a:cs typeface="Malgun Gothic"/>
              </a:rPr>
              <a:t>HO CHI MINH </a:t>
            </a:r>
            <a:endParaRPr sz="1000" dirty="0">
              <a:latin typeface="Malgun Gothic"/>
              <a:cs typeface="Malgun Gothic"/>
            </a:endParaRPr>
          </a:p>
        </p:txBody>
      </p:sp>
      <p:sp>
        <p:nvSpPr>
          <p:cNvPr id="87" name="object 87"/>
          <p:cNvSpPr txBox="1"/>
          <p:nvPr/>
        </p:nvSpPr>
        <p:spPr>
          <a:xfrm>
            <a:off x="1703640" y="3616884"/>
            <a:ext cx="1103630" cy="166712"/>
          </a:xfrm>
          <a:prstGeom prst="rect">
            <a:avLst/>
          </a:prstGeom>
        </p:spPr>
        <p:txBody>
          <a:bodyPr vert="horz" wrap="square" lIns="0" tIns="12700" rIns="0" bIns="0" rtlCol="0">
            <a:spAutoFit/>
          </a:bodyPr>
          <a:lstStyle/>
          <a:p>
            <a:pPr marL="12700">
              <a:lnSpc>
                <a:spcPct val="100000"/>
              </a:lnSpc>
              <a:spcBef>
                <a:spcPts val="100"/>
              </a:spcBef>
            </a:pPr>
            <a:r>
              <a:rPr lang="en-US" sz="1000" b="1" spc="-65" dirty="0">
                <a:solidFill>
                  <a:srgbClr val="FFFFFF"/>
                </a:solidFill>
                <a:latin typeface="Malgun Gothic"/>
                <a:cs typeface="Malgun Gothic"/>
              </a:rPr>
              <a:t>NHA TRANG</a:t>
            </a:r>
            <a:endParaRPr sz="1000" dirty="0">
              <a:latin typeface="Malgun Gothic"/>
              <a:cs typeface="Malgun Gothic"/>
            </a:endParaRPr>
          </a:p>
        </p:txBody>
      </p:sp>
      <p:sp>
        <p:nvSpPr>
          <p:cNvPr id="100" name="object 100"/>
          <p:cNvSpPr txBox="1"/>
          <p:nvPr/>
        </p:nvSpPr>
        <p:spPr>
          <a:xfrm>
            <a:off x="1919145" y="5213905"/>
            <a:ext cx="372110" cy="166712"/>
          </a:xfrm>
          <a:prstGeom prst="rect">
            <a:avLst/>
          </a:prstGeom>
        </p:spPr>
        <p:txBody>
          <a:bodyPr vert="horz" wrap="square" lIns="0" tIns="12700" rIns="0" bIns="0" rtlCol="0">
            <a:spAutoFit/>
          </a:bodyPr>
          <a:lstStyle/>
          <a:p>
            <a:pPr marL="12700">
              <a:lnSpc>
                <a:spcPct val="100000"/>
              </a:lnSpc>
              <a:spcBef>
                <a:spcPts val="100"/>
              </a:spcBef>
            </a:pPr>
            <a:r>
              <a:rPr lang="en-US" sz="1000" b="1" spc="-90" dirty="0">
                <a:solidFill>
                  <a:srgbClr val="FFFFFF"/>
                </a:solidFill>
                <a:latin typeface="Malgun Gothic"/>
                <a:cs typeface="Malgun Gothic"/>
              </a:rPr>
              <a:t>LAOS</a:t>
            </a:r>
            <a:endParaRPr sz="1000" dirty="0">
              <a:latin typeface="Malgun Gothic"/>
              <a:cs typeface="Malgun Gothic"/>
            </a:endParaRPr>
          </a:p>
        </p:txBody>
      </p:sp>
      <p:sp>
        <p:nvSpPr>
          <p:cNvPr id="104" name="object 104"/>
          <p:cNvSpPr txBox="1"/>
          <p:nvPr/>
        </p:nvSpPr>
        <p:spPr>
          <a:xfrm>
            <a:off x="1649471" y="5943651"/>
            <a:ext cx="1157605" cy="166712"/>
          </a:xfrm>
          <a:prstGeom prst="rect">
            <a:avLst/>
          </a:prstGeom>
        </p:spPr>
        <p:txBody>
          <a:bodyPr vert="horz" wrap="square" lIns="0" tIns="12700" rIns="0" bIns="0" rtlCol="0">
            <a:spAutoFit/>
          </a:bodyPr>
          <a:lstStyle/>
          <a:p>
            <a:pPr marL="12700">
              <a:lnSpc>
                <a:spcPct val="100000"/>
              </a:lnSpc>
              <a:spcBef>
                <a:spcPts val="100"/>
              </a:spcBef>
            </a:pPr>
            <a:r>
              <a:rPr lang="en-US" sz="1000" b="1" spc="-75" dirty="0">
                <a:solidFill>
                  <a:srgbClr val="FFFFFF"/>
                </a:solidFill>
                <a:latin typeface="Malgun Gothic"/>
                <a:cs typeface="Malgun Gothic"/>
              </a:rPr>
              <a:t>VLADIBOSTOK</a:t>
            </a:r>
            <a:endParaRPr sz="1000" dirty="0">
              <a:latin typeface="Malgun Gothic"/>
              <a:cs typeface="Malgun Gothic"/>
            </a:endParaRPr>
          </a:p>
        </p:txBody>
      </p:sp>
      <p:sp>
        <p:nvSpPr>
          <p:cNvPr id="107" name="object 107"/>
          <p:cNvSpPr txBox="1"/>
          <p:nvPr/>
        </p:nvSpPr>
        <p:spPr>
          <a:xfrm>
            <a:off x="1686036" y="6235524"/>
            <a:ext cx="926465" cy="166712"/>
          </a:xfrm>
          <a:prstGeom prst="rect">
            <a:avLst/>
          </a:prstGeom>
        </p:spPr>
        <p:txBody>
          <a:bodyPr vert="horz" wrap="square" lIns="0" tIns="12700" rIns="0" bIns="0" rtlCol="0">
            <a:spAutoFit/>
          </a:bodyPr>
          <a:lstStyle/>
          <a:p>
            <a:pPr marL="12700">
              <a:lnSpc>
                <a:spcPct val="100000"/>
              </a:lnSpc>
              <a:spcBef>
                <a:spcPts val="100"/>
              </a:spcBef>
            </a:pPr>
            <a:r>
              <a:rPr lang="en-US" sz="1000" b="1" spc="-70" dirty="0">
                <a:solidFill>
                  <a:srgbClr val="FFFFFF"/>
                </a:solidFill>
                <a:latin typeface="Malgun Gothic"/>
                <a:cs typeface="Malgun Gothic"/>
              </a:rPr>
              <a:t>ULANBATAAR</a:t>
            </a:r>
            <a:endParaRPr sz="1000" dirty="0">
              <a:latin typeface="Malgun Gothic"/>
              <a:cs typeface="Malgun Gothic"/>
            </a:endParaRPr>
          </a:p>
        </p:txBody>
      </p:sp>
      <p:sp>
        <p:nvSpPr>
          <p:cNvPr id="109" name="object 109"/>
          <p:cNvSpPr txBox="1"/>
          <p:nvPr/>
        </p:nvSpPr>
        <p:spPr>
          <a:xfrm>
            <a:off x="1898279" y="6673749"/>
            <a:ext cx="695325" cy="166712"/>
          </a:xfrm>
          <a:prstGeom prst="rect">
            <a:avLst/>
          </a:prstGeom>
        </p:spPr>
        <p:txBody>
          <a:bodyPr vert="horz" wrap="square" lIns="0" tIns="12700" rIns="0" bIns="0" rtlCol="0">
            <a:spAutoFit/>
          </a:bodyPr>
          <a:lstStyle/>
          <a:p>
            <a:pPr marL="12700">
              <a:lnSpc>
                <a:spcPct val="100000"/>
              </a:lnSpc>
              <a:spcBef>
                <a:spcPts val="100"/>
              </a:spcBef>
            </a:pPr>
            <a:r>
              <a:rPr lang="en-US" sz="1000" b="1" spc="-65" dirty="0">
                <a:solidFill>
                  <a:srgbClr val="FFFFFF"/>
                </a:solidFill>
                <a:latin typeface="Malgun Gothic"/>
                <a:cs typeface="Malgun Gothic"/>
              </a:rPr>
              <a:t>ROME</a:t>
            </a:r>
            <a:endParaRPr sz="1000" dirty="0">
              <a:latin typeface="Malgun Gothic"/>
              <a:cs typeface="Malgun Gothic"/>
            </a:endParaRPr>
          </a:p>
        </p:txBody>
      </p:sp>
      <p:sp>
        <p:nvSpPr>
          <p:cNvPr id="112" name="object 52">
            <a:extLst>
              <a:ext uri="{FF2B5EF4-FFF2-40B4-BE49-F238E27FC236}">
                <a16:creationId xmlns:a16="http://schemas.microsoft.com/office/drawing/2014/main" id="{25AC70A8-E450-4BC9-B5C6-CE0C59C45DA3}"/>
              </a:ext>
            </a:extLst>
          </p:cNvPr>
          <p:cNvSpPr txBox="1">
            <a:spLocks/>
          </p:cNvSpPr>
          <p:nvPr/>
        </p:nvSpPr>
        <p:spPr>
          <a:xfrm>
            <a:off x="5721243" y="908621"/>
            <a:ext cx="6136148" cy="551433"/>
          </a:xfrm>
          <a:prstGeom prst="rect">
            <a:avLst/>
          </a:prstGeom>
        </p:spPr>
        <p:txBody>
          <a:bodyPr vert="horz" wrap="square" lIns="0" tIns="12700" rIns="0" bIns="0" rtlCol="0">
            <a:spAutoFit/>
          </a:bodyPr>
          <a:lstStyle>
            <a:lvl1pPr>
              <a:defRPr sz="1800" b="1" i="0">
                <a:solidFill>
                  <a:srgbClr val="595757"/>
                </a:solidFill>
                <a:latin typeface="Malgun Gothic"/>
                <a:ea typeface="+mj-ea"/>
                <a:cs typeface="Malgun Gothic"/>
              </a:defRPr>
            </a:lvl1pPr>
          </a:lstStyle>
          <a:p>
            <a:pPr marL="12700" latinLnBrk="0">
              <a:spcBef>
                <a:spcPts val="100"/>
              </a:spcBef>
            </a:pPr>
            <a:r>
              <a:rPr lang="en-US" altLang="ko-KR" sz="3500" kern="0" spc="-240" dirty="0">
                <a:solidFill>
                  <a:srgbClr val="F18900"/>
                </a:solidFill>
                <a:latin typeface="Verdana"/>
                <a:cs typeface="Verdana"/>
              </a:rPr>
              <a:t>  </a:t>
            </a:r>
            <a:r>
              <a:rPr lang="en-US" altLang="ko-KR" sz="1400" kern="0" spc="-240" dirty="0">
                <a:solidFill>
                  <a:schemeClr val="tx2">
                    <a:lumMod val="40000"/>
                    <a:lumOff val="60000"/>
                  </a:schemeClr>
                </a:solidFill>
                <a:latin typeface="Verdana"/>
                <a:cs typeface="Verdana"/>
              </a:rPr>
              <a:t>T &amp; M TOUR GLOBAL</a:t>
            </a:r>
            <a:endParaRPr lang="ko-KR" altLang="en-US" sz="3500" kern="0" dirty="0">
              <a:solidFill>
                <a:schemeClr val="tx2">
                  <a:lumMod val="40000"/>
                  <a:lumOff val="60000"/>
                </a:schemeClr>
              </a:solidFill>
              <a:latin typeface="Verdana"/>
              <a:cs typeface="Verdana"/>
            </a:endParaRPr>
          </a:p>
        </p:txBody>
      </p:sp>
      <p:grpSp>
        <p:nvGrpSpPr>
          <p:cNvPr id="113" name="그룹 112">
            <a:extLst>
              <a:ext uri="{FF2B5EF4-FFF2-40B4-BE49-F238E27FC236}">
                <a16:creationId xmlns:a16="http://schemas.microsoft.com/office/drawing/2014/main" id="{42C18089-1364-4A46-BB92-BCCF9D980899}"/>
              </a:ext>
            </a:extLst>
          </p:cNvPr>
          <p:cNvGrpSpPr/>
          <p:nvPr/>
        </p:nvGrpSpPr>
        <p:grpSpPr>
          <a:xfrm>
            <a:off x="267397" y="2432113"/>
            <a:ext cx="10013698" cy="4441570"/>
            <a:chOff x="2008079" y="2867025"/>
            <a:chExt cx="8063021" cy="3838656"/>
          </a:xfrm>
        </p:grpSpPr>
        <p:grpSp>
          <p:nvGrpSpPr>
            <p:cNvPr id="114" name="Group 189">
              <a:extLst>
                <a:ext uri="{FF2B5EF4-FFF2-40B4-BE49-F238E27FC236}">
                  <a16:creationId xmlns:a16="http://schemas.microsoft.com/office/drawing/2014/main" id="{7DF6647F-C2B0-46BF-96AB-7D353BD7A518}"/>
                </a:ext>
              </a:extLst>
            </p:cNvPr>
            <p:cNvGrpSpPr>
              <a:grpSpLocks/>
            </p:cNvGrpSpPr>
            <p:nvPr/>
          </p:nvGrpSpPr>
          <p:grpSpPr bwMode="auto">
            <a:xfrm>
              <a:off x="2008079" y="2867025"/>
              <a:ext cx="8063021" cy="3838656"/>
              <a:chOff x="617" y="1370"/>
              <a:chExt cx="4531" cy="2740"/>
            </a:xfrm>
            <a:solidFill>
              <a:schemeClr val="bg1">
                <a:lumMod val="85000"/>
              </a:schemeClr>
            </a:solidFill>
          </p:grpSpPr>
          <p:sp>
            <p:nvSpPr>
              <p:cNvPr id="129" name="Freeform 190">
                <a:extLst>
                  <a:ext uri="{FF2B5EF4-FFF2-40B4-BE49-F238E27FC236}">
                    <a16:creationId xmlns:a16="http://schemas.microsoft.com/office/drawing/2014/main" id="{0153D23B-ABF2-44E3-9ACD-AC991693180B}"/>
                  </a:ext>
                </a:extLst>
              </p:cNvPr>
              <p:cNvSpPr>
                <a:spLocks/>
              </p:cNvSpPr>
              <p:nvPr/>
            </p:nvSpPr>
            <p:spPr bwMode="gray">
              <a:xfrm>
                <a:off x="1599" y="1634"/>
                <a:ext cx="84"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path>
                </a:pathLst>
              </a:custGeom>
              <a:grpFill/>
              <a:ln w="12700">
                <a:solidFill>
                  <a:schemeClr val="bg1"/>
                </a:solidFill>
                <a:prstDash val="solid"/>
                <a:round/>
                <a:headEnd/>
                <a:tailEnd/>
              </a:ln>
            </p:spPr>
            <p:txBody>
              <a:bodyPr/>
              <a:lstStyle/>
              <a:p>
                <a:endParaRPr lang="ko-KR" altLang="en-US"/>
              </a:p>
            </p:txBody>
          </p:sp>
          <p:sp>
            <p:nvSpPr>
              <p:cNvPr id="130" name="Freeform 191">
                <a:extLst>
                  <a:ext uri="{FF2B5EF4-FFF2-40B4-BE49-F238E27FC236}">
                    <a16:creationId xmlns:a16="http://schemas.microsoft.com/office/drawing/2014/main" id="{F0EB059A-683E-4EB3-9FEF-4CE088582302}"/>
                  </a:ext>
                </a:extLst>
              </p:cNvPr>
              <p:cNvSpPr>
                <a:spLocks/>
              </p:cNvSpPr>
              <p:nvPr/>
            </p:nvSpPr>
            <p:spPr bwMode="gray">
              <a:xfrm>
                <a:off x="1421" y="1478"/>
                <a:ext cx="110"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6" y="4"/>
                    </a:lnTo>
                    <a:lnTo>
                      <a:pt x="62" y="2"/>
                    </a:lnTo>
                    <a:lnTo>
                      <a:pt x="54" y="2"/>
                    </a:lnTo>
                    <a:lnTo>
                      <a:pt x="44" y="0"/>
                    </a:lnTo>
                    <a:lnTo>
                      <a:pt x="34" y="4"/>
                    </a:lnTo>
                    <a:lnTo>
                      <a:pt x="26" y="10"/>
                    </a:lnTo>
                  </a:path>
                </a:pathLst>
              </a:custGeom>
              <a:grpFill/>
              <a:ln w="12700">
                <a:solidFill>
                  <a:schemeClr val="bg1"/>
                </a:solidFill>
                <a:prstDash val="solid"/>
                <a:round/>
                <a:headEnd/>
                <a:tailEnd/>
              </a:ln>
            </p:spPr>
            <p:txBody>
              <a:bodyPr/>
              <a:lstStyle/>
              <a:p>
                <a:endParaRPr lang="ko-KR" altLang="en-US"/>
              </a:p>
            </p:txBody>
          </p:sp>
          <p:sp>
            <p:nvSpPr>
              <p:cNvPr id="131" name="Freeform 192">
                <a:extLst>
                  <a:ext uri="{FF2B5EF4-FFF2-40B4-BE49-F238E27FC236}">
                    <a16:creationId xmlns:a16="http://schemas.microsoft.com/office/drawing/2014/main" id="{B98C0A02-5CE5-427E-ADD4-C4496877CF4D}"/>
                  </a:ext>
                </a:extLst>
              </p:cNvPr>
              <p:cNvSpPr>
                <a:spLocks/>
              </p:cNvSpPr>
              <p:nvPr/>
            </p:nvSpPr>
            <p:spPr bwMode="gray">
              <a:xfrm>
                <a:off x="1051" y="1494"/>
                <a:ext cx="110"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4"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54" y="30"/>
                    </a:lnTo>
                    <a:lnTo>
                      <a:pt x="44" y="22"/>
                    </a:lnTo>
                  </a:path>
                </a:pathLst>
              </a:custGeom>
              <a:grpFill/>
              <a:ln w="12700">
                <a:solidFill>
                  <a:schemeClr val="bg1"/>
                </a:solidFill>
                <a:prstDash val="solid"/>
                <a:round/>
                <a:headEnd/>
                <a:tailEnd/>
              </a:ln>
            </p:spPr>
            <p:txBody>
              <a:bodyPr/>
              <a:lstStyle/>
              <a:p>
                <a:endParaRPr lang="ko-KR" altLang="en-US"/>
              </a:p>
            </p:txBody>
          </p:sp>
          <p:sp>
            <p:nvSpPr>
              <p:cNvPr id="132" name="Freeform 193">
                <a:extLst>
                  <a:ext uri="{FF2B5EF4-FFF2-40B4-BE49-F238E27FC236}">
                    <a16:creationId xmlns:a16="http://schemas.microsoft.com/office/drawing/2014/main" id="{43600EA0-15B0-41F5-9B63-47678B525275}"/>
                  </a:ext>
                </a:extLst>
              </p:cNvPr>
              <p:cNvSpPr>
                <a:spLocks/>
              </p:cNvSpPr>
              <p:nvPr/>
            </p:nvSpPr>
            <p:spPr bwMode="gray">
              <a:xfrm>
                <a:off x="1139" y="1454"/>
                <a:ext cx="122"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94">
                    <a:moveTo>
                      <a:pt x="22" y="0"/>
                    </a:moveTo>
                    <a:lnTo>
                      <a:pt x="14" y="20"/>
                    </a:lnTo>
                    <a:lnTo>
                      <a:pt x="0" y="32"/>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path>
                </a:pathLst>
              </a:custGeom>
              <a:grpFill/>
              <a:ln w="12700">
                <a:solidFill>
                  <a:schemeClr val="bg1"/>
                </a:solidFill>
                <a:prstDash val="solid"/>
                <a:round/>
                <a:headEnd/>
                <a:tailEnd/>
              </a:ln>
            </p:spPr>
            <p:txBody>
              <a:bodyPr/>
              <a:lstStyle/>
              <a:p>
                <a:endParaRPr lang="ko-KR" altLang="en-US"/>
              </a:p>
            </p:txBody>
          </p:sp>
          <p:sp>
            <p:nvSpPr>
              <p:cNvPr id="133" name="Freeform 194">
                <a:extLst>
                  <a:ext uri="{FF2B5EF4-FFF2-40B4-BE49-F238E27FC236}">
                    <a16:creationId xmlns:a16="http://schemas.microsoft.com/office/drawing/2014/main" id="{94FAB203-017A-4077-A1F9-30893454766C}"/>
                  </a:ext>
                </a:extLst>
              </p:cNvPr>
              <p:cNvSpPr>
                <a:spLocks/>
              </p:cNvSpPr>
              <p:nvPr/>
            </p:nvSpPr>
            <p:spPr bwMode="gray">
              <a:xfrm>
                <a:off x="1167" y="1618"/>
                <a:ext cx="46"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lnTo>
                      <a:pt x="28" y="8"/>
                    </a:lnTo>
                  </a:path>
                </a:pathLst>
              </a:custGeom>
              <a:grpFill/>
              <a:ln w="12700">
                <a:solidFill>
                  <a:schemeClr val="bg1"/>
                </a:solidFill>
                <a:prstDash val="solid"/>
                <a:round/>
                <a:headEnd/>
                <a:tailEnd/>
              </a:ln>
            </p:spPr>
            <p:txBody>
              <a:bodyPr/>
              <a:lstStyle/>
              <a:p>
                <a:endParaRPr lang="ko-KR" altLang="en-US"/>
              </a:p>
            </p:txBody>
          </p:sp>
          <p:sp>
            <p:nvSpPr>
              <p:cNvPr id="134" name="Freeform 195">
                <a:extLst>
                  <a:ext uri="{FF2B5EF4-FFF2-40B4-BE49-F238E27FC236}">
                    <a16:creationId xmlns:a16="http://schemas.microsoft.com/office/drawing/2014/main" id="{0D316CE4-534F-4FBC-BFEE-EC8024A1DF83}"/>
                  </a:ext>
                </a:extLst>
              </p:cNvPr>
              <p:cNvSpPr>
                <a:spLocks/>
              </p:cNvSpPr>
              <p:nvPr/>
            </p:nvSpPr>
            <p:spPr bwMode="gray">
              <a:xfrm>
                <a:off x="2641" y="2278"/>
                <a:ext cx="32"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4" y="36"/>
                    </a:lnTo>
                    <a:lnTo>
                      <a:pt x="22" y="32"/>
                    </a:lnTo>
                    <a:lnTo>
                      <a:pt x="22" y="28"/>
                    </a:lnTo>
                    <a:lnTo>
                      <a:pt x="22" y="22"/>
                    </a:lnTo>
                    <a:lnTo>
                      <a:pt x="22" y="16"/>
                    </a:lnTo>
                    <a:lnTo>
                      <a:pt x="24" y="12"/>
                    </a:lnTo>
                    <a:lnTo>
                      <a:pt x="26" y="8"/>
                    </a:lnTo>
                  </a:path>
                </a:pathLst>
              </a:custGeom>
              <a:grpFill/>
              <a:ln w="12700">
                <a:solidFill>
                  <a:schemeClr val="bg1"/>
                </a:solidFill>
                <a:prstDash val="solid"/>
                <a:round/>
                <a:headEnd/>
                <a:tailEnd/>
              </a:ln>
            </p:spPr>
            <p:txBody>
              <a:bodyPr/>
              <a:lstStyle/>
              <a:p>
                <a:endParaRPr lang="ko-KR" altLang="en-US"/>
              </a:p>
            </p:txBody>
          </p:sp>
          <p:sp>
            <p:nvSpPr>
              <p:cNvPr id="135" name="Freeform 196">
                <a:extLst>
                  <a:ext uri="{FF2B5EF4-FFF2-40B4-BE49-F238E27FC236}">
                    <a16:creationId xmlns:a16="http://schemas.microsoft.com/office/drawing/2014/main" id="{E171780F-02DA-4AC2-8D47-8B3584BE3A6C}"/>
                  </a:ext>
                </a:extLst>
              </p:cNvPr>
              <p:cNvSpPr>
                <a:spLocks/>
              </p:cNvSpPr>
              <p:nvPr/>
            </p:nvSpPr>
            <p:spPr bwMode="gray">
              <a:xfrm>
                <a:off x="1121" y="1472"/>
                <a:ext cx="2132" cy="1160"/>
              </a:xfrm>
              <a:custGeom>
                <a:avLst/>
                <a:gdLst>
                  <a:gd name="T0" fmla="*/ 1494 w 2132"/>
                  <a:gd name="T1" fmla="*/ 916 h 1160"/>
                  <a:gd name="T2" fmla="*/ 1558 w 2132"/>
                  <a:gd name="T3" fmla="*/ 688 h 1160"/>
                  <a:gd name="T4" fmla="*/ 1762 w 2132"/>
                  <a:gd name="T5" fmla="*/ 626 h 1160"/>
                  <a:gd name="T6" fmla="*/ 1698 w 2132"/>
                  <a:gd name="T7" fmla="*/ 776 h 1160"/>
                  <a:gd name="T8" fmla="*/ 1790 w 2132"/>
                  <a:gd name="T9" fmla="*/ 726 h 1160"/>
                  <a:gd name="T10" fmla="*/ 1876 w 2132"/>
                  <a:gd name="T11" fmla="*/ 654 h 1160"/>
                  <a:gd name="T12" fmla="*/ 1998 w 2132"/>
                  <a:gd name="T13" fmla="*/ 586 h 1160"/>
                  <a:gd name="T14" fmla="*/ 2084 w 2132"/>
                  <a:gd name="T15" fmla="*/ 548 h 1160"/>
                  <a:gd name="T16" fmla="*/ 2074 w 2132"/>
                  <a:gd name="T17" fmla="*/ 480 h 1160"/>
                  <a:gd name="T18" fmla="*/ 1880 w 2132"/>
                  <a:gd name="T19" fmla="*/ 370 h 1160"/>
                  <a:gd name="T20" fmla="*/ 1640 w 2132"/>
                  <a:gd name="T21" fmla="*/ 308 h 1160"/>
                  <a:gd name="T22" fmla="*/ 1578 w 2132"/>
                  <a:gd name="T23" fmla="*/ 268 h 1160"/>
                  <a:gd name="T24" fmla="*/ 1412 w 2132"/>
                  <a:gd name="T25" fmla="*/ 308 h 1160"/>
                  <a:gd name="T26" fmla="*/ 1338 w 2132"/>
                  <a:gd name="T27" fmla="*/ 230 h 1160"/>
                  <a:gd name="T28" fmla="*/ 1160 w 2132"/>
                  <a:gd name="T29" fmla="*/ 170 h 1160"/>
                  <a:gd name="T30" fmla="*/ 1134 w 2132"/>
                  <a:gd name="T31" fmla="*/ 160 h 1160"/>
                  <a:gd name="T32" fmla="*/ 1086 w 2132"/>
                  <a:gd name="T33" fmla="*/ 8 h 1160"/>
                  <a:gd name="T34" fmla="*/ 1020 w 2132"/>
                  <a:gd name="T35" fmla="*/ 108 h 1160"/>
                  <a:gd name="T36" fmla="*/ 906 w 2132"/>
                  <a:gd name="T37" fmla="*/ 98 h 1160"/>
                  <a:gd name="T38" fmla="*/ 764 w 2132"/>
                  <a:gd name="T39" fmla="*/ 244 h 1160"/>
                  <a:gd name="T40" fmla="*/ 812 w 2132"/>
                  <a:gd name="T41" fmla="*/ 382 h 1160"/>
                  <a:gd name="T42" fmla="*/ 778 w 2132"/>
                  <a:gd name="T43" fmla="*/ 298 h 1160"/>
                  <a:gd name="T44" fmla="*/ 706 w 2132"/>
                  <a:gd name="T45" fmla="*/ 244 h 1160"/>
                  <a:gd name="T46" fmla="*/ 670 w 2132"/>
                  <a:gd name="T47" fmla="*/ 318 h 1160"/>
                  <a:gd name="T48" fmla="*/ 726 w 2132"/>
                  <a:gd name="T49" fmla="*/ 416 h 1160"/>
                  <a:gd name="T50" fmla="*/ 756 w 2132"/>
                  <a:gd name="T51" fmla="*/ 470 h 1160"/>
                  <a:gd name="T52" fmla="*/ 712 w 2132"/>
                  <a:gd name="T53" fmla="*/ 492 h 1160"/>
                  <a:gd name="T54" fmla="*/ 676 w 2132"/>
                  <a:gd name="T55" fmla="*/ 424 h 1160"/>
                  <a:gd name="T56" fmla="*/ 648 w 2132"/>
                  <a:gd name="T57" fmla="*/ 466 h 1160"/>
                  <a:gd name="T58" fmla="*/ 656 w 2132"/>
                  <a:gd name="T59" fmla="*/ 368 h 1160"/>
                  <a:gd name="T60" fmla="*/ 610 w 2132"/>
                  <a:gd name="T61" fmla="*/ 280 h 1160"/>
                  <a:gd name="T62" fmla="*/ 552 w 2132"/>
                  <a:gd name="T63" fmla="*/ 374 h 1160"/>
                  <a:gd name="T64" fmla="*/ 390 w 2132"/>
                  <a:gd name="T65" fmla="*/ 422 h 1160"/>
                  <a:gd name="T66" fmla="*/ 328 w 2132"/>
                  <a:gd name="T67" fmla="*/ 410 h 1160"/>
                  <a:gd name="T68" fmla="*/ 302 w 2132"/>
                  <a:gd name="T69" fmla="*/ 490 h 1160"/>
                  <a:gd name="T70" fmla="*/ 208 w 2132"/>
                  <a:gd name="T71" fmla="*/ 560 h 1160"/>
                  <a:gd name="T72" fmla="*/ 258 w 2132"/>
                  <a:gd name="T73" fmla="*/ 480 h 1160"/>
                  <a:gd name="T74" fmla="*/ 162 w 2132"/>
                  <a:gd name="T75" fmla="*/ 368 h 1160"/>
                  <a:gd name="T76" fmla="*/ 134 w 2132"/>
                  <a:gd name="T77" fmla="*/ 606 h 1160"/>
                  <a:gd name="T78" fmla="*/ 54 w 2132"/>
                  <a:gd name="T79" fmla="*/ 674 h 1160"/>
                  <a:gd name="T80" fmla="*/ 28 w 2132"/>
                  <a:gd name="T81" fmla="*/ 730 h 1160"/>
                  <a:gd name="T82" fmla="*/ 42 w 2132"/>
                  <a:gd name="T83" fmla="*/ 810 h 1160"/>
                  <a:gd name="T84" fmla="*/ 38 w 2132"/>
                  <a:gd name="T85" fmla="*/ 892 h 1160"/>
                  <a:gd name="T86" fmla="*/ 60 w 2132"/>
                  <a:gd name="T87" fmla="*/ 918 h 1160"/>
                  <a:gd name="T88" fmla="*/ 114 w 2132"/>
                  <a:gd name="T89" fmla="*/ 970 h 1160"/>
                  <a:gd name="T90" fmla="*/ 174 w 2132"/>
                  <a:gd name="T91" fmla="*/ 998 h 1160"/>
                  <a:gd name="T92" fmla="*/ 212 w 2132"/>
                  <a:gd name="T93" fmla="*/ 974 h 1160"/>
                  <a:gd name="T94" fmla="*/ 236 w 2132"/>
                  <a:gd name="T95" fmla="*/ 1020 h 1160"/>
                  <a:gd name="T96" fmla="*/ 316 w 2132"/>
                  <a:gd name="T97" fmla="*/ 1092 h 1160"/>
                  <a:gd name="T98" fmla="*/ 348 w 2132"/>
                  <a:gd name="T99" fmla="*/ 1034 h 1160"/>
                  <a:gd name="T100" fmla="*/ 390 w 2132"/>
                  <a:gd name="T101" fmla="*/ 992 h 1160"/>
                  <a:gd name="T102" fmla="*/ 410 w 2132"/>
                  <a:gd name="T103" fmla="*/ 1058 h 1160"/>
                  <a:gd name="T104" fmla="*/ 452 w 2132"/>
                  <a:gd name="T105" fmla="*/ 1122 h 1160"/>
                  <a:gd name="T106" fmla="*/ 560 w 2132"/>
                  <a:gd name="T107" fmla="*/ 1128 h 1160"/>
                  <a:gd name="T108" fmla="*/ 660 w 2132"/>
                  <a:gd name="T109" fmla="*/ 1104 h 1160"/>
                  <a:gd name="T110" fmla="*/ 732 w 2132"/>
                  <a:gd name="T111" fmla="*/ 1050 h 1160"/>
                  <a:gd name="T112" fmla="*/ 752 w 2132"/>
                  <a:gd name="T113" fmla="*/ 994 h 1160"/>
                  <a:gd name="T114" fmla="*/ 834 w 2132"/>
                  <a:gd name="T115" fmla="*/ 912 h 1160"/>
                  <a:gd name="T116" fmla="*/ 964 w 2132"/>
                  <a:gd name="T117" fmla="*/ 912 h 1160"/>
                  <a:gd name="T118" fmla="*/ 1168 w 2132"/>
                  <a:gd name="T119" fmla="*/ 880 h 1160"/>
                  <a:gd name="T120" fmla="*/ 1354 w 2132"/>
                  <a:gd name="T121" fmla="*/ 904 h 1160"/>
                  <a:gd name="T122" fmla="*/ 1432 w 2132"/>
                  <a:gd name="T123" fmla="*/ 908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2" h="1160">
                    <a:moveTo>
                      <a:pt x="1396" y="998"/>
                    </a:moveTo>
                    <a:lnTo>
                      <a:pt x="1398" y="994"/>
                    </a:lnTo>
                    <a:lnTo>
                      <a:pt x="1398" y="994"/>
                    </a:lnTo>
                    <a:lnTo>
                      <a:pt x="1398" y="994"/>
                    </a:lnTo>
                    <a:lnTo>
                      <a:pt x="1398" y="996"/>
                    </a:lnTo>
                    <a:lnTo>
                      <a:pt x="1396" y="1000"/>
                    </a:lnTo>
                    <a:lnTo>
                      <a:pt x="1396" y="1002"/>
                    </a:lnTo>
                    <a:lnTo>
                      <a:pt x="1394" y="1006"/>
                    </a:lnTo>
                    <a:lnTo>
                      <a:pt x="1394" y="1010"/>
                    </a:lnTo>
                    <a:lnTo>
                      <a:pt x="1394" y="1012"/>
                    </a:lnTo>
                    <a:lnTo>
                      <a:pt x="1392" y="1012"/>
                    </a:lnTo>
                    <a:lnTo>
                      <a:pt x="1394" y="1018"/>
                    </a:lnTo>
                    <a:lnTo>
                      <a:pt x="1398" y="1024"/>
                    </a:lnTo>
                    <a:lnTo>
                      <a:pt x="1402" y="1028"/>
                    </a:lnTo>
                    <a:lnTo>
                      <a:pt x="1406" y="1030"/>
                    </a:lnTo>
                    <a:lnTo>
                      <a:pt x="1410" y="1032"/>
                    </a:lnTo>
                    <a:lnTo>
                      <a:pt x="1412" y="1034"/>
                    </a:lnTo>
                    <a:lnTo>
                      <a:pt x="1414" y="1034"/>
                    </a:lnTo>
                    <a:lnTo>
                      <a:pt x="1424" y="1026"/>
                    </a:lnTo>
                    <a:lnTo>
                      <a:pt x="1436" y="1010"/>
                    </a:lnTo>
                    <a:lnTo>
                      <a:pt x="1450" y="992"/>
                    </a:lnTo>
                    <a:lnTo>
                      <a:pt x="1464" y="970"/>
                    </a:lnTo>
                    <a:lnTo>
                      <a:pt x="1476" y="950"/>
                    </a:lnTo>
                    <a:lnTo>
                      <a:pt x="1486" y="932"/>
                    </a:lnTo>
                    <a:lnTo>
                      <a:pt x="1492" y="920"/>
                    </a:lnTo>
                    <a:lnTo>
                      <a:pt x="1494" y="916"/>
                    </a:lnTo>
                    <a:lnTo>
                      <a:pt x="1496" y="898"/>
                    </a:lnTo>
                    <a:lnTo>
                      <a:pt x="1502" y="884"/>
                    </a:lnTo>
                    <a:lnTo>
                      <a:pt x="1506" y="876"/>
                    </a:lnTo>
                    <a:lnTo>
                      <a:pt x="1510" y="872"/>
                    </a:lnTo>
                    <a:lnTo>
                      <a:pt x="1512" y="846"/>
                    </a:lnTo>
                    <a:lnTo>
                      <a:pt x="1514" y="842"/>
                    </a:lnTo>
                    <a:lnTo>
                      <a:pt x="1516" y="830"/>
                    </a:lnTo>
                    <a:lnTo>
                      <a:pt x="1514" y="818"/>
                    </a:lnTo>
                    <a:lnTo>
                      <a:pt x="1510" y="808"/>
                    </a:lnTo>
                    <a:lnTo>
                      <a:pt x="1500" y="804"/>
                    </a:lnTo>
                    <a:lnTo>
                      <a:pt x="1494" y="804"/>
                    </a:lnTo>
                    <a:lnTo>
                      <a:pt x="1486" y="806"/>
                    </a:lnTo>
                    <a:lnTo>
                      <a:pt x="1478" y="808"/>
                    </a:lnTo>
                    <a:lnTo>
                      <a:pt x="1472" y="808"/>
                    </a:lnTo>
                    <a:lnTo>
                      <a:pt x="1466" y="806"/>
                    </a:lnTo>
                    <a:lnTo>
                      <a:pt x="1462" y="802"/>
                    </a:lnTo>
                    <a:lnTo>
                      <a:pt x="1460" y="800"/>
                    </a:lnTo>
                    <a:lnTo>
                      <a:pt x="1458" y="798"/>
                    </a:lnTo>
                    <a:lnTo>
                      <a:pt x="1456" y="798"/>
                    </a:lnTo>
                    <a:lnTo>
                      <a:pt x="1444" y="794"/>
                    </a:lnTo>
                    <a:lnTo>
                      <a:pt x="1470" y="770"/>
                    </a:lnTo>
                    <a:lnTo>
                      <a:pt x="1472" y="762"/>
                    </a:lnTo>
                    <a:lnTo>
                      <a:pt x="1494" y="738"/>
                    </a:lnTo>
                    <a:lnTo>
                      <a:pt x="1542" y="686"/>
                    </a:lnTo>
                    <a:lnTo>
                      <a:pt x="1546" y="686"/>
                    </a:lnTo>
                    <a:lnTo>
                      <a:pt x="1558" y="688"/>
                    </a:lnTo>
                    <a:lnTo>
                      <a:pt x="1572" y="692"/>
                    </a:lnTo>
                    <a:lnTo>
                      <a:pt x="1588" y="694"/>
                    </a:lnTo>
                    <a:lnTo>
                      <a:pt x="1602" y="698"/>
                    </a:lnTo>
                    <a:lnTo>
                      <a:pt x="1608" y="698"/>
                    </a:lnTo>
                    <a:lnTo>
                      <a:pt x="1612" y="698"/>
                    </a:lnTo>
                    <a:lnTo>
                      <a:pt x="1612" y="694"/>
                    </a:lnTo>
                    <a:lnTo>
                      <a:pt x="1612" y="692"/>
                    </a:lnTo>
                    <a:lnTo>
                      <a:pt x="1612" y="688"/>
                    </a:lnTo>
                    <a:lnTo>
                      <a:pt x="1612" y="686"/>
                    </a:lnTo>
                    <a:lnTo>
                      <a:pt x="1612" y="686"/>
                    </a:lnTo>
                    <a:lnTo>
                      <a:pt x="1622" y="680"/>
                    </a:lnTo>
                    <a:lnTo>
                      <a:pt x="1634" y="682"/>
                    </a:lnTo>
                    <a:lnTo>
                      <a:pt x="1642" y="682"/>
                    </a:lnTo>
                    <a:lnTo>
                      <a:pt x="1650" y="700"/>
                    </a:lnTo>
                    <a:lnTo>
                      <a:pt x="1694" y="686"/>
                    </a:lnTo>
                    <a:lnTo>
                      <a:pt x="1694" y="676"/>
                    </a:lnTo>
                    <a:lnTo>
                      <a:pt x="1732" y="642"/>
                    </a:lnTo>
                    <a:lnTo>
                      <a:pt x="1734" y="642"/>
                    </a:lnTo>
                    <a:lnTo>
                      <a:pt x="1736" y="640"/>
                    </a:lnTo>
                    <a:lnTo>
                      <a:pt x="1738" y="636"/>
                    </a:lnTo>
                    <a:lnTo>
                      <a:pt x="1742" y="634"/>
                    </a:lnTo>
                    <a:lnTo>
                      <a:pt x="1746" y="630"/>
                    </a:lnTo>
                    <a:lnTo>
                      <a:pt x="1750" y="628"/>
                    </a:lnTo>
                    <a:lnTo>
                      <a:pt x="1756" y="626"/>
                    </a:lnTo>
                    <a:lnTo>
                      <a:pt x="1760" y="624"/>
                    </a:lnTo>
                    <a:lnTo>
                      <a:pt x="1762" y="626"/>
                    </a:lnTo>
                    <a:lnTo>
                      <a:pt x="1764" y="628"/>
                    </a:lnTo>
                    <a:lnTo>
                      <a:pt x="1764" y="632"/>
                    </a:lnTo>
                    <a:lnTo>
                      <a:pt x="1760" y="638"/>
                    </a:lnTo>
                    <a:lnTo>
                      <a:pt x="1758" y="644"/>
                    </a:lnTo>
                    <a:lnTo>
                      <a:pt x="1754" y="648"/>
                    </a:lnTo>
                    <a:lnTo>
                      <a:pt x="1754" y="652"/>
                    </a:lnTo>
                    <a:lnTo>
                      <a:pt x="1754" y="654"/>
                    </a:lnTo>
                    <a:lnTo>
                      <a:pt x="1758" y="654"/>
                    </a:lnTo>
                    <a:lnTo>
                      <a:pt x="1760" y="654"/>
                    </a:lnTo>
                    <a:lnTo>
                      <a:pt x="1764" y="654"/>
                    </a:lnTo>
                    <a:lnTo>
                      <a:pt x="1768" y="652"/>
                    </a:lnTo>
                    <a:lnTo>
                      <a:pt x="1770" y="650"/>
                    </a:lnTo>
                    <a:lnTo>
                      <a:pt x="1776" y="644"/>
                    </a:lnTo>
                    <a:lnTo>
                      <a:pt x="1784" y="634"/>
                    </a:lnTo>
                    <a:lnTo>
                      <a:pt x="1790" y="624"/>
                    </a:lnTo>
                    <a:lnTo>
                      <a:pt x="1796" y="616"/>
                    </a:lnTo>
                    <a:lnTo>
                      <a:pt x="1798" y="614"/>
                    </a:lnTo>
                    <a:lnTo>
                      <a:pt x="1792" y="626"/>
                    </a:lnTo>
                    <a:lnTo>
                      <a:pt x="1792" y="638"/>
                    </a:lnTo>
                    <a:lnTo>
                      <a:pt x="1794" y="648"/>
                    </a:lnTo>
                    <a:lnTo>
                      <a:pt x="1796" y="652"/>
                    </a:lnTo>
                    <a:lnTo>
                      <a:pt x="1762" y="676"/>
                    </a:lnTo>
                    <a:lnTo>
                      <a:pt x="1752" y="706"/>
                    </a:lnTo>
                    <a:lnTo>
                      <a:pt x="1714" y="736"/>
                    </a:lnTo>
                    <a:lnTo>
                      <a:pt x="1698" y="776"/>
                    </a:lnTo>
                    <a:lnTo>
                      <a:pt x="1698" y="776"/>
                    </a:lnTo>
                    <a:lnTo>
                      <a:pt x="1696" y="780"/>
                    </a:lnTo>
                    <a:lnTo>
                      <a:pt x="1696" y="784"/>
                    </a:lnTo>
                    <a:lnTo>
                      <a:pt x="1694" y="790"/>
                    </a:lnTo>
                    <a:lnTo>
                      <a:pt x="1696" y="798"/>
                    </a:lnTo>
                    <a:lnTo>
                      <a:pt x="1698" y="806"/>
                    </a:lnTo>
                    <a:lnTo>
                      <a:pt x="1702" y="820"/>
                    </a:lnTo>
                    <a:lnTo>
                      <a:pt x="1708" y="838"/>
                    </a:lnTo>
                    <a:lnTo>
                      <a:pt x="1712" y="854"/>
                    </a:lnTo>
                    <a:lnTo>
                      <a:pt x="1718" y="868"/>
                    </a:lnTo>
                    <a:lnTo>
                      <a:pt x="1718" y="874"/>
                    </a:lnTo>
                    <a:lnTo>
                      <a:pt x="1736" y="848"/>
                    </a:lnTo>
                    <a:lnTo>
                      <a:pt x="1766" y="802"/>
                    </a:lnTo>
                    <a:lnTo>
                      <a:pt x="1782" y="798"/>
                    </a:lnTo>
                    <a:lnTo>
                      <a:pt x="1780" y="794"/>
                    </a:lnTo>
                    <a:lnTo>
                      <a:pt x="1780" y="784"/>
                    </a:lnTo>
                    <a:lnTo>
                      <a:pt x="1782" y="772"/>
                    </a:lnTo>
                    <a:lnTo>
                      <a:pt x="1786" y="758"/>
                    </a:lnTo>
                    <a:lnTo>
                      <a:pt x="1790" y="750"/>
                    </a:lnTo>
                    <a:lnTo>
                      <a:pt x="1792" y="744"/>
                    </a:lnTo>
                    <a:lnTo>
                      <a:pt x="1792" y="740"/>
                    </a:lnTo>
                    <a:lnTo>
                      <a:pt x="1792" y="736"/>
                    </a:lnTo>
                    <a:lnTo>
                      <a:pt x="1792" y="732"/>
                    </a:lnTo>
                    <a:lnTo>
                      <a:pt x="1792" y="730"/>
                    </a:lnTo>
                    <a:lnTo>
                      <a:pt x="1790" y="730"/>
                    </a:lnTo>
                    <a:lnTo>
                      <a:pt x="1790" y="728"/>
                    </a:lnTo>
                    <a:lnTo>
                      <a:pt x="1790" y="726"/>
                    </a:lnTo>
                    <a:lnTo>
                      <a:pt x="1788" y="724"/>
                    </a:lnTo>
                    <a:lnTo>
                      <a:pt x="1786" y="720"/>
                    </a:lnTo>
                    <a:lnTo>
                      <a:pt x="1786" y="716"/>
                    </a:lnTo>
                    <a:lnTo>
                      <a:pt x="1786" y="712"/>
                    </a:lnTo>
                    <a:lnTo>
                      <a:pt x="1790" y="708"/>
                    </a:lnTo>
                    <a:lnTo>
                      <a:pt x="1792" y="704"/>
                    </a:lnTo>
                    <a:lnTo>
                      <a:pt x="1796" y="702"/>
                    </a:lnTo>
                    <a:lnTo>
                      <a:pt x="1802" y="702"/>
                    </a:lnTo>
                    <a:lnTo>
                      <a:pt x="1812" y="700"/>
                    </a:lnTo>
                    <a:lnTo>
                      <a:pt x="1816" y="698"/>
                    </a:lnTo>
                    <a:lnTo>
                      <a:pt x="1818" y="696"/>
                    </a:lnTo>
                    <a:lnTo>
                      <a:pt x="1820" y="692"/>
                    </a:lnTo>
                    <a:lnTo>
                      <a:pt x="1820" y="688"/>
                    </a:lnTo>
                    <a:lnTo>
                      <a:pt x="1820" y="684"/>
                    </a:lnTo>
                    <a:lnTo>
                      <a:pt x="1820" y="680"/>
                    </a:lnTo>
                    <a:lnTo>
                      <a:pt x="1820" y="678"/>
                    </a:lnTo>
                    <a:lnTo>
                      <a:pt x="1822" y="676"/>
                    </a:lnTo>
                    <a:lnTo>
                      <a:pt x="1824" y="676"/>
                    </a:lnTo>
                    <a:lnTo>
                      <a:pt x="1832" y="676"/>
                    </a:lnTo>
                    <a:lnTo>
                      <a:pt x="1838" y="674"/>
                    </a:lnTo>
                    <a:lnTo>
                      <a:pt x="1846" y="670"/>
                    </a:lnTo>
                    <a:lnTo>
                      <a:pt x="1858" y="660"/>
                    </a:lnTo>
                    <a:lnTo>
                      <a:pt x="1862" y="656"/>
                    </a:lnTo>
                    <a:lnTo>
                      <a:pt x="1868" y="654"/>
                    </a:lnTo>
                    <a:lnTo>
                      <a:pt x="1872" y="654"/>
                    </a:lnTo>
                    <a:lnTo>
                      <a:pt x="1876" y="654"/>
                    </a:lnTo>
                    <a:lnTo>
                      <a:pt x="1880" y="656"/>
                    </a:lnTo>
                    <a:lnTo>
                      <a:pt x="1882" y="660"/>
                    </a:lnTo>
                    <a:lnTo>
                      <a:pt x="1884" y="662"/>
                    </a:lnTo>
                    <a:lnTo>
                      <a:pt x="1884" y="664"/>
                    </a:lnTo>
                    <a:lnTo>
                      <a:pt x="1884" y="664"/>
                    </a:lnTo>
                    <a:lnTo>
                      <a:pt x="1906" y="656"/>
                    </a:lnTo>
                    <a:lnTo>
                      <a:pt x="1914" y="642"/>
                    </a:lnTo>
                    <a:lnTo>
                      <a:pt x="1926" y="630"/>
                    </a:lnTo>
                    <a:lnTo>
                      <a:pt x="1944" y="622"/>
                    </a:lnTo>
                    <a:lnTo>
                      <a:pt x="1948" y="610"/>
                    </a:lnTo>
                    <a:lnTo>
                      <a:pt x="1964" y="610"/>
                    </a:lnTo>
                    <a:lnTo>
                      <a:pt x="1966" y="610"/>
                    </a:lnTo>
                    <a:lnTo>
                      <a:pt x="1970" y="610"/>
                    </a:lnTo>
                    <a:lnTo>
                      <a:pt x="1974" y="610"/>
                    </a:lnTo>
                    <a:lnTo>
                      <a:pt x="1978" y="610"/>
                    </a:lnTo>
                    <a:lnTo>
                      <a:pt x="1982" y="612"/>
                    </a:lnTo>
                    <a:lnTo>
                      <a:pt x="1986" y="612"/>
                    </a:lnTo>
                    <a:lnTo>
                      <a:pt x="1988" y="610"/>
                    </a:lnTo>
                    <a:lnTo>
                      <a:pt x="1992" y="608"/>
                    </a:lnTo>
                    <a:lnTo>
                      <a:pt x="1996" y="604"/>
                    </a:lnTo>
                    <a:lnTo>
                      <a:pt x="2000" y="602"/>
                    </a:lnTo>
                    <a:lnTo>
                      <a:pt x="2002" y="598"/>
                    </a:lnTo>
                    <a:lnTo>
                      <a:pt x="2004" y="596"/>
                    </a:lnTo>
                    <a:lnTo>
                      <a:pt x="2006" y="596"/>
                    </a:lnTo>
                    <a:lnTo>
                      <a:pt x="2004" y="592"/>
                    </a:lnTo>
                    <a:lnTo>
                      <a:pt x="1998" y="586"/>
                    </a:lnTo>
                    <a:lnTo>
                      <a:pt x="1990" y="576"/>
                    </a:lnTo>
                    <a:lnTo>
                      <a:pt x="1984" y="568"/>
                    </a:lnTo>
                    <a:lnTo>
                      <a:pt x="1978" y="562"/>
                    </a:lnTo>
                    <a:lnTo>
                      <a:pt x="1974" y="560"/>
                    </a:lnTo>
                    <a:lnTo>
                      <a:pt x="1972" y="556"/>
                    </a:lnTo>
                    <a:lnTo>
                      <a:pt x="1972" y="552"/>
                    </a:lnTo>
                    <a:lnTo>
                      <a:pt x="1972" y="550"/>
                    </a:lnTo>
                    <a:lnTo>
                      <a:pt x="1972" y="546"/>
                    </a:lnTo>
                    <a:lnTo>
                      <a:pt x="1974" y="546"/>
                    </a:lnTo>
                    <a:lnTo>
                      <a:pt x="1978" y="546"/>
                    </a:lnTo>
                    <a:lnTo>
                      <a:pt x="1982" y="546"/>
                    </a:lnTo>
                    <a:lnTo>
                      <a:pt x="1986" y="546"/>
                    </a:lnTo>
                    <a:lnTo>
                      <a:pt x="1988" y="544"/>
                    </a:lnTo>
                    <a:lnTo>
                      <a:pt x="1992" y="542"/>
                    </a:lnTo>
                    <a:lnTo>
                      <a:pt x="1994" y="540"/>
                    </a:lnTo>
                    <a:lnTo>
                      <a:pt x="1994" y="540"/>
                    </a:lnTo>
                    <a:lnTo>
                      <a:pt x="2016" y="518"/>
                    </a:lnTo>
                    <a:lnTo>
                      <a:pt x="2014" y="502"/>
                    </a:lnTo>
                    <a:lnTo>
                      <a:pt x="2024" y="494"/>
                    </a:lnTo>
                    <a:lnTo>
                      <a:pt x="2032" y="512"/>
                    </a:lnTo>
                    <a:lnTo>
                      <a:pt x="2050" y="518"/>
                    </a:lnTo>
                    <a:lnTo>
                      <a:pt x="2054" y="520"/>
                    </a:lnTo>
                    <a:lnTo>
                      <a:pt x="2060" y="526"/>
                    </a:lnTo>
                    <a:lnTo>
                      <a:pt x="2068" y="534"/>
                    </a:lnTo>
                    <a:lnTo>
                      <a:pt x="2076" y="542"/>
                    </a:lnTo>
                    <a:lnTo>
                      <a:pt x="2084" y="548"/>
                    </a:lnTo>
                    <a:lnTo>
                      <a:pt x="2088" y="550"/>
                    </a:lnTo>
                    <a:lnTo>
                      <a:pt x="2090" y="552"/>
                    </a:lnTo>
                    <a:lnTo>
                      <a:pt x="2094" y="550"/>
                    </a:lnTo>
                    <a:lnTo>
                      <a:pt x="2094" y="550"/>
                    </a:lnTo>
                    <a:lnTo>
                      <a:pt x="2096" y="550"/>
                    </a:lnTo>
                    <a:lnTo>
                      <a:pt x="2100" y="524"/>
                    </a:lnTo>
                    <a:lnTo>
                      <a:pt x="2100" y="518"/>
                    </a:lnTo>
                    <a:lnTo>
                      <a:pt x="2102" y="518"/>
                    </a:lnTo>
                    <a:lnTo>
                      <a:pt x="2106" y="518"/>
                    </a:lnTo>
                    <a:lnTo>
                      <a:pt x="2110" y="518"/>
                    </a:lnTo>
                    <a:lnTo>
                      <a:pt x="2116" y="518"/>
                    </a:lnTo>
                    <a:lnTo>
                      <a:pt x="2122" y="516"/>
                    </a:lnTo>
                    <a:lnTo>
                      <a:pt x="2126" y="512"/>
                    </a:lnTo>
                    <a:lnTo>
                      <a:pt x="2130" y="508"/>
                    </a:lnTo>
                    <a:lnTo>
                      <a:pt x="2132" y="500"/>
                    </a:lnTo>
                    <a:lnTo>
                      <a:pt x="2124" y="494"/>
                    </a:lnTo>
                    <a:lnTo>
                      <a:pt x="2114" y="488"/>
                    </a:lnTo>
                    <a:lnTo>
                      <a:pt x="2102" y="482"/>
                    </a:lnTo>
                    <a:lnTo>
                      <a:pt x="2092" y="476"/>
                    </a:lnTo>
                    <a:lnTo>
                      <a:pt x="2088" y="472"/>
                    </a:lnTo>
                    <a:lnTo>
                      <a:pt x="2084" y="472"/>
                    </a:lnTo>
                    <a:lnTo>
                      <a:pt x="2080" y="474"/>
                    </a:lnTo>
                    <a:lnTo>
                      <a:pt x="2078" y="474"/>
                    </a:lnTo>
                    <a:lnTo>
                      <a:pt x="2076" y="478"/>
                    </a:lnTo>
                    <a:lnTo>
                      <a:pt x="2074" y="478"/>
                    </a:lnTo>
                    <a:lnTo>
                      <a:pt x="2074" y="480"/>
                    </a:lnTo>
                    <a:lnTo>
                      <a:pt x="2066" y="464"/>
                    </a:lnTo>
                    <a:lnTo>
                      <a:pt x="2054" y="446"/>
                    </a:lnTo>
                    <a:lnTo>
                      <a:pt x="2040" y="432"/>
                    </a:lnTo>
                    <a:lnTo>
                      <a:pt x="2024" y="420"/>
                    </a:lnTo>
                    <a:lnTo>
                      <a:pt x="2010" y="412"/>
                    </a:lnTo>
                    <a:lnTo>
                      <a:pt x="1998" y="408"/>
                    </a:lnTo>
                    <a:lnTo>
                      <a:pt x="1994" y="406"/>
                    </a:lnTo>
                    <a:lnTo>
                      <a:pt x="1960" y="376"/>
                    </a:lnTo>
                    <a:lnTo>
                      <a:pt x="1954" y="376"/>
                    </a:lnTo>
                    <a:lnTo>
                      <a:pt x="1942" y="376"/>
                    </a:lnTo>
                    <a:lnTo>
                      <a:pt x="1930" y="374"/>
                    </a:lnTo>
                    <a:lnTo>
                      <a:pt x="1922" y="372"/>
                    </a:lnTo>
                    <a:lnTo>
                      <a:pt x="1920" y="370"/>
                    </a:lnTo>
                    <a:lnTo>
                      <a:pt x="1916" y="366"/>
                    </a:lnTo>
                    <a:lnTo>
                      <a:pt x="1910" y="366"/>
                    </a:lnTo>
                    <a:lnTo>
                      <a:pt x="1906" y="364"/>
                    </a:lnTo>
                    <a:lnTo>
                      <a:pt x="1902" y="364"/>
                    </a:lnTo>
                    <a:lnTo>
                      <a:pt x="1902" y="364"/>
                    </a:lnTo>
                    <a:lnTo>
                      <a:pt x="1900" y="388"/>
                    </a:lnTo>
                    <a:lnTo>
                      <a:pt x="1900" y="406"/>
                    </a:lnTo>
                    <a:lnTo>
                      <a:pt x="1896" y="414"/>
                    </a:lnTo>
                    <a:lnTo>
                      <a:pt x="1884" y="416"/>
                    </a:lnTo>
                    <a:lnTo>
                      <a:pt x="1884" y="408"/>
                    </a:lnTo>
                    <a:lnTo>
                      <a:pt x="1866" y="386"/>
                    </a:lnTo>
                    <a:lnTo>
                      <a:pt x="1880" y="376"/>
                    </a:lnTo>
                    <a:lnTo>
                      <a:pt x="1880" y="370"/>
                    </a:lnTo>
                    <a:lnTo>
                      <a:pt x="1842" y="386"/>
                    </a:lnTo>
                    <a:lnTo>
                      <a:pt x="1834" y="382"/>
                    </a:lnTo>
                    <a:lnTo>
                      <a:pt x="1790" y="378"/>
                    </a:lnTo>
                    <a:lnTo>
                      <a:pt x="1774" y="398"/>
                    </a:lnTo>
                    <a:lnTo>
                      <a:pt x="1762" y="380"/>
                    </a:lnTo>
                    <a:lnTo>
                      <a:pt x="1762" y="378"/>
                    </a:lnTo>
                    <a:lnTo>
                      <a:pt x="1764" y="370"/>
                    </a:lnTo>
                    <a:lnTo>
                      <a:pt x="1762" y="358"/>
                    </a:lnTo>
                    <a:lnTo>
                      <a:pt x="1758" y="342"/>
                    </a:lnTo>
                    <a:lnTo>
                      <a:pt x="1748" y="332"/>
                    </a:lnTo>
                    <a:lnTo>
                      <a:pt x="1734" y="326"/>
                    </a:lnTo>
                    <a:lnTo>
                      <a:pt x="1722" y="326"/>
                    </a:lnTo>
                    <a:lnTo>
                      <a:pt x="1712" y="326"/>
                    </a:lnTo>
                    <a:lnTo>
                      <a:pt x="1710" y="328"/>
                    </a:lnTo>
                    <a:lnTo>
                      <a:pt x="1704" y="328"/>
                    </a:lnTo>
                    <a:lnTo>
                      <a:pt x="1690" y="330"/>
                    </a:lnTo>
                    <a:lnTo>
                      <a:pt x="1676" y="330"/>
                    </a:lnTo>
                    <a:lnTo>
                      <a:pt x="1664" y="328"/>
                    </a:lnTo>
                    <a:lnTo>
                      <a:pt x="1660" y="324"/>
                    </a:lnTo>
                    <a:lnTo>
                      <a:pt x="1654" y="322"/>
                    </a:lnTo>
                    <a:lnTo>
                      <a:pt x="1650" y="322"/>
                    </a:lnTo>
                    <a:lnTo>
                      <a:pt x="1648" y="324"/>
                    </a:lnTo>
                    <a:lnTo>
                      <a:pt x="1646" y="324"/>
                    </a:lnTo>
                    <a:lnTo>
                      <a:pt x="1646" y="314"/>
                    </a:lnTo>
                    <a:lnTo>
                      <a:pt x="1638" y="310"/>
                    </a:lnTo>
                    <a:lnTo>
                      <a:pt x="1640" y="308"/>
                    </a:lnTo>
                    <a:lnTo>
                      <a:pt x="1640" y="304"/>
                    </a:lnTo>
                    <a:lnTo>
                      <a:pt x="1638" y="298"/>
                    </a:lnTo>
                    <a:lnTo>
                      <a:pt x="1636" y="290"/>
                    </a:lnTo>
                    <a:lnTo>
                      <a:pt x="1634" y="282"/>
                    </a:lnTo>
                    <a:lnTo>
                      <a:pt x="1630" y="278"/>
                    </a:lnTo>
                    <a:lnTo>
                      <a:pt x="1626" y="276"/>
                    </a:lnTo>
                    <a:lnTo>
                      <a:pt x="1622" y="276"/>
                    </a:lnTo>
                    <a:lnTo>
                      <a:pt x="1618" y="278"/>
                    </a:lnTo>
                    <a:lnTo>
                      <a:pt x="1614" y="280"/>
                    </a:lnTo>
                    <a:lnTo>
                      <a:pt x="1610" y="282"/>
                    </a:lnTo>
                    <a:lnTo>
                      <a:pt x="1606" y="286"/>
                    </a:lnTo>
                    <a:lnTo>
                      <a:pt x="1604" y="288"/>
                    </a:lnTo>
                    <a:lnTo>
                      <a:pt x="1604" y="288"/>
                    </a:lnTo>
                    <a:lnTo>
                      <a:pt x="1602" y="288"/>
                    </a:lnTo>
                    <a:lnTo>
                      <a:pt x="1600" y="288"/>
                    </a:lnTo>
                    <a:lnTo>
                      <a:pt x="1598" y="290"/>
                    </a:lnTo>
                    <a:lnTo>
                      <a:pt x="1596" y="288"/>
                    </a:lnTo>
                    <a:lnTo>
                      <a:pt x="1594" y="288"/>
                    </a:lnTo>
                    <a:lnTo>
                      <a:pt x="1592" y="286"/>
                    </a:lnTo>
                    <a:lnTo>
                      <a:pt x="1592" y="282"/>
                    </a:lnTo>
                    <a:lnTo>
                      <a:pt x="1592" y="280"/>
                    </a:lnTo>
                    <a:lnTo>
                      <a:pt x="1592" y="276"/>
                    </a:lnTo>
                    <a:lnTo>
                      <a:pt x="1590" y="272"/>
                    </a:lnTo>
                    <a:lnTo>
                      <a:pt x="1588" y="270"/>
                    </a:lnTo>
                    <a:lnTo>
                      <a:pt x="1584" y="268"/>
                    </a:lnTo>
                    <a:lnTo>
                      <a:pt x="1578" y="268"/>
                    </a:lnTo>
                    <a:lnTo>
                      <a:pt x="1566" y="266"/>
                    </a:lnTo>
                    <a:lnTo>
                      <a:pt x="1552" y="264"/>
                    </a:lnTo>
                    <a:lnTo>
                      <a:pt x="1538" y="260"/>
                    </a:lnTo>
                    <a:lnTo>
                      <a:pt x="1528" y="256"/>
                    </a:lnTo>
                    <a:lnTo>
                      <a:pt x="1524" y="256"/>
                    </a:lnTo>
                    <a:lnTo>
                      <a:pt x="1528" y="260"/>
                    </a:lnTo>
                    <a:lnTo>
                      <a:pt x="1526" y="264"/>
                    </a:lnTo>
                    <a:lnTo>
                      <a:pt x="1524" y="268"/>
                    </a:lnTo>
                    <a:lnTo>
                      <a:pt x="1518" y="270"/>
                    </a:lnTo>
                    <a:lnTo>
                      <a:pt x="1512" y="272"/>
                    </a:lnTo>
                    <a:lnTo>
                      <a:pt x="1504" y="276"/>
                    </a:lnTo>
                    <a:lnTo>
                      <a:pt x="1502" y="286"/>
                    </a:lnTo>
                    <a:lnTo>
                      <a:pt x="1502" y="296"/>
                    </a:lnTo>
                    <a:lnTo>
                      <a:pt x="1502" y="306"/>
                    </a:lnTo>
                    <a:lnTo>
                      <a:pt x="1502" y="310"/>
                    </a:lnTo>
                    <a:lnTo>
                      <a:pt x="1494" y="312"/>
                    </a:lnTo>
                    <a:lnTo>
                      <a:pt x="1482" y="318"/>
                    </a:lnTo>
                    <a:lnTo>
                      <a:pt x="1460" y="304"/>
                    </a:lnTo>
                    <a:lnTo>
                      <a:pt x="1452" y="310"/>
                    </a:lnTo>
                    <a:lnTo>
                      <a:pt x="1438" y="310"/>
                    </a:lnTo>
                    <a:lnTo>
                      <a:pt x="1422" y="294"/>
                    </a:lnTo>
                    <a:lnTo>
                      <a:pt x="1422" y="294"/>
                    </a:lnTo>
                    <a:lnTo>
                      <a:pt x="1420" y="296"/>
                    </a:lnTo>
                    <a:lnTo>
                      <a:pt x="1418" y="300"/>
                    </a:lnTo>
                    <a:lnTo>
                      <a:pt x="1416" y="304"/>
                    </a:lnTo>
                    <a:lnTo>
                      <a:pt x="1412" y="308"/>
                    </a:lnTo>
                    <a:lnTo>
                      <a:pt x="1410" y="312"/>
                    </a:lnTo>
                    <a:lnTo>
                      <a:pt x="1410" y="316"/>
                    </a:lnTo>
                    <a:lnTo>
                      <a:pt x="1408" y="320"/>
                    </a:lnTo>
                    <a:lnTo>
                      <a:pt x="1404" y="324"/>
                    </a:lnTo>
                    <a:lnTo>
                      <a:pt x="1402" y="328"/>
                    </a:lnTo>
                    <a:lnTo>
                      <a:pt x="1398" y="330"/>
                    </a:lnTo>
                    <a:lnTo>
                      <a:pt x="1396" y="334"/>
                    </a:lnTo>
                    <a:lnTo>
                      <a:pt x="1396" y="334"/>
                    </a:lnTo>
                    <a:lnTo>
                      <a:pt x="1392" y="320"/>
                    </a:lnTo>
                    <a:lnTo>
                      <a:pt x="1384" y="304"/>
                    </a:lnTo>
                    <a:lnTo>
                      <a:pt x="1384" y="274"/>
                    </a:lnTo>
                    <a:lnTo>
                      <a:pt x="1388" y="254"/>
                    </a:lnTo>
                    <a:lnTo>
                      <a:pt x="1386" y="248"/>
                    </a:lnTo>
                    <a:lnTo>
                      <a:pt x="1384" y="246"/>
                    </a:lnTo>
                    <a:lnTo>
                      <a:pt x="1382" y="244"/>
                    </a:lnTo>
                    <a:lnTo>
                      <a:pt x="1378" y="242"/>
                    </a:lnTo>
                    <a:lnTo>
                      <a:pt x="1374" y="242"/>
                    </a:lnTo>
                    <a:lnTo>
                      <a:pt x="1372" y="244"/>
                    </a:lnTo>
                    <a:lnTo>
                      <a:pt x="1370" y="244"/>
                    </a:lnTo>
                    <a:lnTo>
                      <a:pt x="1368" y="244"/>
                    </a:lnTo>
                    <a:lnTo>
                      <a:pt x="1368" y="244"/>
                    </a:lnTo>
                    <a:lnTo>
                      <a:pt x="1366" y="240"/>
                    </a:lnTo>
                    <a:lnTo>
                      <a:pt x="1362" y="238"/>
                    </a:lnTo>
                    <a:lnTo>
                      <a:pt x="1356" y="234"/>
                    </a:lnTo>
                    <a:lnTo>
                      <a:pt x="1348" y="232"/>
                    </a:lnTo>
                    <a:lnTo>
                      <a:pt x="1338" y="230"/>
                    </a:lnTo>
                    <a:lnTo>
                      <a:pt x="1332" y="230"/>
                    </a:lnTo>
                    <a:lnTo>
                      <a:pt x="1326" y="228"/>
                    </a:lnTo>
                    <a:lnTo>
                      <a:pt x="1322" y="228"/>
                    </a:lnTo>
                    <a:lnTo>
                      <a:pt x="1320" y="230"/>
                    </a:lnTo>
                    <a:lnTo>
                      <a:pt x="1316" y="232"/>
                    </a:lnTo>
                    <a:lnTo>
                      <a:pt x="1312" y="234"/>
                    </a:lnTo>
                    <a:lnTo>
                      <a:pt x="1308" y="238"/>
                    </a:lnTo>
                    <a:lnTo>
                      <a:pt x="1296" y="242"/>
                    </a:lnTo>
                    <a:lnTo>
                      <a:pt x="1284" y="240"/>
                    </a:lnTo>
                    <a:lnTo>
                      <a:pt x="1272" y="238"/>
                    </a:lnTo>
                    <a:lnTo>
                      <a:pt x="1262" y="236"/>
                    </a:lnTo>
                    <a:lnTo>
                      <a:pt x="1258" y="234"/>
                    </a:lnTo>
                    <a:lnTo>
                      <a:pt x="1224" y="216"/>
                    </a:lnTo>
                    <a:lnTo>
                      <a:pt x="1210" y="216"/>
                    </a:lnTo>
                    <a:lnTo>
                      <a:pt x="1194" y="214"/>
                    </a:lnTo>
                    <a:lnTo>
                      <a:pt x="1182" y="208"/>
                    </a:lnTo>
                    <a:lnTo>
                      <a:pt x="1172" y="204"/>
                    </a:lnTo>
                    <a:lnTo>
                      <a:pt x="1168" y="202"/>
                    </a:lnTo>
                    <a:lnTo>
                      <a:pt x="1160" y="196"/>
                    </a:lnTo>
                    <a:lnTo>
                      <a:pt x="1156" y="190"/>
                    </a:lnTo>
                    <a:lnTo>
                      <a:pt x="1164" y="186"/>
                    </a:lnTo>
                    <a:lnTo>
                      <a:pt x="1166" y="184"/>
                    </a:lnTo>
                    <a:lnTo>
                      <a:pt x="1166" y="182"/>
                    </a:lnTo>
                    <a:lnTo>
                      <a:pt x="1166" y="178"/>
                    </a:lnTo>
                    <a:lnTo>
                      <a:pt x="1164" y="172"/>
                    </a:lnTo>
                    <a:lnTo>
                      <a:pt x="1160" y="170"/>
                    </a:lnTo>
                    <a:lnTo>
                      <a:pt x="1158" y="168"/>
                    </a:lnTo>
                    <a:lnTo>
                      <a:pt x="1156" y="168"/>
                    </a:lnTo>
                    <a:lnTo>
                      <a:pt x="1152" y="170"/>
                    </a:lnTo>
                    <a:lnTo>
                      <a:pt x="1150" y="170"/>
                    </a:lnTo>
                    <a:lnTo>
                      <a:pt x="1148" y="172"/>
                    </a:lnTo>
                    <a:lnTo>
                      <a:pt x="1148" y="172"/>
                    </a:lnTo>
                    <a:lnTo>
                      <a:pt x="1146" y="174"/>
                    </a:lnTo>
                    <a:lnTo>
                      <a:pt x="1144" y="176"/>
                    </a:lnTo>
                    <a:lnTo>
                      <a:pt x="1142" y="180"/>
                    </a:lnTo>
                    <a:lnTo>
                      <a:pt x="1140" y="184"/>
                    </a:lnTo>
                    <a:lnTo>
                      <a:pt x="1136" y="190"/>
                    </a:lnTo>
                    <a:lnTo>
                      <a:pt x="1132" y="194"/>
                    </a:lnTo>
                    <a:lnTo>
                      <a:pt x="1128" y="198"/>
                    </a:lnTo>
                    <a:lnTo>
                      <a:pt x="1126" y="200"/>
                    </a:lnTo>
                    <a:lnTo>
                      <a:pt x="1120" y="202"/>
                    </a:lnTo>
                    <a:lnTo>
                      <a:pt x="1116" y="206"/>
                    </a:lnTo>
                    <a:lnTo>
                      <a:pt x="1112" y="210"/>
                    </a:lnTo>
                    <a:lnTo>
                      <a:pt x="1110" y="216"/>
                    </a:lnTo>
                    <a:lnTo>
                      <a:pt x="1108" y="220"/>
                    </a:lnTo>
                    <a:lnTo>
                      <a:pt x="1106" y="222"/>
                    </a:lnTo>
                    <a:lnTo>
                      <a:pt x="1104" y="224"/>
                    </a:lnTo>
                    <a:lnTo>
                      <a:pt x="1096" y="224"/>
                    </a:lnTo>
                    <a:lnTo>
                      <a:pt x="1092" y="204"/>
                    </a:lnTo>
                    <a:lnTo>
                      <a:pt x="1084" y="194"/>
                    </a:lnTo>
                    <a:lnTo>
                      <a:pt x="1108" y="192"/>
                    </a:lnTo>
                    <a:lnTo>
                      <a:pt x="1134" y="160"/>
                    </a:lnTo>
                    <a:lnTo>
                      <a:pt x="1150" y="144"/>
                    </a:lnTo>
                    <a:lnTo>
                      <a:pt x="1158" y="130"/>
                    </a:lnTo>
                    <a:lnTo>
                      <a:pt x="1162" y="122"/>
                    </a:lnTo>
                    <a:lnTo>
                      <a:pt x="1164" y="120"/>
                    </a:lnTo>
                    <a:lnTo>
                      <a:pt x="1164" y="96"/>
                    </a:lnTo>
                    <a:lnTo>
                      <a:pt x="1166" y="78"/>
                    </a:lnTo>
                    <a:lnTo>
                      <a:pt x="1160" y="64"/>
                    </a:lnTo>
                    <a:lnTo>
                      <a:pt x="1148" y="54"/>
                    </a:lnTo>
                    <a:lnTo>
                      <a:pt x="1134" y="52"/>
                    </a:lnTo>
                    <a:lnTo>
                      <a:pt x="1122" y="56"/>
                    </a:lnTo>
                    <a:lnTo>
                      <a:pt x="1108" y="64"/>
                    </a:lnTo>
                    <a:lnTo>
                      <a:pt x="1098" y="68"/>
                    </a:lnTo>
                    <a:lnTo>
                      <a:pt x="1090" y="70"/>
                    </a:lnTo>
                    <a:lnTo>
                      <a:pt x="1084" y="70"/>
                    </a:lnTo>
                    <a:lnTo>
                      <a:pt x="1080" y="70"/>
                    </a:lnTo>
                    <a:lnTo>
                      <a:pt x="1080" y="70"/>
                    </a:lnTo>
                    <a:lnTo>
                      <a:pt x="1078" y="52"/>
                    </a:lnTo>
                    <a:lnTo>
                      <a:pt x="1070" y="46"/>
                    </a:lnTo>
                    <a:lnTo>
                      <a:pt x="1080" y="20"/>
                    </a:lnTo>
                    <a:lnTo>
                      <a:pt x="1082" y="20"/>
                    </a:lnTo>
                    <a:lnTo>
                      <a:pt x="1084" y="18"/>
                    </a:lnTo>
                    <a:lnTo>
                      <a:pt x="1086" y="18"/>
                    </a:lnTo>
                    <a:lnTo>
                      <a:pt x="1088" y="16"/>
                    </a:lnTo>
                    <a:lnTo>
                      <a:pt x="1088" y="14"/>
                    </a:lnTo>
                    <a:lnTo>
                      <a:pt x="1088" y="10"/>
                    </a:lnTo>
                    <a:lnTo>
                      <a:pt x="1086" y="8"/>
                    </a:lnTo>
                    <a:lnTo>
                      <a:pt x="1080" y="4"/>
                    </a:lnTo>
                    <a:lnTo>
                      <a:pt x="1068" y="0"/>
                    </a:lnTo>
                    <a:lnTo>
                      <a:pt x="1056" y="4"/>
                    </a:lnTo>
                    <a:lnTo>
                      <a:pt x="1048" y="10"/>
                    </a:lnTo>
                    <a:lnTo>
                      <a:pt x="1042" y="16"/>
                    </a:lnTo>
                    <a:lnTo>
                      <a:pt x="1038" y="22"/>
                    </a:lnTo>
                    <a:lnTo>
                      <a:pt x="1030" y="32"/>
                    </a:lnTo>
                    <a:lnTo>
                      <a:pt x="1022" y="42"/>
                    </a:lnTo>
                    <a:lnTo>
                      <a:pt x="1016" y="50"/>
                    </a:lnTo>
                    <a:lnTo>
                      <a:pt x="1012" y="54"/>
                    </a:lnTo>
                    <a:lnTo>
                      <a:pt x="1016" y="62"/>
                    </a:lnTo>
                    <a:lnTo>
                      <a:pt x="1008" y="76"/>
                    </a:lnTo>
                    <a:lnTo>
                      <a:pt x="990" y="68"/>
                    </a:lnTo>
                    <a:lnTo>
                      <a:pt x="988" y="68"/>
                    </a:lnTo>
                    <a:lnTo>
                      <a:pt x="986" y="68"/>
                    </a:lnTo>
                    <a:lnTo>
                      <a:pt x="986" y="68"/>
                    </a:lnTo>
                    <a:lnTo>
                      <a:pt x="986" y="70"/>
                    </a:lnTo>
                    <a:lnTo>
                      <a:pt x="988" y="72"/>
                    </a:lnTo>
                    <a:lnTo>
                      <a:pt x="990" y="74"/>
                    </a:lnTo>
                    <a:lnTo>
                      <a:pt x="992" y="76"/>
                    </a:lnTo>
                    <a:lnTo>
                      <a:pt x="992" y="78"/>
                    </a:lnTo>
                    <a:lnTo>
                      <a:pt x="994" y="78"/>
                    </a:lnTo>
                    <a:lnTo>
                      <a:pt x="1020" y="98"/>
                    </a:lnTo>
                    <a:lnTo>
                      <a:pt x="1020" y="100"/>
                    </a:lnTo>
                    <a:lnTo>
                      <a:pt x="1020" y="102"/>
                    </a:lnTo>
                    <a:lnTo>
                      <a:pt x="1020" y="108"/>
                    </a:lnTo>
                    <a:lnTo>
                      <a:pt x="1020" y="114"/>
                    </a:lnTo>
                    <a:lnTo>
                      <a:pt x="1020" y="122"/>
                    </a:lnTo>
                    <a:lnTo>
                      <a:pt x="1018" y="126"/>
                    </a:lnTo>
                    <a:lnTo>
                      <a:pt x="1014" y="130"/>
                    </a:lnTo>
                    <a:lnTo>
                      <a:pt x="1010" y="128"/>
                    </a:lnTo>
                    <a:lnTo>
                      <a:pt x="1006" y="126"/>
                    </a:lnTo>
                    <a:lnTo>
                      <a:pt x="1002" y="120"/>
                    </a:lnTo>
                    <a:lnTo>
                      <a:pt x="998" y="112"/>
                    </a:lnTo>
                    <a:lnTo>
                      <a:pt x="992" y="100"/>
                    </a:lnTo>
                    <a:lnTo>
                      <a:pt x="980" y="92"/>
                    </a:lnTo>
                    <a:lnTo>
                      <a:pt x="966" y="90"/>
                    </a:lnTo>
                    <a:lnTo>
                      <a:pt x="952" y="92"/>
                    </a:lnTo>
                    <a:lnTo>
                      <a:pt x="944" y="92"/>
                    </a:lnTo>
                    <a:lnTo>
                      <a:pt x="940" y="92"/>
                    </a:lnTo>
                    <a:lnTo>
                      <a:pt x="936" y="92"/>
                    </a:lnTo>
                    <a:lnTo>
                      <a:pt x="932" y="90"/>
                    </a:lnTo>
                    <a:lnTo>
                      <a:pt x="930" y="88"/>
                    </a:lnTo>
                    <a:lnTo>
                      <a:pt x="930" y="86"/>
                    </a:lnTo>
                    <a:lnTo>
                      <a:pt x="930" y="84"/>
                    </a:lnTo>
                    <a:lnTo>
                      <a:pt x="930" y="84"/>
                    </a:lnTo>
                    <a:lnTo>
                      <a:pt x="928" y="84"/>
                    </a:lnTo>
                    <a:lnTo>
                      <a:pt x="924" y="86"/>
                    </a:lnTo>
                    <a:lnTo>
                      <a:pt x="920" y="88"/>
                    </a:lnTo>
                    <a:lnTo>
                      <a:pt x="914" y="92"/>
                    </a:lnTo>
                    <a:lnTo>
                      <a:pt x="910" y="94"/>
                    </a:lnTo>
                    <a:lnTo>
                      <a:pt x="906" y="98"/>
                    </a:lnTo>
                    <a:lnTo>
                      <a:pt x="902" y="100"/>
                    </a:lnTo>
                    <a:lnTo>
                      <a:pt x="898" y="104"/>
                    </a:lnTo>
                    <a:lnTo>
                      <a:pt x="892" y="110"/>
                    </a:lnTo>
                    <a:lnTo>
                      <a:pt x="884" y="114"/>
                    </a:lnTo>
                    <a:lnTo>
                      <a:pt x="872" y="116"/>
                    </a:lnTo>
                    <a:lnTo>
                      <a:pt x="864" y="122"/>
                    </a:lnTo>
                    <a:lnTo>
                      <a:pt x="856" y="132"/>
                    </a:lnTo>
                    <a:lnTo>
                      <a:pt x="850" y="146"/>
                    </a:lnTo>
                    <a:lnTo>
                      <a:pt x="846" y="158"/>
                    </a:lnTo>
                    <a:lnTo>
                      <a:pt x="844" y="162"/>
                    </a:lnTo>
                    <a:lnTo>
                      <a:pt x="842" y="168"/>
                    </a:lnTo>
                    <a:lnTo>
                      <a:pt x="836" y="172"/>
                    </a:lnTo>
                    <a:lnTo>
                      <a:pt x="830" y="176"/>
                    </a:lnTo>
                    <a:lnTo>
                      <a:pt x="826" y="180"/>
                    </a:lnTo>
                    <a:lnTo>
                      <a:pt x="822" y="182"/>
                    </a:lnTo>
                    <a:lnTo>
                      <a:pt x="818" y="184"/>
                    </a:lnTo>
                    <a:lnTo>
                      <a:pt x="818" y="188"/>
                    </a:lnTo>
                    <a:lnTo>
                      <a:pt x="820" y="190"/>
                    </a:lnTo>
                    <a:lnTo>
                      <a:pt x="822" y="192"/>
                    </a:lnTo>
                    <a:lnTo>
                      <a:pt x="822" y="196"/>
                    </a:lnTo>
                    <a:lnTo>
                      <a:pt x="818" y="202"/>
                    </a:lnTo>
                    <a:lnTo>
                      <a:pt x="804" y="208"/>
                    </a:lnTo>
                    <a:lnTo>
                      <a:pt x="782" y="214"/>
                    </a:lnTo>
                    <a:lnTo>
                      <a:pt x="772" y="220"/>
                    </a:lnTo>
                    <a:lnTo>
                      <a:pt x="768" y="232"/>
                    </a:lnTo>
                    <a:lnTo>
                      <a:pt x="764" y="244"/>
                    </a:lnTo>
                    <a:lnTo>
                      <a:pt x="766" y="256"/>
                    </a:lnTo>
                    <a:lnTo>
                      <a:pt x="766" y="266"/>
                    </a:lnTo>
                    <a:lnTo>
                      <a:pt x="766" y="272"/>
                    </a:lnTo>
                    <a:lnTo>
                      <a:pt x="768" y="276"/>
                    </a:lnTo>
                    <a:lnTo>
                      <a:pt x="772" y="276"/>
                    </a:lnTo>
                    <a:lnTo>
                      <a:pt x="776" y="278"/>
                    </a:lnTo>
                    <a:lnTo>
                      <a:pt x="782" y="278"/>
                    </a:lnTo>
                    <a:lnTo>
                      <a:pt x="784" y="278"/>
                    </a:lnTo>
                    <a:lnTo>
                      <a:pt x="786" y="278"/>
                    </a:lnTo>
                    <a:lnTo>
                      <a:pt x="786" y="282"/>
                    </a:lnTo>
                    <a:lnTo>
                      <a:pt x="788" y="284"/>
                    </a:lnTo>
                    <a:lnTo>
                      <a:pt x="792" y="288"/>
                    </a:lnTo>
                    <a:lnTo>
                      <a:pt x="796" y="292"/>
                    </a:lnTo>
                    <a:lnTo>
                      <a:pt x="800" y="294"/>
                    </a:lnTo>
                    <a:lnTo>
                      <a:pt x="802" y="296"/>
                    </a:lnTo>
                    <a:lnTo>
                      <a:pt x="804" y="298"/>
                    </a:lnTo>
                    <a:lnTo>
                      <a:pt x="804" y="344"/>
                    </a:lnTo>
                    <a:lnTo>
                      <a:pt x="800" y="352"/>
                    </a:lnTo>
                    <a:lnTo>
                      <a:pt x="800" y="358"/>
                    </a:lnTo>
                    <a:lnTo>
                      <a:pt x="800" y="364"/>
                    </a:lnTo>
                    <a:lnTo>
                      <a:pt x="802" y="368"/>
                    </a:lnTo>
                    <a:lnTo>
                      <a:pt x="806" y="372"/>
                    </a:lnTo>
                    <a:lnTo>
                      <a:pt x="808" y="374"/>
                    </a:lnTo>
                    <a:lnTo>
                      <a:pt x="810" y="376"/>
                    </a:lnTo>
                    <a:lnTo>
                      <a:pt x="812" y="376"/>
                    </a:lnTo>
                    <a:lnTo>
                      <a:pt x="812" y="382"/>
                    </a:lnTo>
                    <a:lnTo>
                      <a:pt x="800" y="380"/>
                    </a:lnTo>
                    <a:lnTo>
                      <a:pt x="796" y="378"/>
                    </a:lnTo>
                    <a:lnTo>
                      <a:pt x="792" y="374"/>
                    </a:lnTo>
                    <a:lnTo>
                      <a:pt x="788" y="370"/>
                    </a:lnTo>
                    <a:lnTo>
                      <a:pt x="784" y="366"/>
                    </a:lnTo>
                    <a:lnTo>
                      <a:pt x="782" y="360"/>
                    </a:lnTo>
                    <a:lnTo>
                      <a:pt x="782" y="356"/>
                    </a:lnTo>
                    <a:lnTo>
                      <a:pt x="782" y="352"/>
                    </a:lnTo>
                    <a:lnTo>
                      <a:pt x="784" y="348"/>
                    </a:lnTo>
                    <a:lnTo>
                      <a:pt x="784" y="344"/>
                    </a:lnTo>
                    <a:lnTo>
                      <a:pt x="782" y="340"/>
                    </a:lnTo>
                    <a:lnTo>
                      <a:pt x="778" y="338"/>
                    </a:lnTo>
                    <a:lnTo>
                      <a:pt x="776" y="338"/>
                    </a:lnTo>
                    <a:lnTo>
                      <a:pt x="776" y="336"/>
                    </a:lnTo>
                    <a:lnTo>
                      <a:pt x="776" y="334"/>
                    </a:lnTo>
                    <a:lnTo>
                      <a:pt x="778" y="332"/>
                    </a:lnTo>
                    <a:lnTo>
                      <a:pt x="782" y="326"/>
                    </a:lnTo>
                    <a:lnTo>
                      <a:pt x="784" y="322"/>
                    </a:lnTo>
                    <a:lnTo>
                      <a:pt x="788" y="316"/>
                    </a:lnTo>
                    <a:lnTo>
                      <a:pt x="790" y="308"/>
                    </a:lnTo>
                    <a:lnTo>
                      <a:pt x="790" y="304"/>
                    </a:lnTo>
                    <a:lnTo>
                      <a:pt x="788" y="300"/>
                    </a:lnTo>
                    <a:lnTo>
                      <a:pt x="788" y="298"/>
                    </a:lnTo>
                    <a:lnTo>
                      <a:pt x="786" y="298"/>
                    </a:lnTo>
                    <a:lnTo>
                      <a:pt x="782" y="298"/>
                    </a:lnTo>
                    <a:lnTo>
                      <a:pt x="778" y="298"/>
                    </a:lnTo>
                    <a:lnTo>
                      <a:pt x="774" y="298"/>
                    </a:lnTo>
                    <a:lnTo>
                      <a:pt x="768" y="296"/>
                    </a:lnTo>
                    <a:lnTo>
                      <a:pt x="766" y="294"/>
                    </a:lnTo>
                    <a:lnTo>
                      <a:pt x="764" y="292"/>
                    </a:lnTo>
                    <a:lnTo>
                      <a:pt x="762" y="290"/>
                    </a:lnTo>
                    <a:lnTo>
                      <a:pt x="762" y="290"/>
                    </a:lnTo>
                    <a:lnTo>
                      <a:pt x="758" y="290"/>
                    </a:lnTo>
                    <a:lnTo>
                      <a:pt x="754" y="290"/>
                    </a:lnTo>
                    <a:lnTo>
                      <a:pt x="750" y="288"/>
                    </a:lnTo>
                    <a:lnTo>
                      <a:pt x="744" y="286"/>
                    </a:lnTo>
                    <a:lnTo>
                      <a:pt x="738" y="284"/>
                    </a:lnTo>
                    <a:lnTo>
                      <a:pt x="732" y="280"/>
                    </a:lnTo>
                    <a:lnTo>
                      <a:pt x="728" y="276"/>
                    </a:lnTo>
                    <a:lnTo>
                      <a:pt x="726" y="276"/>
                    </a:lnTo>
                    <a:lnTo>
                      <a:pt x="724" y="274"/>
                    </a:lnTo>
                    <a:lnTo>
                      <a:pt x="722" y="276"/>
                    </a:lnTo>
                    <a:lnTo>
                      <a:pt x="720" y="278"/>
                    </a:lnTo>
                    <a:lnTo>
                      <a:pt x="718" y="280"/>
                    </a:lnTo>
                    <a:lnTo>
                      <a:pt x="718" y="282"/>
                    </a:lnTo>
                    <a:lnTo>
                      <a:pt x="716" y="282"/>
                    </a:lnTo>
                    <a:lnTo>
                      <a:pt x="712" y="278"/>
                    </a:lnTo>
                    <a:lnTo>
                      <a:pt x="710" y="270"/>
                    </a:lnTo>
                    <a:lnTo>
                      <a:pt x="710" y="260"/>
                    </a:lnTo>
                    <a:lnTo>
                      <a:pt x="710" y="250"/>
                    </a:lnTo>
                    <a:lnTo>
                      <a:pt x="708" y="246"/>
                    </a:lnTo>
                    <a:lnTo>
                      <a:pt x="706" y="244"/>
                    </a:lnTo>
                    <a:lnTo>
                      <a:pt x="704" y="244"/>
                    </a:lnTo>
                    <a:lnTo>
                      <a:pt x="700" y="242"/>
                    </a:lnTo>
                    <a:lnTo>
                      <a:pt x="696" y="242"/>
                    </a:lnTo>
                    <a:lnTo>
                      <a:pt x="694" y="244"/>
                    </a:lnTo>
                    <a:lnTo>
                      <a:pt x="692" y="244"/>
                    </a:lnTo>
                    <a:lnTo>
                      <a:pt x="690" y="244"/>
                    </a:lnTo>
                    <a:lnTo>
                      <a:pt x="688" y="246"/>
                    </a:lnTo>
                    <a:lnTo>
                      <a:pt x="684" y="248"/>
                    </a:lnTo>
                    <a:lnTo>
                      <a:pt x="684" y="250"/>
                    </a:lnTo>
                    <a:lnTo>
                      <a:pt x="684" y="254"/>
                    </a:lnTo>
                    <a:lnTo>
                      <a:pt x="684" y="258"/>
                    </a:lnTo>
                    <a:lnTo>
                      <a:pt x="686" y="262"/>
                    </a:lnTo>
                    <a:lnTo>
                      <a:pt x="686" y="266"/>
                    </a:lnTo>
                    <a:lnTo>
                      <a:pt x="688" y="270"/>
                    </a:lnTo>
                    <a:lnTo>
                      <a:pt x="690" y="274"/>
                    </a:lnTo>
                    <a:lnTo>
                      <a:pt x="690" y="278"/>
                    </a:lnTo>
                    <a:lnTo>
                      <a:pt x="690" y="282"/>
                    </a:lnTo>
                    <a:lnTo>
                      <a:pt x="690" y="284"/>
                    </a:lnTo>
                    <a:lnTo>
                      <a:pt x="686" y="288"/>
                    </a:lnTo>
                    <a:lnTo>
                      <a:pt x="682" y="290"/>
                    </a:lnTo>
                    <a:lnTo>
                      <a:pt x="676" y="292"/>
                    </a:lnTo>
                    <a:lnTo>
                      <a:pt x="672" y="298"/>
                    </a:lnTo>
                    <a:lnTo>
                      <a:pt x="670" y="304"/>
                    </a:lnTo>
                    <a:lnTo>
                      <a:pt x="668" y="308"/>
                    </a:lnTo>
                    <a:lnTo>
                      <a:pt x="670" y="314"/>
                    </a:lnTo>
                    <a:lnTo>
                      <a:pt x="670" y="318"/>
                    </a:lnTo>
                    <a:lnTo>
                      <a:pt x="672" y="320"/>
                    </a:lnTo>
                    <a:lnTo>
                      <a:pt x="674" y="322"/>
                    </a:lnTo>
                    <a:lnTo>
                      <a:pt x="678" y="324"/>
                    </a:lnTo>
                    <a:lnTo>
                      <a:pt x="680" y="326"/>
                    </a:lnTo>
                    <a:lnTo>
                      <a:pt x="680" y="330"/>
                    </a:lnTo>
                    <a:lnTo>
                      <a:pt x="682" y="332"/>
                    </a:lnTo>
                    <a:lnTo>
                      <a:pt x="680" y="338"/>
                    </a:lnTo>
                    <a:lnTo>
                      <a:pt x="680" y="344"/>
                    </a:lnTo>
                    <a:lnTo>
                      <a:pt x="678" y="350"/>
                    </a:lnTo>
                    <a:lnTo>
                      <a:pt x="674" y="354"/>
                    </a:lnTo>
                    <a:lnTo>
                      <a:pt x="670" y="364"/>
                    </a:lnTo>
                    <a:lnTo>
                      <a:pt x="670" y="378"/>
                    </a:lnTo>
                    <a:lnTo>
                      <a:pt x="668" y="392"/>
                    </a:lnTo>
                    <a:lnTo>
                      <a:pt x="668" y="398"/>
                    </a:lnTo>
                    <a:lnTo>
                      <a:pt x="684" y="400"/>
                    </a:lnTo>
                    <a:lnTo>
                      <a:pt x="698" y="390"/>
                    </a:lnTo>
                    <a:lnTo>
                      <a:pt x="704" y="390"/>
                    </a:lnTo>
                    <a:lnTo>
                      <a:pt x="710" y="390"/>
                    </a:lnTo>
                    <a:lnTo>
                      <a:pt x="714" y="392"/>
                    </a:lnTo>
                    <a:lnTo>
                      <a:pt x="716" y="394"/>
                    </a:lnTo>
                    <a:lnTo>
                      <a:pt x="718" y="398"/>
                    </a:lnTo>
                    <a:lnTo>
                      <a:pt x="720" y="400"/>
                    </a:lnTo>
                    <a:lnTo>
                      <a:pt x="722" y="402"/>
                    </a:lnTo>
                    <a:lnTo>
                      <a:pt x="722" y="404"/>
                    </a:lnTo>
                    <a:lnTo>
                      <a:pt x="724" y="406"/>
                    </a:lnTo>
                    <a:lnTo>
                      <a:pt x="726" y="416"/>
                    </a:lnTo>
                    <a:lnTo>
                      <a:pt x="730" y="428"/>
                    </a:lnTo>
                    <a:lnTo>
                      <a:pt x="732" y="438"/>
                    </a:lnTo>
                    <a:lnTo>
                      <a:pt x="732" y="444"/>
                    </a:lnTo>
                    <a:lnTo>
                      <a:pt x="734" y="446"/>
                    </a:lnTo>
                    <a:lnTo>
                      <a:pt x="736" y="448"/>
                    </a:lnTo>
                    <a:lnTo>
                      <a:pt x="738" y="450"/>
                    </a:lnTo>
                    <a:lnTo>
                      <a:pt x="740" y="450"/>
                    </a:lnTo>
                    <a:lnTo>
                      <a:pt x="742" y="450"/>
                    </a:lnTo>
                    <a:lnTo>
                      <a:pt x="742" y="450"/>
                    </a:lnTo>
                    <a:lnTo>
                      <a:pt x="742" y="450"/>
                    </a:lnTo>
                    <a:lnTo>
                      <a:pt x="746" y="448"/>
                    </a:lnTo>
                    <a:lnTo>
                      <a:pt x="748" y="448"/>
                    </a:lnTo>
                    <a:lnTo>
                      <a:pt x="752" y="448"/>
                    </a:lnTo>
                    <a:lnTo>
                      <a:pt x="754" y="450"/>
                    </a:lnTo>
                    <a:lnTo>
                      <a:pt x="758" y="452"/>
                    </a:lnTo>
                    <a:lnTo>
                      <a:pt x="760" y="454"/>
                    </a:lnTo>
                    <a:lnTo>
                      <a:pt x="766" y="456"/>
                    </a:lnTo>
                    <a:lnTo>
                      <a:pt x="770" y="458"/>
                    </a:lnTo>
                    <a:lnTo>
                      <a:pt x="774" y="458"/>
                    </a:lnTo>
                    <a:lnTo>
                      <a:pt x="774" y="458"/>
                    </a:lnTo>
                    <a:lnTo>
                      <a:pt x="772" y="462"/>
                    </a:lnTo>
                    <a:lnTo>
                      <a:pt x="768" y="466"/>
                    </a:lnTo>
                    <a:lnTo>
                      <a:pt x="764" y="468"/>
                    </a:lnTo>
                    <a:lnTo>
                      <a:pt x="760" y="468"/>
                    </a:lnTo>
                    <a:lnTo>
                      <a:pt x="758" y="470"/>
                    </a:lnTo>
                    <a:lnTo>
                      <a:pt x="756" y="470"/>
                    </a:lnTo>
                    <a:lnTo>
                      <a:pt x="752" y="470"/>
                    </a:lnTo>
                    <a:lnTo>
                      <a:pt x="750" y="472"/>
                    </a:lnTo>
                    <a:lnTo>
                      <a:pt x="748" y="476"/>
                    </a:lnTo>
                    <a:lnTo>
                      <a:pt x="746" y="480"/>
                    </a:lnTo>
                    <a:lnTo>
                      <a:pt x="746" y="484"/>
                    </a:lnTo>
                    <a:lnTo>
                      <a:pt x="748" y="486"/>
                    </a:lnTo>
                    <a:lnTo>
                      <a:pt x="752" y="496"/>
                    </a:lnTo>
                    <a:lnTo>
                      <a:pt x="752" y="510"/>
                    </a:lnTo>
                    <a:lnTo>
                      <a:pt x="752" y="520"/>
                    </a:lnTo>
                    <a:lnTo>
                      <a:pt x="750" y="522"/>
                    </a:lnTo>
                    <a:lnTo>
                      <a:pt x="746" y="524"/>
                    </a:lnTo>
                    <a:lnTo>
                      <a:pt x="744" y="522"/>
                    </a:lnTo>
                    <a:lnTo>
                      <a:pt x="740" y="520"/>
                    </a:lnTo>
                    <a:lnTo>
                      <a:pt x="738" y="516"/>
                    </a:lnTo>
                    <a:lnTo>
                      <a:pt x="738" y="510"/>
                    </a:lnTo>
                    <a:lnTo>
                      <a:pt x="736" y="498"/>
                    </a:lnTo>
                    <a:lnTo>
                      <a:pt x="730" y="484"/>
                    </a:lnTo>
                    <a:lnTo>
                      <a:pt x="726" y="476"/>
                    </a:lnTo>
                    <a:lnTo>
                      <a:pt x="724" y="474"/>
                    </a:lnTo>
                    <a:lnTo>
                      <a:pt x="722" y="474"/>
                    </a:lnTo>
                    <a:lnTo>
                      <a:pt x="720" y="476"/>
                    </a:lnTo>
                    <a:lnTo>
                      <a:pt x="718" y="480"/>
                    </a:lnTo>
                    <a:lnTo>
                      <a:pt x="716" y="482"/>
                    </a:lnTo>
                    <a:lnTo>
                      <a:pt x="716" y="484"/>
                    </a:lnTo>
                    <a:lnTo>
                      <a:pt x="714" y="488"/>
                    </a:lnTo>
                    <a:lnTo>
                      <a:pt x="712" y="492"/>
                    </a:lnTo>
                    <a:lnTo>
                      <a:pt x="710" y="494"/>
                    </a:lnTo>
                    <a:lnTo>
                      <a:pt x="706" y="494"/>
                    </a:lnTo>
                    <a:lnTo>
                      <a:pt x="704" y="494"/>
                    </a:lnTo>
                    <a:lnTo>
                      <a:pt x="704" y="492"/>
                    </a:lnTo>
                    <a:lnTo>
                      <a:pt x="704" y="490"/>
                    </a:lnTo>
                    <a:lnTo>
                      <a:pt x="704" y="488"/>
                    </a:lnTo>
                    <a:lnTo>
                      <a:pt x="706" y="486"/>
                    </a:lnTo>
                    <a:lnTo>
                      <a:pt x="706" y="486"/>
                    </a:lnTo>
                    <a:lnTo>
                      <a:pt x="708" y="476"/>
                    </a:lnTo>
                    <a:lnTo>
                      <a:pt x="710" y="460"/>
                    </a:lnTo>
                    <a:lnTo>
                      <a:pt x="712" y="442"/>
                    </a:lnTo>
                    <a:lnTo>
                      <a:pt x="712" y="424"/>
                    </a:lnTo>
                    <a:lnTo>
                      <a:pt x="712" y="412"/>
                    </a:lnTo>
                    <a:lnTo>
                      <a:pt x="710" y="408"/>
                    </a:lnTo>
                    <a:lnTo>
                      <a:pt x="706" y="398"/>
                    </a:lnTo>
                    <a:lnTo>
                      <a:pt x="698" y="408"/>
                    </a:lnTo>
                    <a:lnTo>
                      <a:pt x="698" y="408"/>
                    </a:lnTo>
                    <a:lnTo>
                      <a:pt x="696" y="410"/>
                    </a:lnTo>
                    <a:lnTo>
                      <a:pt x="692" y="410"/>
                    </a:lnTo>
                    <a:lnTo>
                      <a:pt x="686" y="410"/>
                    </a:lnTo>
                    <a:lnTo>
                      <a:pt x="682" y="412"/>
                    </a:lnTo>
                    <a:lnTo>
                      <a:pt x="680" y="414"/>
                    </a:lnTo>
                    <a:lnTo>
                      <a:pt x="678" y="416"/>
                    </a:lnTo>
                    <a:lnTo>
                      <a:pt x="678" y="418"/>
                    </a:lnTo>
                    <a:lnTo>
                      <a:pt x="678" y="418"/>
                    </a:lnTo>
                    <a:lnTo>
                      <a:pt x="676" y="424"/>
                    </a:lnTo>
                    <a:lnTo>
                      <a:pt x="676" y="440"/>
                    </a:lnTo>
                    <a:lnTo>
                      <a:pt x="676" y="456"/>
                    </a:lnTo>
                    <a:lnTo>
                      <a:pt x="676" y="468"/>
                    </a:lnTo>
                    <a:lnTo>
                      <a:pt x="674" y="474"/>
                    </a:lnTo>
                    <a:lnTo>
                      <a:pt x="674" y="478"/>
                    </a:lnTo>
                    <a:lnTo>
                      <a:pt x="670" y="482"/>
                    </a:lnTo>
                    <a:lnTo>
                      <a:pt x="666" y="486"/>
                    </a:lnTo>
                    <a:lnTo>
                      <a:pt x="662" y="486"/>
                    </a:lnTo>
                    <a:lnTo>
                      <a:pt x="658" y="486"/>
                    </a:lnTo>
                    <a:lnTo>
                      <a:pt x="652" y="488"/>
                    </a:lnTo>
                    <a:lnTo>
                      <a:pt x="648" y="490"/>
                    </a:lnTo>
                    <a:lnTo>
                      <a:pt x="646" y="492"/>
                    </a:lnTo>
                    <a:lnTo>
                      <a:pt x="646" y="492"/>
                    </a:lnTo>
                    <a:lnTo>
                      <a:pt x="632" y="494"/>
                    </a:lnTo>
                    <a:lnTo>
                      <a:pt x="618" y="490"/>
                    </a:lnTo>
                    <a:lnTo>
                      <a:pt x="606" y="486"/>
                    </a:lnTo>
                    <a:lnTo>
                      <a:pt x="602" y="484"/>
                    </a:lnTo>
                    <a:lnTo>
                      <a:pt x="610" y="480"/>
                    </a:lnTo>
                    <a:lnTo>
                      <a:pt x="622" y="478"/>
                    </a:lnTo>
                    <a:lnTo>
                      <a:pt x="636" y="476"/>
                    </a:lnTo>
                    <a:lnTo>
                      <a:pt x="642" y="476"/>
                    </a:lnTo>
                    <a:lnTo>
                      <a:pt x="646" y="474"/>
                    </a:lnTo>
                    <a:lnTo>
                      <a:pt x="648" y="472"/>
                    </a:lnTo>
                    <a:lnTo>
                      <a:pt x="648" y="468"/>
                    </a:lnTo>
                    <a:lnTo>
                      <a:pt x="648" y="466"/>
                    </a:lnTo>
                    <a:lnTo>
                      <a:pt x="648" y="466"/>
                    </a:lnTo>
                    <a:lnTo>
                      <a:pt x="646" y="462"/>
                    </a:lnTo>
                    <a:lnTo>
                      <a:pt x="646" y="458"/>
                    </a:lnTo>
                    <a:lnTo>
                      <a:pt x="646" y="456"/>
                    </a:lnTo>
                    <a:lnTo>
                      <a:pt x="646" y="454"/>
                    </a:lnTo>
                    <a:lnTo>
                      <a:pt x="648" y="452"/>
                    </a:lnTo>
                    <a:lnTo>
                      <a:pt x="650" y="448"/>
                    </a:lnTo>
                    <a:lnTo>
                      <a:pt x="652" y="444"/>
                    </a:lnTo>
                    <a:lnTo>
                      <a:pt x="656" y="440"/>
                    </a:lnTo>
                    <a:lnTo>
                      <a:pt x="660" y="434"/>
                    </a:lnTo>
                    <a:lnTo>
                      <a:pt x="662" y="430"/>
                    </a:lnTo>
                    <a:lnTo>
                      <a:pt x="664" y="428"/>
                    </a:lnTo>
                    <a:lnTo>
                      <a:pt x="664" y="426"/>
                    </a:lnTo>
                    <a:lnTo>
                      <a:pt x="668" y="422"/>
                    </a:lnTo>
                    <a:lnTo>
                      <a:pt x="668" y="418"/>
                    </a:lnTo>
                    <a:lnTo>
                      <a:pt x="668" y="416"/>
                    </a:lnTo>
                    <a:lnTo>
                      <a:pt x="666" y="416"/>
                    </a:lnTo>
                    <a:lnTo>
                      <a:pt x="666" y="414"/>
                    </a:lnTo>
                    <a:lnTo>
                      <a:pt x="664" y="414"/>
                    </a:lnTo>
                    <a:lnTo>
                      <a:pt x="662" y="414"/>
                    </a:lnTo>
                    <a:lnTo>
                      <a:pt x="660" y="412"/>
                    </a:lnTo>
                    <a:lnTo>
                      <a:pt x="658" y="412"/>
                    </a:lnTo>
                    <a:lnTo>
                      <a:pt x="656" y="410"/>
                    </a:lnTo>
                    <a:lnTo>
                      <a:pt x="656" y="408"/>
                    </a:lnTo>
                    <a:lnTo>
                      <a:pt x="656" y="400"/>
                    </a:lnTo>
                    <a:lnTo>
                      <a:pt x="656" y="384"/>
                    </a:lnTo>
                    <a:lnTo>
                      <a:pt x="656" y="368"/>
                    </a:lnTo>
                    <a:lnTo>
                      <a:pt x="656" y="354"/>
                    </a:lnTo>
                    <a:lnTo>
                      <a:pt x="656" y="348"/>
                    </a:lnTo>
                    <a:lnTo>
                      <a:pt x="658" y="342"/>
                    </a:lnTo>
                    <a:lnTo>
                      <a:pt x="658" y="336"/>
                    </a:lnTo>
                    <a:lnTo>
                      <a:pt x="656" y="330"/>
                    </a:lnTo>
                    <a:lnTo>
                      <a:pt x="654" y="324"/>
                    </a:lnTo>
                    <a:lnTo>
                      <a:pt x="652" y="320"/>
                    </a:lnTo>
                    <a:lnTo>
                      <a:pt x="650" y="318"/>
                    </a:lnTo>
                    <a:lnTo>
                      <a:pt x="650" y="318"/>
                    </a:lnTo>
                    <a:lnTo>
                      <a:pt x="650" y="292"/>
                    </a:lnTo>
                    <a:lnTo>
                      <a:pt x="656" y="286"/>
                    </a:lnTo>
                    <a:lnTo>
                      <a:pt x="658" y="274"/>
                    </a:lnTo>
                    <a:lnTo>
                      <a:pt x="670" y="262"/>
                    </a:lnTo>
                    <a:lnTo>
                      <a:pt x="672" y="258"/>
                    </a:lnTo>
                    <a:lnTo>
                      <a:pt x="670" y="256"/>
                    </a:lnTo>
                    <a:lnTo>
                      <a:pt x="666" y="252"/>
                    </a:lnTo>
                    <a:lnTo>
                      <a:pt x="664" y="250"/>
                    </a:lnTo>
                    <a:lnTo>
                      <a:pt x="660" y="250"/>
                    </a:lnTo>
                    <a:lnTo>
                      <a:pt x="660" y="248"/>
                    </a:lnTo>
                    <a:lnTo>
                      <a:pt x="634" y="252"/>
                    </a:lnTo>
                    <a:lnTo>
                      <a:pt x="630" y="246"/>
                    </a:lnTo>
                    <a:lnTo>
                      <a:pt x="620" y="250"/>
                    </a:lnTo>
                    <a:lnTo>
                      <a:pt x="614" y="258"/>
                    </a:lnTo>
                    <a:lnTo>
                      <a:pt x="610" y="268"/>
                    </a:lnTo>
                    <a:lnTo>
                      <a:pt x="610" y="278"/>
                    </a:lnTo>
                    <a:lnTo>
                      <a:pt x="610" y="280"/>
                    </a:lnTo>
                    <a:lnTo>
                      <a:pt x="608" y="286"/>
                    </a:lnTo>
                    <a:lnTo>
                      <a:pt x="604" y="292"/>
                    </a:lnTo>
                    <a:lnTo>
                      <a:pt x="602" y="296"/>
                    </a:lnTo>
                    <a:lnTo>
                      <a:pt x="598" y="300"/>
                    </a:lnTo>
                    <a:lnTo>
                      <a:pt x="594" y="302"/>
                    </a:lnTo>
                    <a:lnTo>
                      <a:pt x="592" y="304"/>
                    </a:lnTo>
                    <a:lnTo>
                      <a:pt x="592" y="304"/>
                    </a:lnTo>
                    <a:lnTo>
                      <a:pt x="584" y="316"/>
                    </a:lnTo>
                    <a:lnTo>
                      <a:pt x="580" y="332"/>
                    </a:lnTo>
                    <a:lnTo>
                      <a:pt x="580" y="350"/>
                    </a:lnTo>
                    <a:lnTo>
                      <a:pt x="582" y="364"/>
                    </a:lnTo>
                    <a:lnTo>
                      <a:pt x="582" y="370"/>
                    </a:lnTo>
                    <a:lnTo>
                      <a:pt x="582" y="370"/>
                    </a:lnTo>
                    <a:lnTo>
                      <a:pt x="584" y="374"/>
                    </a:lnTo>
                    <a:lnTo>
                      <a:pt x="586" y="376"/>
                    </a:lnTo>
                    <a:lnTo>
                      <a:pt x="586" y="382"/>
                    </a:lnTo>
                    <a:lnTo>
                      <a:pt x="588" y="386"/>
                    </a:lnTo>
                    <a:lnTo>
                      <a:pt x="590" y="392"/>
                    </a:lnTo>
                    <a:lnTo>
                      <a:pt x="590" y="396"/>
                    </a:lnTo>
                    <a:lnTo>
                      <a:pt x="590" y="400"/>
                    </a:lnTo>
                    <a:lnTo>
                      <a:pt x="588" y="402"/>
                    </a:lnTo>
                    <a:lnTo>
                      <a:pt x="586" y="404"/>
                    </a:lnTo>
                    <a:lnTo>
                      <a:pt x="584" y="404"/>
                    </a:lnTo>
                    <a:lnTo>
                      <a:pt x="584" y="404"/>
                    </a:lnTo>
                    <a:lnTo>
                      <a:pt x="584" y="404"/>
                    </a:lnTo>
                    <a:lnTo>
                      <a:pt x="552" y="374"/>
                    </a:lnTo>
                    <a:lnTo>
                      <a:pt x="516" y="370"/>
                    </a:lnTo>
                    <a:lnTo>
                      <a:pt x="512" y="380"/>
                    </a:lnTo>
                    <a:lnTo>
                      <a:pt x="516" y="388"/>
                    </a:lnTo>
                    <a:lnTo>
                      <a:pt x="516" y="404"/>
                    </a:lnTo>
                    <a:lnTo>
                      <a:pt x="494" y="420"/>
                    </a:lnTo>
                    <a:lnTo>
                      <a:pt x="496" y="410"/>
                    </a:lnTo>
                    <a:lnTo>
                      <a:pt x="496" y="402"/>
                    </a:lnTo>
                    <a:lnTo>
                      <a:pt x="498" y="398"/>
                    </a:lnTo>
                    <a:lnTo>
                      <a:pt x="498" y="396"/>
                    </a:lnTo>
                    <a:lnTo>
                      <a:pt x="490" y="396"/>
                    </a:lnTo>
                    <a:lnTo>
                      <a:pt x="482" y="404"/>
                    </a:lnTo>
                    <a:lnTo>
                      <a:pt x="478" y="414"/>
                    </a:lnTo>
                    <a:lnTo>
                      <a:pt x="456" y="412"/>
                    </a:lnTo>
                    <a:lnTo>
                      <a:pt x="448" y="412"/>
                    </a:lnTo>
                    <a:lnTo>
                      <a:pt x="442" y="414"/>
                    </a:lnTo>
                    <a:lnTo>
                      <a:pt x="438" y="416"/>
                    </a:lnTo>
                    <a:lnTo>
                      <a:pt x="434" y="418"/>
                    </a:lnTo>
                    <a:lnTo>
                      <a:pt x="432" y="420"/>
                    </a:lnTo>
                    <a:lnTo>
                      <a:pt x="432" y="420"/>
                    </a:lnTo>
                    <a:lnTo>
                      <a:pt x="432" y="400"/>
                    </a:lnTo>
                    <a:lnTo>
                      <a:pt x="426" y="400"/>
                    </a:lnTo>
                    <a:lnTo>
                      <a:pt x="420" y="404"/>
                    </a:lnTo>
                    <a:lnTo>
                      <a:pt x="410" y="410"/>
                    </a:lnTo>
                    <a:lnTo>
                      <a:pt x="400" y="416"/>
                    </a:lnTo>
                    <a:lnTo>
                      <a:pt x="392" y="420"/>
                    </a:lnTo>
                    <a:lnTo>
                      <a:pt x="390" y="422"/>
                    </a:lnTo>
                    <a:lnTo>
                      <a:pt x="372" y="428"/>
                    </a:lnTo>
                    <a:lnTo>
                      <a:pt x="360" y="436"/>
                    </a:lnTo>
                    <a:lnTo>
                      <a:pt x="352" y="448"/>
                    </a:lnTo>
                    <a:lnTo>
                      <a:pt x="350" y="456"/>
                    </a:lnTo>
                    <a:lnTo>
                      <a:pt x="350" y="458"/>
                    </a:lnTo>
                    <a:lnTo>
                      <a:pt x="348" y="466"/>
                    </a:lnTo>
                    <a:lnTo>
                      <a:pt x="348" y="470"/>
                    </a:lnTo>
                    <a:lnTo>
                      <a:pt x="346" y="470"/>
                    </a:lnTo>
                    <a:lnTo>
                      <a:pt x="344" y="472"/>
                    </a:lnTo>
                    <a:lnTo>
                      <a:pt x="342" y="470"/>
                    </a:lnTo>
                    <a:lnTo>
                      <a:pt x="340" y="470"/>
                    </a:lnTo>
                    <a:lnTo>
                      <a:pt x="340" y="468"/>
                    </a:lnTo>
                    <a:lnTo>
                      <a:pt x="338" y="466"/>
                    </a:lnTo>
                    <a:lnTo>
                      <a:pt x="338" y="466"/>
                    </a:lnTo>
                    <a:lnTo>
                      <a:pt x="324" y="460"/>
                    </a:lnTo>
                    <a:lnTo>
                      <a:pt x="324" y="446"/>
                    </a:lnTo>
                    <a:lnTo>
                      <a:pt x="330" y="440"/>
                    </a:lnTo>
                    <a:lnTo>
                      <a:pt x="334" y="436"/>
                    </a:lnTo>
                    <a:lnTo>
                      <a:pt x="336" y="432"/>
                    </a:lnTo>
                    <a:lnTo>
                      <a:pt x="336" y="428"/>
                    </a:lnTo>
                    <a:lnTo>
                      <a:pt x="336" y="426"/>
                    </a:lnTo>
                    <a:lnTo>
                      <a:pt x="336" y="424"/>
                    </a:lnTo>
                    <a:lnTo>
                      <a:pt x="334" y="424"/>
                    </a:lnTo>
                    <a:lnTo>
                      <a:pt x="334" y="418"/>
                    </a:lnTo>
                    <a:lnTo>
                      <a:pt x="330" y="414"/>
                    </a:lnTo>
                    <a:lnTo>
                      <a:pt x="328" y="410"/>
                    </a:lnTo>
                    <a:lnTo>
                      <a:pt x="322" y="408"/>
                    </a:lnTo>
                    <a:lnTo>
                      <a:pt x="318" y="406"/>
                    </a:lnTo>
                    <a:lnTo>
                      <a:pt x="314" y="404"/>
                    </a:lnTo>
                    <a:lnTo>
                      <a:pt x="310" y="404"/>
                    </a:lnTo>
                    <a:lnTo>
                      <a:pt x="308" y="404"/>
                    </a:lnTo>
                    <a:lnTo>
                      <a:pt x="306" y="404"/>
                    </a:lnTo>
                    <a:lnTo>
                      <a:pt x="304" y="406"/>
                    </a:lnTo>
                    <a:lnTo>
                      <a:pt x="300" y="406"/>
                    </a:lnTo>
                    <a:lnTo>
                      <a:pt x="296" y="408"/>
                    </a:lnTo>
                    <a:lnTo>
                      <a:pt x="292" y="408"/>
                    </a:lnTo>
                    <a:lnTo>
                      <a:pt x="290" y="408"/>
                    </a:lnTo>
                    <a:lnTo>
                      <a:pt x="288" y="408"/>
                    </a:lnTo>
                    <a:lnTo>
                      <a:pt x="300" y="416"/>
                    </a:lnTo>
                    <a:lnTo>
                      <a:pt x="300" y="440"/>
                    </a:lnTo>
                    <a:lnTo>
                      <a:pt x="300" y="454"/>
                    </a:lnTo>
                    <a:lnTo>
                      <a:pt x="302" y="454"/>
                    </a:lnTo>
                    <a:lnTo>
                      <a:pt x="302" y="456"/>
                    </a:lnTo>
                    <a:lnTo>
                      <a:pt x="304" y="460"/>
                    </a:lnTo>
                    <a:lnTo>
                      <a:pt x="306" y="462"/>
                    </a:lnTo>
                    <a:lnTo>
                      <a:pt x="306" y="464"/>
                    </a:lnTo>
                    <a:lnTo>
                      <a:pt x="308" y="466"/>
                    </a:lnTo>
                    <a:lnTo>
                      <a:pt x="306" y="476"/>
                    </a:lnTo>
                    <a:lnTo>
                      <a:pt x="306" y="482"/>
                    </a:lnTo>
                    <a:lnTo>
                      <a:pt x="304" y="486"/>
                    </a:lnTo>
                    <a:lnTo>
                      <a:pt x="302" y="490"/>
                    </a:lnTo>
                    <a:lnTo>
                      <a:pt x="302" y="490"/>
                    </a:lnTo>
                    <a:lnTo>
                      <a:pt x="292" y="486"/>
                    </a:lnTo>
                    <a:lnTo>
                      <a:pt x="284" y="480"/>
                    </a:lnTo>
                    <a:lnTo>
                      <a:pt x="278" y="480"/>
                    </a:lnTo>
                    <a:lnTo>
                      <a:pt x="262" y="498"/>
                    </a:lnTo>
                    <a:lnTo>
                      <a:pt x="246" y="510"/>
                    </a:lnTo>
                    <a:lnTo>
                      <a:pt x="244" y="514"/>
                    </a:lnTo>
                    <a:lnTo>
                      <a:pt x="244" y="518"/>
                    </a:lnTo>
                    <a:lnTo>
                      <a:pt x="248" y="522"/>
                    </a:lnTo>
                    <a:lnTo>
                      <a:pt x="250" y="524"/>
                    </a:lnTo>
                    <a:lnTo>
                      <a:pt x="254" y="528"/>
                    </a:lnTo>
                    <a:lnTo>
                      <a:pt x="256" y="530"/>
                    </a:lnTo>
                    <a:lnTo>
                      <a:pt x="258" y="530"/>
                    </a:lnTo>
                    <a:lnTo>
                      <a:pt x="256" y="538"/>
                    </a:lnTo>
                    <a:lnTo>
                      <a:pt x="232" y="540"/>
                    </a:lnTo>
                    <a:lnTo>
                      <a:pt x="220" y="526"/>
                    </a:lnTo>
                    <a:lnTo>
                      <a:pt x="216" y="514"/>
                    </a:lnTo>
                    <a:lnTo>
                      <a:pt x="206" y="508"/>
                    </a:lnTo>
                    <a:lnTo>
                      <a:pt x="202" y="518"/>
                    </a:lnTo>
                    <a:lnTo>
                      <a:pt x="208" y="534"/>
                    </a:lnTo>
                    <a:lnTo>
                      <a:pt x="218" y="554"/>
                    </a:lnTo>
                    <a:lnTo>
                      <a:pt x="218" y="558"/>
                    </a:lnTo>
                    <a:lnTo>
                      <a:pt x="216" y="560"/>
                    </a:lnTo>
                    <a:lnTo>
                      <a:pt x="216" y="562"/>
                    </a:lnTo>
                    <a:lnTo>
                      <a:pt x="212" y="562"/>
                    </a:lnTo>
                    <a:lnTo>
                      <a:pt x="210" y="560"/>
                    </a:lnTo>
                    <a:lnTo>
                      <a:pt x="208" y="560"/>
                    </a:lnTo>
                    <a:lnTo>
                      <a:pt x="208" y="560"/>
                    </a:lnTo>
                    <a:lnTo>
                      <a:pt x="198" y="548"/>
                    </a:lnTo>
                    <a:lnTo>
                      <a:pt x="182" y="540"/>
                    </a:lnTo>
                    <a:lnTo>
                      <a:pt x="182" y="540"/>
                    </a:lnTo>
                    <a:lnTo>
                      <a:pt x="182" y="536"/>
                    </a:lnTo>
                    <a:lnTo>
                      <a:pt x="182" y="532"/>
                    </a:lnTo>
                    <a:lnTo>
                      <a:pt x="182" y="528"/>
                    </a:lnTo>
                    <a:lnTo>
                      <a:pt x="182" y="524"/>
                    </a:lnTo>
                    <a:lnTo>
                      <a:pt x="184" y="520"/>
                    </a:lnTo>
                    <a:lnTo>
                      <a:pt x="186" y="518"/>
                    </a:lnTo>
                    <a:lnTo>
                      <a:pt x="186" y="514"/>
                    </a:lnTo>
                    <a:lnTo>
                      <a:pt x="186" y="510"/>
                    </a:lnTo>
                    <a:lnTo>
                      <a:pt x="186" y="508"/>
                    </a:lnTo>
                    <a:lnTo>
                      <a:pt x="186" y="504"/>
                    </a:lnTo>
                    <a:lnTo>
                      <a:pt x="186" y="504"/>
                    </a:lnTo>
                    <a:lnTo>
                      <a:pt x="162" y="484"/>
                    </a:lnTo>
                    <a:lnTo>
                      <a:pt x="156" y="468"/>
                    </a:lnTo>
                    <a:lnTo>
                      <a:pt x="176" y="476"/>
                    </a:lnTo>
                    <a:lnTo>
                      <a:pt x="182" y="482"/>
                    </a:lnTo>
                    <a:lnTo>
                      <a:pt x="198" y="488"/>
                    </a:lnTo>
                    <a:lnTo>
                      <a:pt x="210" y="498"/>
                    </a:lnTo>
                    <a:lnTo>
                      <a:pt x="220" y="502"/>
                    </a:lnTo>
                    <a:lnTo>
                      <a:pt x="232" y="500"/>
                    </a:lnTo>
                    <a:lnTo>
                      <a:pt x="242" y="496"/>
                    </a:lnTo>
                    <a:lnTo>
                      <a:pt x="246" y="494"/>
                    </a:lnTo>
                    <a:lnTo>
                      <a:pt x="258" y="480"/>
                    </a:lnTo>
                    <a:lnTo>
                      <a:pt x="266" y="466"/>
                    </a:lnTo>
                    <a:lnTo>
                      <a:pt x="268" y="452"/>
                    </a:lnTo>
                    <a:lnTo>
                      <a:pt x="268" y="446"/>
                    </a:lnTo>
                    <a:lnTo>
                      <a:pt x="266" y="442"/>
                    </a:lnTo>
                    <a:lnTo>
                      <a:pt x="262" y="438"/>
                    </a:lnTo>
                    <a:lnTo>
                      <a:pt x="256" y="436"/>
                    </a:lnTo>
                    <a:lnTo>
                      <a:pt x="252" y="432"/>
                    </a:lnTo>
                    <a:lnTo>
                      <a:pt x="246" y="432"/>
                    </a:lnTo>
                    <a:lnTo>
                      <a:pt x="242" y="430"/>
                    </a:lnTo>
                    <a:lnTo>
                      <a:pt x="238" y="430"/>
                    </a:lnTo>
                    <a:lnTo>
                      <a:pt x="236" y="428"/>
                    </a:lnTo>
                    <a:lnTo>
                      <a:pt x="230" y="412"/>
                    </a:lnTo>
                    <a:lnTo>
                      <a:pt x="218" y="396"/>
                    </a:lnTo>
                    <a:lnTo>
                      <a:pt x="204" y="388"/>
                    </a:lnTo>
                    <a:lnTo>
                      <a:pt x="190" y="384"/>
                    </a:lnTo>
                    <a:lnTo>
                      <a:pt x="176" y="382"/>
                    </a:lnTo>
                    <a:lnTo>
                      <a:pt x="168" y="382"/>
                    </a:lnTo>
                    <a:lnTo>
                      <a:pt x="164" y="382"/>
                    </a:lnTo>
                    <a:lnTo>
                      <a:pt x="162" y="380"/>
                    </a:lnTo>
                    <a:lnTo>
                      <a:pt x="160" y="376"/>
                    </a:lnTo>
                    <a:lnTo>
                      <a:pt x="156" y="374"/>
                    </a:lnTo>
                    <a:lnTo>
                      <a:pt x="154" y="372"/>
                    </a:lnTo>
                    <a:lnTo>
                      <a:pt x="150" y="372"/>
                    </a:lnTo>
                    <a:lnTo>
                      <a:pt x="150" y="370"/>
                    </a:lnTo>
                    <a:lnTo>
                      <a:pt x="152" y="364"/>
                    </a:lnTo>
                    <a:lnTo>
                      <a:pt x="162" y="368"/>
                    </a:lnTo>
                    <a:lnTo>
                      <a:pt x="168" y="364"/>
                    </a:lnTo>
                    <a:lnTo>
                      <a:pt x="148" y="354"/>
                    </a:lnTo>
                    <a:lnTo>
                      <a:pt x="140" y="364"/>
                    </a:lnTo>
                    <a:lnTo>
                      <a:pt x="132" y="364"/>
                    </a:lnTo>
                    <a:lnTo>
                      <a:pt x="132" y="370"/>
                    </a:lnTo>
                    <a:lnTo>
                      <a:pt x="130" y="374"/>
                    </a:lnTo>
                    <a:lnTo>
                      <a:pt x="128" y="378"/>
                    </a:lnTo>
                    <a:lnTo>
                      <a:pt x="124" y="380"/>
                    </a:lnTo>
                    <a:lnTo>
                      <a:pt x="122" y="382"/>
                    </a:lnTo>
                    <a:lnTo>
                      <a:pt x="120" y="384"/>
                    </a:lnTo>
                    <a:lnTo>
                      <a:pt x="118" y="384"/>
                    </a:lnTo>
                    <a:lnTo>
                      <a:pt x="110" y="402"/>
                    </a:lnTo>
                    <a:lnTo>
                      <a:pt x="110" y="420"/>
                    </a:lnTo>
                    <a:lnTo>
                      <a:pt x="130" y="440"/>
                    </a:lnTo>
                    <a:lnTo>
                      <a:pt x="130" y="470"/>
                    </a:lnTo>
                    <a:lnTo>
                      <a:pt x="118" y="484"/>
                    </a:lnTo>
                    <a:lnTo>
                      <a:pt x="126" y="502"/>
                    </a:lnTo>
                    <a:lnTo>
                      <a:pt x="122" y="556"/>
                    </a:lnTo>
                    <a:lnTo>
                      <a:pt x="122" y="562"/>
                    </a:lnTo>
                    <a:lnTo>
                      <a:pt x="122" y="568"/>
                    </a:lnTo>
                    <a:lnTo>
                      <a:pt x="124" y="572"/>
                    </a:lnTo>
                    <a:lnTo>
                      <a:pt x="126" y="574"/>
                    </a:lnTo>
                    <a:lnTo>
                      <a:pt x="126" y="576"/>
                    </a:lnTo>
                    <a:lnTo>
                      <a:pt x="126" y="576"/>
                    </a:lnTo>
                    <a:lnTo>
                      <a:pt x="132" y="592"/>
                    </a:lnTo>
                    <a:lnTo>
                      <a:pt x="134" y="606"/>
                    </a:lnTo>
                    <a:lnTo>
                      <a:pt x="132" y="614"/>
                    </a:lnTo>
                    <a:lnTo>
                      <a:pt x="130" y="616"/>
                    </a:lnTo>
                    <a:lnTo>
                      <a:pt x="96" y="650"/>
                    </a:lnTo>
                    <a:lnTo>
                      <a:pt x="100" y="654"/>
                    </a:lnTo>
                    <a:lnTo>
                      <a:pt x="106" y="658"/>
                    </a:lnTo>
                    <a:lnTo>
                      <a:pt x="110" y="660"/>
                    </a:lnTo>
                    <a:lnTo>
                      <a:pt x="116" y="662"/>
                    </a:lnTo>
                    <a:lnTo>
                      <a:pt x="122" y="662"/>
                    </a:lnTo>
                    <a:lnTo>
                      <a:pt x="124" y="662"/>
                    </a:lnTo>
                    <a:lnTo>
                      <a:pt x="126" y="662"/>
                    </a:lnTo>
                    <a:lnTo>
                      <a:pt x="122" y="662"/>
                    </a:lnTo>
                    <a:lnTo>
                      <a:pt x="118" y="664"/>
                    </a:lnTo>
                    <a:lnTo>
                      <a:pt x="114" y="666"/>
                    </a:lnTo>
                    <a:lnTo>
                      <a:pt x="112" y="668"/>
                    </a:lnTo>
                    <a:lnTo>
                      <a:pt x="110" y="668"/>
                    </a:lnTo>
                    <a:lnTo>
                      <a:pt x="104" y="668"/>
                    </a:lnTo>
                    <a:lnTo>
                      <a:pt x="98" y="670"/>
                    </a:lnTo>
                    <a:lnTo>
                      <a:pt x="94" y="672"/>
                    </a:lnTo>
                    <a:lnTo>
                      <a:pt x="90" y="674"/>
                    </a:lnTo>
                    <a:lnTo>
                      <a:pt x="86" y="676"/>
                    </a:lnTo>
                    <a:lnTo>
                      <a:pt x="84" y="678"/>
                    </a:lnTo>
                    <a:lnTo>
                      <a:pt x="84" y="678"/>
                    </a:lnTo>
                    <a:lnTo>
                      <a:pt x="78" y="674"/>
                    </a:lnTo>
                    <a:lnTo>
                      <a:pt x="68" y="672"/>
                    </a:lnTo>
                    <a:lnTo>
                      <a:pt x="60" y="672"/>
                    </a:lnTo>
                    <a:lnTo>
                      <a:pt x="54" y="674"/>
                    </a:lnTo>
                    <a:lnTo>
                      <a:pt x="50" y="678"/>
                    </a:lnTo>
                    <a:lnTo>
                      <a:pt x="46" y="680"/>
                    </a:lnTo>
                    <a:lnTo>
                      <a:pt x="44" y="682"/>
                    </a:lnTo>
                    <a:lnTo>
                      <a:pt x="44" y="684"/>
                    </a:lnTo>
                    <a:lnTo>
                      <a:pt x="42" y="686"/>
                    </a:lnTo>
                    <a:lnTo>
                      <a:pt x="42" y="686"/>
                    </a:lnTo>
                    <a:lnTo>
                      <a:pt x="40" y="690"/>
                    </a:lnTo>
                    <a:lnTo>
                      <a:pt x="40" y="694"/>
                    </a:lnTo>
                    <a:lnTo>
                      <a:pt x="40" y="698"/>
                    </a:lnTo>
                    <a:lnTo>
                      <a:pt x="40" y="702"/>
                    </a:lnTo>
                    <a:lnTo>
                      <a:pt x="40" y="704"/>
                    </a:lnTo>
                    <a:lnTo>
                      <a:pt x="40" y="706"/>
                    </a:lnTo>
                    <a:lnTo>
                      <a:pt x="46" y="710"/>
                    </a:lnTo>
                    <a:lnTo>
                      <a:pt x="48" y="720"/>
                    </a:lnTo>
                    <a:lnTo>
                      <a:pt x="48" y="726"/>
                    </a:lnTo>
                    <a:lnTo>
                      <a:pt x="48" y="730"/>
                    </a:lnTo>
                    <a:lnTo>
                      <a:pt x="46" y="734"/>
                    </a:lnTo>
                    <a:lnTo>
                      <a:pt x="46" y="736"/>
                    </a:lnTo>
                    <a:lnTo>
                      <a:pt x="44" y="738"/>
                    </a:lnTo>
                    <a:lnTo>
                      <a:pt x="44" y="738"/>
                    </a:lnTo>
                    <a:lnTo>
                      <a:pt x="42" y="738"/>
                    </a:lnTo>
                    <a:lnTo>
                      <a:pt x="38" y="736"/>
                    </a:lnTo>
                    <a:lnTo>
                      <a:pt x="34" y="734"/>
                    </a:lnTo>
                    <a:lnTo>
                      <a:pt x="30" y="732"/>
                    </a:lnTo>
                    <a:lnTo>
                      <a:pt x="30" y="730"/>
                    </a:lnTo>
                    <a:lnTo>
                      <a:pt x="28" y="730"/>
                    </a:lnTo>
                    <a:lnTo>
                      <a:pt x="20" y="722"/>
                    </a:lnTo>
                    <a:lnTo>
                      <a:pt x="8" y="736"/>
                    </a:lnTo>
                    <a:lnTo>
                      <a:pt x="4" y="738"/>
                    </a:lnTo>
                    <a:lnTo>
                      <a:pt x="4" y="744"/>
                    </a:lnTo>
                    <a:lnTo>
                      <a:pt x="2" y="750"/>
                    </a:lnTo>
                    <a:lnTo>
                      <a:pt x="2" y="756"/>
                    </a:lnTo>
                    <a:lnTo>
                      <a:pt x="0" y="764"/>
                    </a:lnTo>
                    <a:lnTo>
                      <a:pt x="0" y="778"/>
                    </a:lnTo>
                    <a:lnTo>
                      <a:pt x="2" y="780"/>
                    </a:lnTo>
                    <a:lnTo>
                      <a:pt x="4" y="782"/>
                    </a:lnTo>
                    <a:lnTo>
                      <a:pt x="8" y="782"/>
                    </a:lnTo>
                    <a:lnTo>
                      <a:pt x="8" y="782"/>
                    </a:lnTo>
                    <a:lnTo>
                      <a:pt x="14" y="782"/>
                    </a:lnTo>
                    <a:lnTo>
                      <a:pt x="18" y="782"/>
                    </a:lnTo>
                    <a:lnTo>
                      <a:pt x="20" y="780"/>
                    </a:lnTo>
                    <a:lnTo>
                      <a:pt x="22" y="780"/>
                    </a:lnTo>
                    <a:lnTo>
                      <a:pt x="22" y="782"/>
                    </a:lnTo>
                    <a:lnTo>
                      <a:pt x="24" y="784"/>
                    </a:lnTo>
                    <a:lnTo>
                      <a:pt x="26" y="786"/>
                    </a:lnTo>
                    <a:lnTo>
                      <a:pt x="30" y="788"/>
                    </a:lnTo>
                    <a:lnTo>
                      <a:pt x="32" y="790"/>
                    </a:lnTo>
                    <a:lnTo>
                      <a:pt x="34" y="792"/>
                    </a:lnTo>
                    <a:lnTo>
                      <a:pt x="36" y="796"/>
                    </a:lnTo>
                    <a:lnTo>
                      <a:pt x="38" y="802"/>
                    </a:lnTo>
                    <a:lnTo>
                      <a:pt x="40" y="806"/>
                    </a:lnTo>
                    <a:lnTo>
                      <a:pt x="42" y="810"/>
                    </a:lnTo>
                    <a:lnTo>
                      <a:pt x="44" y="814"/>
                    </a:lnTo>
                    <a:lnTo>
                      <a:pt x="44" y="814"/>
                    </a:lnTo>
                    <a:lnTo>
                      <a:pt x="46" y="820"/>
                    </a:lnTo>
                    <a:lnTo>
                      <a:pt x="44" y="824"/>
                    </a:lnTo>
                    <a:lnTo>
                      <a:pt x="42" y="828"/>
                    </a:lnTo>
                    <a:lnTo>
                      <a:pt x="40" y="830"/>
                    </a:lnTo>
                    <a:lnTo>
                      <a:pt x="38" y="832"/>
                    </a:lnTo>
                    <a:lnTo>
                      <a:pt x="36" y="832"/>
                    </a:lnTo>
                    <a:lnTo>
                      <a:pt x="36" y="832"/>
                    </a:lnTo>
                    <a:lnTo>
                      <a:pt x="40" y="834"/>
                    </a:lnTo>
                    <a:lnTo>
                      <a:pt x="42" y="838"/>
                    </a:lnTo>
                    <a:lnTo>
                      <a:pt x="46" y="842"/>
                    </a:lnTo>
                    <a:lnTo>
                      <a:pt x="50" y="846"/>
                    </a:lnTo>
                    <a:lnTo>
                      <a:pt x="52" y="852"/>
                    </a:lnTo>
                    <a:lnTo>
                      <a:pt x="54" y="856"/>
                    </a:lnTo>
                    <a:lnTo>
                      <a:pt x="56" y="858"/>
                    </a:lnTo>
                    <a:lnTo>
                      <a:pt x="56" y="860"/>
                    </a:lnTo>
                    <a:lnTo>
                      <a:pt x="58" y="866"/>
                    </a:lnTo>
                    <a:lnTo>
                      <a:pt x="60" y="872"/>
                    </a:lnTo>
                    <a:lnTo>
                      <a:pt x="62" y="874"/>
                    </a:lnTo>
                    <a:lnTo>
                      <a:pt x="62" y="876"/>
                    </a:lnTo>
                    <a:lnTo>
                      <a:pt x="60" y="878"/>
                    </a:lnTo>
                    <a:lnTo>
                      <a:pt x="60" y="878"/>
                    </a:lnTo>
                    <a:lnTo>
                      <a:pt x="60" y="878"/>
                    </a:lnTo>
                    <a:lnTo>
                      <a:pt x="60" y="878"/>
                    </a:lnTo>
                    <a:lnTo>
                      <a:pt x="38" y="892"/>
                    </a:lnTo>
                    <a:lnTo>
                      <a:pt x="38" y="894"/>
                    </a:lnTo>
                    <a:lnTo>
                      <a:pt x="36" y="894"/>
                    </a:lnTo>
                    <a:lnTo>
                      <a:pt x="34" y="894"/>
                    </a:lnTo>
                    <a:lnTo>
                      <a:pt x="32" y="892"/>
                    </a:lnTo>
                    <a:lnTo>
                      <a:pt x="32" y="894"/>
                    </a:lnTo>
                    <a:lnTo>
                      <a:pt x="30" y="898"/>
                    </a:lnTo>
                    <a:lnTo>
                      <a:pt x="28" y="902"/>
                    </a:lnTo>
                    <a:lnTo>
                      <a:pt x="30" y="906"/>
                    </a:lnTo>
                    <a:lnTo>
                      <a:pt x="30" y="908"/>
                    </a:lnTo>
                    <a:lnTo>
                      <a:pt x="32" y="908"/>
                    </a:lnTo>
                    <a:lnTo>
                      <a:pt x="32" y="908"/>
                    </a:lnTo>
                    <a:lnTo>
                      <a:pt x="28" y="908"/>
                    </a:lnTo>
                    <a:lnTo>
                      <a:pt x="26" y="910"/>
                    </a:lnTo>
                    <a:lnTo>
                      <a:pt x="24" y="910"/>
                    </a:lnTo>
                    <a:lnTo>
                      <a:pt x="22" y="912"/>
                    </a:lnTo>
                    <a:lnTo>
                      <a:pt x="22" y="912"/>
                    </a:lnTo>
                    <a:lnTo>
                      <a:pt x="28" y="918"/>
                    </a:lnTo>
                    <a:lnTo>
                      <a:pt x="28" y="918"/>
                    </a:lnTo>
                    <a:lnTo>
                      <a:pt x="30" y="916"/>
                    </a:lnTo>
                    <a:lnTo>
                      <a:pt x="34" y="914"/>
                    </a:lnTo>
                    <a:lnTo>
                      <a:pt x="40" y="914"/>
                    </a:lnTo>
                    <a:lnTo>
                      <a:pt x="46" y="914"/>
                    </a:lnTo>
                    <a:lnTo>
                      <a:pt x="50" y="914"/>
                    </a:lnTo>
                    <a:lnTo>
                      <a:pt x="56" y="916"/>
                    </a:lnTo>
                    <a:lnTo>
                      <a:pt x="58" y="916"/>
                    </a:lnTo>
                    <a:lnTo>
                      <a:pt x="60" y="918"/>
                    </a:lnTo>
                    <a:lnTo>
                      <a:pt x="64" y="918"/>
                    </a:lnTo>
                    <a:lnTo>
                      <a:pt x="68" y="918"/>
                    </a:lnTo>
                    <a:lnTo>
                      <a:pt x="74" y="918"/>
                    </a:lnTo>
                    <a:lnTo>
                      <a:pt x="76" y="916"/>
                    </a:lnTo>
                    <a:lnTo>
                      <a:pt x="78" y="916"/>
                    </a:lnTo>
                    <a:lnTo>
                      <a:pt x="80" y="912"/>
                    </a:lnTo>
                    <a:lnTo>
                      <a:pt x="80" y="912"/>
                    </a:lnTo>
                    <a:lnTo>
                      <a:pt x="84" y="914"/>
                    </a:lnTo>
                    <a:lnTo>
                      <a:pt x="88" y="916"/>
                    </a:lnTo>
                    <a:lnTo>
                      <a:pt x="92" y="918"/>
                    </a:lnTo>
                    <a:lnTo>
                      <a:pt x="96" y="922"/>
                    </a:lnTo>
                    <a:lnTo>
                      <a:pt x="100" y="926"/>
                    </a:lnTo>
                    <a:lnTo>
                      <a:pt x="100" y="928"/>
                    </a:lnTo>
                    <a:lnTo>
                      <a:pt x="102" y="930"/>
                    </a:lnTo>
                    <a:lnTo>
                      <a:pt x="104" y="934"/>
                    </a:lnTo>
                    <a:lnTo>
                      <a:pt x="106" y="940"/>
                    </a:lnTo>
                    <a:lnTo>
                      <a:pt x="106" y="946"/>
                    </a:lnTo>
                    <a:lnTo>
                      <a:pt x="106" y="952"/>
                    </a:lnTo>
                    <a:lnTo>
                      <a:pt x="104" y="960"/>
                    </a:lnTo>
                    <a:lnTo>
                      <a:pt x="104" y="966"/>
                    </a:lnTo>
                    <a:lnTo>
                      <a:pt x="104" y="970"/>
                    </a:lnTo>
                    <a:lnTo>
                      <a:pt x="106" y="972"/>
                    </a:lnTo>
                    <a:lnTo>
                      <a:pt x="108" y="974"/>
                    </a:lnTo>
                    <a:lnTo>
                      <a:pt x="110" y="976"/>
                    </a:lnTo>
                    <a:lnTo>
                      <a:pt x="112" y="972"/>
                    </a:lnTo>
                    <a:lnTo>
                      <a:pt x="114" y="970"/>
                    </a:lnTo>
                    <a:lnTo>
                      <a:pt x="114" y="970"/>
                    </a:lnTo>
                    <a:lnTo>
                      <a:pt x="116" y="970"/>
                    </a:lnTo>
                    <a:lnTo>
                      <a:pt x="120" y="968"/>
                    </a:lnTo>
                    <a:lnTo>
                      <a:pt x="124" y="966"/>
                    </a:lnTo>
                    <a:lnTo>
                      <a:pt x="128" y="966"/>
                    </a:lnTo>
                    <a:lnTo>
                      <a:pt x="130" y="966"/>
                    </a:lnTo>
                    <a:lnTo>
                      <a:pt x="140" y="964"/>
                    </a:lnTo>
                    <a:lnTo>
                      <a:pt x="150" y="968"/>
                    </a:lnTo>
                    <a:lnTo>
                      <a:pt x="158" y="972"/>
                    </a:lnTo>
                    <a:lnTo>
                      <a:pt x="162" y="974"/>
                    </a:lnTo>
                    <a:lnTo>
                      <a:pt x="158" y="976"/>
                    </a:lnTo>
                    <a:lnTo>
                      <a:pt x="164" y="976"/>
                    </a:lnTo>
                    <a:lnTo>
                      <a:pt x="170" y="974"/>
                    </a:lnTo>
                    <a:lnTo>
                      <a:pt x="174" y="974"/>
                    </a:lnTo>
                    <a:lnTo>
                      <a:pt x="176" y="976"/>
                    </a:lnTo>
                    <a:lnTo>
                      <a:pt x="180" y="976"/>
                    </a:lnTo>
                    <a:lnTo>
                      <a:pt x="180" y="978"/>
                    </a:lnTo>
                    <a:lnTo>
                      <a:pt x="182" y="978"/>
                    </a:lnTo>
                    <a:lnTo>
                      <a:pt x="180" y="978"/>
                    </a:lnTo>
                    <a:lnTo>
                      <a:pt x="178" y="980"/>
                    </a:lnTo>
                    <a:lnTo>
                      <a:pt x="176" y="984"/>
                    </a:lnTo>
                    <a:lnTo>
                      <a:pt x="174" y="986"/>
                    </a:lnTo>
                    <a:lnTo>
                      <a:pt x="174" y="988"/>
                    </a:lnTo>
                    <a:lnTo>
                      <a:pt x="174" y="990"/>
                    </a:lnTo>
                    <a:lnTo>
                      <a:pt x="174" y="992"/>
                    </a:lnTo>
                    <a:lnTo>
                      <a:pt x="174" y="998"/>
                    </a:lnTo>
                    <a:lnTo>
                      <a:pt x="178" y="1000"/>
                    </a:lnTo>
                    <a:lnTo>
                      <a:pt x="182" y="998"/>
                    </a:lnTo>
                    <a:lnTo>
                      <a:pt x="186" y="996"/>
                    </a:lnTo>
                    <a:lnTo>
                      <a:pt x="190" y="992"/>
                    </a:lnTo>
                    <a:lnTo>
                      <a:pt x="192" y="988"/>
                    </a:lnTo>
                    <a:lnTo>
                      <a:pt x="194" y="986"/>
                    </a:lnTo>
                    <a:lnTo>
                      <a:pt x="194" y="984"/>
                    </a:lnTo>
                    <a:lnTo>
                      <a:pt x="192" y="984"/>
                    </a:lnTo>
                    <a:lnTo>
                      <a:pt x="190" y="982"/>
                    </a:lnTo>
                    <a:lnTo>
                      <a:pt x="188" y="980"/>
                    </a:lnTo>
                    <a:lnTo>
                      <a:pt x="186" y="978"/>
                    </a:lnTo>
                    <a:lnTo>
                      <a:pt x="186" y="974"/>
                    </a:lnTo>
                    <a:lnTo>
                      <a:pt x="186" y="972"/>
                    </a:lnTo>
                    <a:lnTo>
                      <a:pt x="186" y="970"/>
                    </a:lnTo>
                    <a:lnTo>
                      <a:pt x="188" y="966"/>
                    </a:lnTo>
                    <a:lnTo>
                      <a:pt x="192" y="964"/>
                    </a:lnTo>
                    <a:lnTo>
                      <a:pt x="196" y="962"/>
                    </a:lnTo>
                    <a:lnTo>
                      <a:pt x="200" y="960"/>
                    </a:lnTo>
                    <a:lnTo>
                      <a:pt x="202" y="960"/>
                    </a:lnTo>
                    <a:lnTo>
                      <a:pt x="206" y="958"/>
                    </a:lnTo>
                    <a:lnTo>
                      <a:pt x="210" y="960"/>
                    </a:lnTo>
                    <a:lnTo>
                      <a:pt x="214" y="962"/>
                    </a:lnTo>
                    <a:lnTo>
                      <a:pt x="216" y="968"/>
                    </a:lnTo>
                    <a:lnTo>
                      <a:pt x="216" y="972"/>
                    </a:lnTo>
                    <a:lnTo>
                      <a:pt x="214" y="974"/>
                    </a:lnTo>
                    <a:lnTo>
                      <a:pt x="212" y="974"/>
                    </a:lnTo>
                    <a:lnTo>
                      <a:pt x="210" y="976"/>
                    </a:lnTo>
                    <a:lnTo>
                      <a:pt x="210" y="976"/>
                    </a:lnTo>
                    <a:lnTo>
                      <a:pt x="206" y="976"/>
                    </a:lnTo>
                    <a:lnTo>
                      <a:pt x="202" y="976"/>
                    </a:lnTo>
                    <a:lnTo>
                      <a:pt x="200" y="978"/>
                    </a:lnTo>
                    <a:lnTo>
                      <a:pt x="200" y="980"/>
                    </a:lnTo>
                    <a:lnTo>
                      <a:pt x="200" y="980"/>
                    </a:lnTo>
                    <a:lnTo>
                      <a:pt x="198" y="984"/>
                    </a:lnTo>
                    <a:lnTo>
                      <a:pt x="200" y="988"/>
                    </a:lnTo>
                    <a:lnTo>
                      <a:pt x="200" y="990"/>
                    </a:lnTo>
                    <a:lnTo>
                      <a:pt x="202" y="992"/>
                    </a:lnTo>
                    <a:lnTo>
                      <a:pt x="204" y="994"/>
                    </a:lnTo>
                    <a:lnTo>
                      <a:pt x="208" y="996"/>
                    </a:lnTo>
                    <a:lnTo>
                      <a:pt x="210" y="998"/>
                    </a:lnTo>
                    <a:lnTo>
                      <a:pt x="214" y="1000"/>
                    </a:lnTo>
                    <a:lnTo>
                      <a:pt x="216" y="1002"/>
                    </a:lnTo>
                    <a:lnTo>
                      <a:pt x="218" y="1002"/>
                    </a:lnTo>
                    <a:lnTo>
                      <a:pt x="218" y="1004"/>
                    </a:lnTo>
                    <a:lnTo>
                      <a:pt x="220" y="1008"/>
                    </a:lnTo>
                    <a:lnTo>
                      <a:pt x="222" y="1010"/>
                    </a:lnTo>
                    <a:lnTo>
                      <a:pt x="224" y="1012"/>
                    </a:lnTo>
                    <a:lnTo>
                      <a:pt x="226" y="1014"/>
                    </a:lnTo>
                    <a:lnTo>
                      <a:pt x="228" y="1014"/>
                    </a:lnTo>
                    <a:lnTo>
                      <a:pt x="228" y="1016"/>
                    </a:lnTo>
                    <a:lnTo>
                      <a:pt x="232" y="1018"/>
                    </a:lnTo>
                    <a:lnTo>
                      <a:pt x="236" y="1020"/>
                    </a:lnTo>
                    <a:lnTo>
                      <a:pt x="242" y="1024"/>
                    </a:lnTo>
                    <a:lnTo>
                      <a:pt x="246" y="1028"/>
                    </a:lnTo>
                    <a:lnTo>
                      <a:pt x="250" y="1030"/>
                    </a:lnTo>
                    <a:lnTo>
                      <a:pt x="254" y="1032"/>
                    </a:lnTo>
                    <a:lnTo>
                      <a:pt x="254" y="1032"/>
                    </a:lnTo>
                    <a:lnTo>
                      <a:pt x="256" y="1040"/>
                    </a:lnTo>
                    <a:lnTo>
                      <a:pt x="256" y="1046"/>
                    </a:lnTo>
                    <a:lnTo>
                      <a:pt x="256" y="1052"/>
                    </a:lnTo>
                    <a:lnTo>
                      <a:pt x="252" y="1058"/>
                    </a:lnTo>
                    <a:lnTo>
                      <a:pt x="250" y="1062"/>
                    </a:lnTo>
                    <a:lnTo>
                      <a:pt x="250" y="1062"/>
                    </a:lnTo>
                    <a:lnTo>
                      <a:pt x="252" y="1064"/>
                    </a:lnTo>
                    <a:lnTo>
                      <a:pt x="256" y="1066"/>
                    </a:lnTo>
                    <a:lnTo>
                      <a:pt x="260" y="1068"/>
                    </a:lnTo>
                    <a:lnTo>
                      <a:pt x="264" y="1070"/>
                    </a:lnTo>
                    <a:lnTo>
                      <a:pt x="266" y="1072"/>
                    </a:lnTo>
                    <a:lnTo>
                      <a:pt x="268" y="1072"/>
                    </a:lnTo>
                    <a:lnTo>
                      <a:pt x="270" y="1074"/>
                    </a:lnTo>
                    <a:lnTo>
                      <a:pt x="274" y="1076"/>
                    </a:lnTo>
                    <a:lnTo>
                      <a:pt x="278" y="1080"/>
                    </a:lnTo>
                    <a:lnTo>
                      <a:pt x="282" y="1086"/>
                    </a:lnTo>
                    <a:lnTo>
                      <a:pt x="304" y="1090"/>
                    </a:lnTo>
                    <a:lnTo>
                      <a:pt x="306" y="1092"/>
                    </a:lnTo>
                    <a:lnTo>
                      <a:pt x="310" y="1094"/>
                    </a:lnTo>
                    <a:lnTo>
                      <a:pt x="312" y="1094"/>
                    </a:lnTo>
                    <a:lnTo>
                      <a:pt x="316" y="1092"/>
                    </a:lnTo>
                    <a:lnTo>
                      <a:pt x="318" y="1092"/>
                    </a:lnTo>
                    <a:lnTo>
                      <a:pt x="320" y="1092"/>
                    </a:lnTo>
                    <a:lnTo>
                      <a:pt x="334" y="1076"/>
                    </a:lnTo>
                    <a:lnTo>
                      <a:pt x="336" y="1080"/>
                    </a:lnTo>
                    <a:lnTo>
                      <a:pt x="338" y="1082"/>
                    </a:lnTo>
                    <a:lnTo>
                      <a:pt x="340" y="1086"/>
                    </a:lnTo>
                    <a:lnTo>
                      <a:pt x="344" y="1088"/>
                    </a:lnTo>
                    <a:lnTo>
                      <a:pt x="344" y="1088"/>
                    </a:lnTo>
                    <a:lnTo>
                      <a:pt x="350" y="1098"/>
                    </a:lnTo>
                    <a:lnTo>
                      <a:pt x="350" y="1096"/>
                    </a:lnTo>
                    <a:lnTo>
                      <a:pt x="348" y="1088"/>
                    </a:lnTo>
                    <a:lnTo>
                      <a:pt x="346" y="1078"/>
                    </a:lnTo>
                    <a:lnTo>
                      <a:pt x="346" y="1070"/>
                    </a:lnTo>
                    <a:lnTo>
                      <a:pt x="346" y="1064"/>
                    </a:lnTo>
                    <a:lnTo>
                      <a:pt x="352" y="1062"/>
                    </a:lnTo>
                    <a:lnTo>
                      <a:pt x="352" y="1062"/>
                    </a:lnTo>
                    <a:lnTo>
                      <a:pt x="350" y="1060"/>
                    </a:lnTo>
                    <a:lnTo>
                      <a:pt x="348" y="1056"/>
                    </a:lnTo>
                    <a:lnTo>
                      <a:pt x="346" y="1052"/>
                    </a:lnTo>
                    <a:lnTo>
                      <a:pt x="346" y="1048"/>
                    </a:lnTo>
                    <a:lnTo>
                      <a:pt x="344" y="1044"/>
                    </a:lnTo>
                    <a:lnTo>
                      <a:pt x="346" y="1040"/>
                    </a:lnTo>
                    <a:lnTo>
                      <a:pt x="348" y="1036"/>
                    </a:lnTo>
                    <a:lnTo>
                      <a:pt x="350" y="1034"/>
                    </a:lnTo>
                    <a:lnTo>
                      <a:pt x="350" y="1034"/>
                    </a:lnTo>
                    <a:lnTo>
                      <a:pt x="348" y="1034"/>
                    </a:lnTo>
                    <a:lnTo>
                      <a:pt x="346" y="1032"/>
                    </a:lnTo>
                    <a:lnTo>
                      <a:pt x="342" y="1030"/>
                    </a:lnTo>
                    <a:lnTo>
                      <a:pt x="338" y="1028"/>
                    </a:lnTo>
                    <a:lnTo>
                      <a:pt x="334" y="1022"/>
                    </a:lnTo>
                    <a:lnTo>
                      <a:pt x="332" y="1016"/>
                    </a:lnTo>
                    <a:lnTo>
                      <a:pt x="330" y="1008"/>
                    </a:lnTo>
                    <a:lnTo>
                      <a:pt x="326" y="992"/>
                    </a:lnTo>
                    <a:lnTo>
                      <a:pt x="330" y="976"/>
                    </a:lnTo>
                    <a:lnTo>
                      <a:pt x="334" y="972"/>
                    </a:lnTo>
                    <a:lnTo>
                      <a:pt x="344" y="964"/>
                    </a:lnTo>
                    <a:lnTo>
                      <a:pt x="358" y="956"/>
                    </a:lnTo>
                    <a:lnTo>
                      <a:pt x="378" y="952"/>
                    </a:lnTo>
                    <a:lnTo>
                      <a:pt x="382" y="954"/>
                    </a:lnTo>
                    <a:lnTo>
                      <a:pt x="390" y="956"/>
                    </a:lnTo>
                    <a:lnTo>
                      <a:pt x="400" y="960"/>
                    </a:lnTo>
                    <a:lnTo>
                      <a:pt x="408" y="966"/>
                    </a:lnTo>
                    <a:lnTo>
                      <a:pt x="410" y="976"/>
                    </a:lnTo>
                    <a:lnTo>
                      <a:pt x="410" y="976"/>
                    </a:lnTo>
                    <a:lnTo>
                      <a:pt x="410" y="978"/>
                    </a:lnTo>
                    <a:lnTo>
                      <a:pt x="408" y="982"/>
                    </a:lnTo>
                    <a:lnTo>
                      <a:pt x="406" y="984"/>
                    </a:lnTo>
                    <a:lnTo>
                      <a:pt x="404" y="988"/>
                    </a:lnTo>
                    <a:lnTo>
                      <a:pt x="400" y="990"/>
                    </a:lnTo>
                    <a:lnTo>
                      <a:pt x="394" y="992"/>
                    </a:lnTo>
                    <a:lnTo>
                      <a:pt x="392" y="992"/>
                    </a:lnTo>
                    <a:lnTo>
                      <a:pt x="390" y="992"/>
                    </a:lnTo>
                    <a:lnTo>
                      <a:pt x="384" y="992"/>
                    </a:lnTo>
                    <a:lnTo>
                      <a:pt x="380" y="992"/>
                    </a:lnTo>
                    <a:lnTo>
                      <a:pt x="374" y="994"/>
                    </a:lnTo>
                    <a:lnTo>
                      <a:pt x="372" y="996"/>
                    </a:lnTo>
                    <a:lnTo>
                      <a:pt x="370" y="998"/>
                    </a:lnTo>
                    <a:lnTo>
                      <a:pt x="370" y="1000"/>
                    </a:lnTo>
                    <a:lnTo>
                      <a:pt x="368" y="1004"/>
                    </a:lnTo>
                    <a:lnTo>
                      <a:pt x="368" y="1008"/>
                    </a:lnTo>
                    <a:lnTo>
                      <a:pt x="378" y="1026"/>
                    </a:lnTo>
                    <a:lnTo>
                      <a:pt x="384" y="1028"/>
                    </a:lnTo>
                    <a:lnTo>
                      <a:pt x="386" y="1028"/>
                    </a:lnTo>
                    <a:lnTo>
                      <a:pt x="388" y="1030"/>
                    </a:lnTo>
                    <a:lnTo>
                      <a:pt x="390" y="1032"/>
                    </a:lnTo>
                    <a:lnTo>
                      <a:pt x="390" y="1036"/>
                    </a:lnTo>
                    <a:lnTo>
                      <a:pt x="390" y="1050"/>
                    </a:lnTo>
                    <a:lnTo>
                      <a:pt x="390" y="1050"/>
                    </a:lnTo>
                    <a:lnTo>
                      <a:pt x="392" y="1052"/>
                    </a:lnTo>
                    <a:lnTo>
                      <a:pt x="394" y="1054"/>
                    </a:lnTo>
                    <a:lnTo>
                      <a:pt x="396" y="1054"/>
                    </a:lnTo>
                    <a:lnTo>
                      <a:pt x="398" y="1052"/>
                    </a:lnTo>
                    <a:lnTo>
                      <a:pt x="400" y="1050"/>
                    </a:lnTo>
                    <a:lnTo>
                      <a:pt x="402" y="1050"/>
                    </a:lnTo>
                    <a:lnTo>
                      <a:pt x="404" y="1050"/>
                    </a:lnTo>
                    <a:lnTo>
                      <a:pt x="406" y="1052"/>
                    </a:lnTo>
                    <a:lnTo>
                      <a:pt x="408" y="1054"/>
                    </a:lnTo>
                    <a:lnTo>
                      <a:pt x="410" y="1058"/>
                    </a:lnTo>
                    <a:lnTo>
                      <a:pt x="412" y="1060"/>
                    </a:lnTo>
                    <a:lnTo>
                      <a:pt x="412" y="1062"/>
                    </a:lnTo>
                    <a:lnTo>
                      <a:pt x="410" y="1070"/>
                    </a:lnTo>
                    <a:lnTo>
                      <a:pt x="410" y="1070"/>
                    </a:lnTo>
                    <a:lnTo>
                      <a:pt x="406" y="1070"/>
                    </a:lnTo>
                    <a:lnTo>
                      <a:pt x="402" y="1070"/>
                    </a:lnTo>
                    <a:lnTo>
                      <a:pt x="402" y="1070"/>
                    </a:lnTo>
                    <a:lnTo>
                      <a:pt x="400" y="1070"/>
                    </a:lnTo>
                    <a:lnTo>
                      <a:pt x="398" y="1072"/>
                    </a:lnTo>
                    <a:lnTo>
                      <a:pt x="396" y="1072"/>
                    </a:lnTo>
                    <a:lnTo>
                      <a:pt x="394" y="1076"/>
                    </a:lnTo>
                    <a:lnTo>
                      <a:pt x="394" y="1078"/>
                    </a:lnTo>
                    <a:lnTo>
                      <a:pt x="396" y="1084"/>
                    </a:lnTo>
                    <a:lnTo>
                      <a:pt x="398" y="1086"/>
                    </a:lnTo>
                    <a:lnTo>
                      <a:pt x="400" y="1088"/>
                    </a:lnTo>
                    <a:lnTo>
                      <a:pt x="400" y="1088"/>
                    </a:lnTo>
                    <a:lnTo>
                      <a:pt x="402" y="1104"/>
                    </a:lnTo>
                    <a:lnTo>
                      <a:pt x="402" y="1104"/>
                    </a:lnTo>
                    <a:lnTo>
                      <a:pt x="404" y="1106"/>
                    </a:lnTo>
                    <a:lnTo>
                      <a:pt x="406" y="1108"/>
                    </a:lnTo>
                    <a:lnTo>
                      <a:pt x="408" y="1110"/>
                    </a:lnTo>
                    <a:lnTo>
                      <a:pt x="408" y="1114"/>
                    </a:lnTo>
                    <a:lnTo>
                      <a:pt x="408" y="1130"/>
                    </a:lnTo>
                    <a:lnTo>
                      <a:pt x="426" y="1120"/>
                    </a:lnTo>
                    <a:lnTo>
                      <a:pt x="442" y="1120"/>
                    </a:lnTo>
                    <a:lnTo>
                      <a:pt x="452" y="1122"/>
                    </a:lnTo>
                    <a:lnTo>
                      <a:pt x="454" y="1124"/>
                    </a:lnTo>
                    <a:lnTo>
                      <a:pt x="458" y="1124"/>
                    </a:lnTo>
                    <a:lnTo>
                      <a:pt x="462" y="1126"/>
                    </a:lnTo>
                    <a:lnTo>
                      <a:pt x="464" y="1126"/>
                    </a:lnTo>
                    <a:lnTo>
                      <a:pt x="466" y="1128"/>
                    </a:lnTo>
                    <a:lnTo>
                      <a:pt x="478" y="1130"/>
                    </a:lnTo>
                    <a:lnTo>
                      <a:pt x="488" y="1138"/>
                    </a:lnTo>
                    <a:lnTo>
                      <a:pt x="494" y="1146"/>
                    </a:lnTo>
                    <a:lnTo>
                      <a:pt x="496" y="1152"/>
                    </a:lnTo>
                    <a:lnTo>
                      <a:pt x="498" y="1156"/>
                    </a:lnTo>
                    <a:lnTo>
                      <a:pt x="498" y="1160"/>
                    </a:lnTo>
                    <a:lnTo>
                      <a:pt x="508" y="1160"/>
                    </a:lnTo>
                    <a:lnTo>
                      <a:pt x="516" y="1158"/>
                    </a:lnTo>
                    <a:lnTo>
                      <a:pt x="520" y="1150"/>
                    </a:lnTo>
                    <a:lnTo>
                      <a:pt x="522" y="1148"/>
                    </a:lnTo>
                    <a:lnTo>
                      <a:pt x="524" y="1148"/>
                    </a:lnTo>
                    <a:lnTo>
                      <a:pt x="530" y="1144"/>
                    </a:lnTo>
                    <a:lnTo>
                      <a:pt x="534" y="1142"/>
                    </a:lnTo>
                    <a:lnTo>
                      <a:pt x="540" y="1138"/>
                    </a:lnTo>
                    <a:lnTo>
                      <a:pt x="542" y="1132"/>
                    </a:lnTo>
                    <a:lnTo>
                      <a:pt x="546" y="1126"/>
                    </a:lnTo>
                    <a:lnTo>
                      <a:pt x="546" y="1126"/>
                    </a:lnTo>
                    <a:lnTo>
                      <a:pt x="550" y="1126"/>
                    </a:lnTo>
                    <a:lnTo>
                      <a:pt x="554" y="1128"/>
                    </a:lnTo>
                    <a:lnTo>
                      <a:pt x="556" y="1128"/>
                    </a:lnTo>
                    <a:lnTo>
                      <a:pt x="560" y="1128"/>
                    </a:lnTo>
                    <a:lnTo>
                      <a:pt x="566" y="1128"/>
                    </a:lnTo>
                    <a:lnTo>
                      <a:pt x="580" y="1130"/>
                    </a:lnTo>
                    <a:lnTo>
                      <a:pt x="594" y="1128"/>
                    </a:lnTo>
                    <a:lnTo>
                      <a:pt x="610" y="1118"/>
                    </a:lnTo>
                    <a:lnTo>
                      <a:pt x="618" y="1118"/>
                    </a:lnTo>
                    <a:lnTo>
                      <a:pt x="626" y="1126"/>
                    </a:lnTo>
                    <a:lnTo>
                      <a:pt x="628" y="1126"/>
                    </a:lnTo>
                    <a:lnTo>
                      <a:pt x="630" y="1128"/>
                    </a:lnTo>
                    <a:lnTo>
                      <a:pt x="632" y="1130"/>
                    </a:lnTo>
                    <a:lnTo>
                      <a:pt x="636" y="1134"/>
                    </a:lnTo>
                    <a:lnTo>
                      <a:pt x="640" y="1136"/>
                    </a:lnTo>
                    <a:lnTo>
                      <a:pt x="644" y="1138"/>
                    </a:lnTo>
                    <a:lnTo>
                      <a:pt x="650" y="1138"/>
                    </a:lnTo>
                    <a:lnTo>
                      <a:pt x="682" y="1138"/>
                    </a:lnTo>
                    <a:lnTo>
                      <a:pt x="680" y="1138"/>
                    </a:lnTo>
                    <a:lnTo>
                      <a:pt x="678" y="1136"/>
                    </a:lnTo>
                    <a:lnTo>
                      <a:pt x="676" y="1132"/>
                    </a:lnTo>
                    <a:lnTo>
                      <a:pt x="674" y="1128"/>
                    </a:lnTo>
                    <a:lnTo>
                      <a:pt x="672" y="1124"/>
                    </a:lnTo>
                    <a:lnTo>
                      <a:pt x="670" y="1118"/>
                    </a:lnTo>
                    <a:lnTo>
                      <a:pt x="672" y="1114"/>
                    </a:lnTo>
                    <a:lnTo>
                      <a:pt x="670" y="1114"/>
                    </a:lnTo>
                    <a:lnTo>
                      <a:pt x="670" y="1110"/>
                    </a:lnTo>
                    <a:lnTo>
                      <a:pt x="666" y="1108"/>
                    </a:lnTo>
                    <a:lnTo>
                      <a:pt x="664" y="1106"/>
                    </a:lnTo>
                    <a:lnTo>
                      <a:pt x="660" y="1104"/>
                    </a:lnTo>
                    <a:lnTo>
                      <a:pt x="658" y="1104"/>
                    </a:lnTo>
                    <a:lnTo>
                      <a:pt x="656" y="1102"/>
                    </a:lnTo>
                    <a:lnTo>
                      <a:pt x="654" y="1096"/>
                    </a:lnTo>
                    <a:lnTo>
                      <a:pt x="654" y="1096"/>
                    </a:lnTo>
                    <a:lnTo>
                      <a:pt x="654" y="1094"/>
                    </a:lnTo>
                    <a:lnTo>
                      <a:pt x="654" y="1090"/>
                    </a:lnTo>
                    <a:lnTo>
                      <a:pt x="654" y="1088"/>
                    </a:lnTo>
                    <a:lnTo>
                      <a:pt x="656" y="1084"/>
                    </a:lnTo>
                    <a:lnTo>
                      <a:pt x="658" y="1080"/>
                    </a:lnTo>
                    <a:lnTo>
                      <a:pt x="662" y="1078"/>
                    </a:lnTo>
                    <a:lnTo>
                      <a:pt x="666" y="1076"/>
                    </a:lnTo>
                    <a:lnTo>
                      <a:pt x="672" y="1076"/>
                    </a:lnTo>
                    <a:lnTo>
                      <a:pt x="682" y="1078"/>
                    </a:lnTo>
                    <a:lnTo>
                      <a:pt x="694" y="1070"/>
                    </a:lnTo>
                    <a:lnTo>
                      <a:pt x="694" y="1070"/>
                    </a:lnTo>
                    <a:lnTo>
                      <a:pt x="696" y="1068"/>
                    </a:lnTo>
                    <a:lnTo>
                      <a:pt x="700" y="1066"/>
                    </a:lnTo>
                    <a:lnTo>
                      <a:pt x="704" y="1064"/>
                    </a:lnTo>
                    <a:lnTo>
                      <a:pt x="708" y="1064"/>
                    </a:lnTo>
                    <a:lnTo>
                      <a:pt x="708" y="1064"/>
                    </a:lnTo>
                    <a:lnTo>
                      <a:pt x="712" y="1064"/>
                    </a:lnTo>
                    <a:lnTo>
                      <a:pt x="714" y="1064"/>
                    </a:lnTo>
                    <a:lnTo>
                      <a:pt x="720" y="1062"/>
                    </a:lnTo>
                    <a:lnTo>
                      <a:pt x="724" y="1060"/>
                    </a:lnTo>
                    <a:lnTo>
                      <a:pt x="728" y="1056"/>
                    </a:lnTo>
                    <a:lnTo>
                      <a:pt x="732" y="1050"/>
                    </a:lnTo>
                    <a:lnTo>
                      <a:pt x="736" y="1044"/>
                    </a:lnTo>
                    <a:lnTo>
                      <a:pt x="736" y="1042"/>
                    </a:lnTo>
                    <a:lnTo>
                      <a:pt x="736" y="1040"/>
                    </a:lnTo>
                    <a:lnTo>
                      <a:pt x="738" y="1038"/>
                    </a:lnTo>
                    <a:lnTo>
                      <a:pt x="738" y="1034"/>
                    </a:lnTo>
                    <a:lnTo>
                      <a:pt x="740" y="1032"/>
                    </a:lnTo>
                    <a:lnTo>
                      <a:pt x="738" y="1028"/>
                    </a:lnTo>
                    <a:lnTo>
                      <a:pt x="738" y="1026"/>
                    </a:lnTo>
                    <a:lnTo>
                      <a:pt x="734" y="1026"/>
                    </a:lnTo>
                    <a:lnTo>
                      <a:pt x="732" y="1022"/>
                    </a:lnTo>
                    <a:lnTo>
                      <a:pt x="730" y="1020"/>
                    </a:lnTo>
                    <a:lnTo>
                      <a:pt x="728" y="1016"/>
                    </a:lnTo>
                    <a:lnTo>
                      <a:pt x="728" y="1012"/>
                    </a:lnTo>
                    <a:lnTo>
                      <a:pt x="728" y="1010"/>
                    </a:lnTo>
                    <a:lnTo>
                      <a:pt x="734" y="1006"/>
                    </a:lnTo>
                    <a:lnTo>
                      <a:pt x="738" y="1006"/>
                    </a:lnTo>
                    <a:lnTo>
                      <a:pt x="740" y="1006"/>
                    </a:lnTo>
                    <a:lnTo>
                      <a:pt x="742" y="1004"/>
                    </a:lnTo>
                    <a:lnTo>
                      <a:pt x="742" y="1004"/>
                    </a:lnTo>
                    <a:lnTo>
                      <a:pt x="744" y="1002"/>
                    </a:lnTo>
                    <a:lnTo>
                      <a:pt x="744" y="1000"/>
                    </a:lnTo>
                    <a:lnTo>
                      <a:pt x="744" y="998"/>
                    </a:lnTo>
                    <a:lnTo>
                      <a:pt x="744" y="996"/>
                    </a:lnTo>
                    <a:lnTo>
                      <a:pt x="746" y="996"/>
                    </a:lnTo>
                    <a:lnTo>
                      <a:pt x="748" y="994"/>
                    </a:lnTo>
                    <a:lnTo>
                      <a:pt x="752" y="994"/>
                    </a:lnTo>
                    <a:lnTo>
                      <a:pt x="756" y="994"/>
                    </a:lnTo>
                    <a:lnTo>
                      <a:pt x="760" y="992"/>
                    </a:lnTo>
                    <a:lnTo>
                      <a:pt x="764" y="988"/>
                    </a:lnTo>
                    <a:lnTo>
                      <a:pt x="768" y="982"/>
                    </a:lnTo>
                    <a:lnTo>
                      <a:pt x="770" y="976"/>
                    </a:lnTo>
                    <a:lnTo>
                      <a:pt x="770" y="970"/>
                    </a:lnTo>
                    <a:lnTo>
                      <a:pt x="772" y="964"/>
                    </a:lnTo>
                    <a:lnTo>
                      <a:pt x="774" y="960"/>
                    </a:lnTo>
                    <a:lnTo>
                      <a:pt x="778" y="956"/>
                    </a:lnTo>
                    <a:lnTo>
                      <a:pt x="784" y="954"/>
                    </a:lnTo>
                    <a:lnTo>
                      <a:pt x="788" y="954"/>
                    </a:lnTo>
                    <a:lnTo>
                      <a:pt x="794" y="954"/>
                    </a:lnTo>
                    <a:lnTo>
                      <a:pt x="798" y="952"/>
                    </a:lnTo>
                    <a:lnTo>
                      <a:pt x="800" y="948"/>
                    </a:lnTo>
                    <a:lnTo>
                      <a:pt x="802" y="942"/>
                    </a:lnTo>
                    <a:lnTo>
                      <a:pt x="804" y="938"/>
                    </a:lnTo>
                    <a:lnTo>
                      <a:pt x="808" y="934"/>
                    </a:lnTo>
                    <a:lnTo>
                      <a:pt x="814" y="928"/>
                    </a:lnTo>
                    <a:lnTo>
                      <a:pt x="818" y="926"/>
                    </a:lnTo>
                    <a:lnTo>
                      <a:pt x="826" y="924"/>
                    </a:lnTo>
                    <a:lnTo>
                      <a:pt x="830" y="924"/>
                    </a:lnTo>
                    <a:lnTo>
                      <a:pt x="832" y="922"/>
                    </a:lnTo>
                    <a:lnTo>
                      <a:pt x="834" y="920"/>
                    </a:lnTo>
                    <a:lnTo>
                      <a:pt x="834" y="918"/>
                    </a:lnTo>
                    <a:lnTo>
                      <a:pt x="834" y="914"/>
                    </a:lnTo>
                    <a:lnTo>
                      <a:pt x="834" y="912"/>
                    </a:lnTo>
                    <a:lnTo>
                      <a:pt x="836" y="910"/>
                    </a:lnTo>
                    <a:lnTo>
                      <a:pt x="836" y="908"/>
                    </a:lnTo>
                    <a:lnTo>
                      <a:pt x="838" y="904"/>
                    </a:lnTo>
                    <a:lnTo>
                      <a:pt x="840" y="902"/>
                    </a:lnTo>
                    <a:lnTo>
                      <a:pt x="844" y="900"/>
                    </a:lnTo>
                    <a:lnTo>
                      <a:pt x="850" y="898"/>
                    </a:lnTo>
                    <a:lnTo>
                      <a:pt x="872" y="898"/>
                    </a:lnTo>
                    <a:lnTo>
                      <a:pt x="872" y="898"/>
                    </a:lnTo>
                    <a:lnTo>
                      <a:pt x="872" y="896"/>
                    </a:lnTo>
                    <a:lnTo>
                      <a:pt x="874" y="894"/>
                    </a:lnTo>
                    <a:lnTo>
                      <a:pt x="876" y="892"/>
                    </a:lnTo>
                    <a:lnTo>
                      <a:pt x="878" y="890"/>
                    </a:lnTo>
                    <a:lnTo>
                      <a:pt x="882" y="888"/>
                    </a:lnTo>
                    <a:lnTo>
                      <a:pt x="886" y="888"/>
                    </a:lnTo>
                    <a:lnTo>
                      <a:pt x="894" y="890"/>
                    </a:lnTo>
                    <a:lnTo>
                      <a:pt x="902" y="892"/>
                    </a:lnTo>
                    <a:lnTo>
                      <a:pt x="904" y="892"/>
                    </a:lnTo>
                    <a:lnTo>
                      <a:pt x="914" y="892"/>
                    </a:lnTo>
                    <a:lnTo>
                      <a:pt x="924" y="896"/>
                    </a:lnTo>
                    <a:lnTo>
                      <a:pt x="934" y="902"/>
                    </a:lnTo>
                    <a:lnTo>
                      <a:pt x="952" y="920"/>
                    </a:lnTo>
                    <a:lnTo>
                      <a:pt x="952" y="920"/>
                    </a:lnTo>
                    <a:lnTo>
                      <a:pt x="954" y="918"/>
                    </a:lnTo>
                    <a:lnTo>
                      <a:pt x="958" y="918"/>
                    </a:lnTo>
                    <a:lnTo>
                      <a:pt x="960" y="914"/>
                    </a:lnTo>
                    <a:lnTo>
                      <a:pt x="964" y="912"/>
                    </a:lnTo>
                    <a:lnTo>
                      <a:pt x="966" y="906"/>
                    </a:lnTo>
                    <a:lnTo>
                      <a:pt x="966" y="900"/>
                    </a:lnTo>
                    <a:lnTo>
                      <a:pt x="968" y="898"/>
                    </a:lnTo>
                    <a:lnTo>
                      <a:pt x="972" y="896"/>
                    </a:lnTo>
                    <a:lnTo>
                      <a:pt x="974" y="896"/>
                    </a:lnTo>
                    <a:lnTo>
                      <a:pt x="978" y="896"/>
                    </a:lnTo>
                    <a:lnTo>
                      <a:pt x="982" y="892"/>
                    </a:lnTo>
                    <a:lnTo>
                      <a:pt x="990" y="884"/>
                    </a:lnTo>
                    <a:lnTo>
                      <a:pt x="1000" y="878"/>
                    </a:lnTo>
                    <a:lnTo>
                      <a:pt x="1012" y="878"/>
                    </a:lnTo>
                    <a:lnTo>
                      <a:pt x="1024" y="882"/>
                    </a:lnTo>
                    <a:lnTo>
                      <a:pt x="1036" y="882"/>
                    </a:lnTo>
                    <a:lnTo>
                      <a:pt x="1046" y="880"/>
                    </a:lnTo>
                    <a:lnTo>
                      <a:pt x="1062" y="882"/>
                    </a:lnTo>
                    <a:lnTo>
                      <a:pt x="1080" y="890"/>
                    </a:lnTo>
                    <a:lnTo>
                      <a:pt x="1100" y="902"/>
                    </a:lnTo>
                    <a:lnTo>
                      <a:pt x="1102" y="902"/>
                    </a:lnTo>
                    <a:lnTo>
                      <a:pt x="1108" y="904"/>
                    </a:lnTo>
                    <a:lnTo>
                      <a:pt x="1120" y="904"/>
                    </a:lnTo>
                    <a:lnTo>
                      <a:pt x="1138" y="900"/>
                    </a:lnTo>
                    <a:lnTo>
                      <a:pt x="1150" y="896"/>
                    </a:lnTo>
                    <a:lnTo>
                      <a:pt x="1158" y="892"/>
                    </a:lnTo>
                    <a:lnTo>
                      <a:pt x="1164" y="888"/>
                    </a:lnTo>
                    <a:lnTo>
                      <a:pt x="1166" y="884"/>
                    </a:lnTo>
                    <a:lnTo>
                      <a:pt x="1168" y="882"/>
                    </a:lnTo>
                    <a:lnTo>
                      <a:pt x="1168" y="880"/>
                    </a:lnTo>
                    <a:lnTo>
                      <a:pt x="1168" y="880"/>
                    </a:lnTo>
                    <a:lnTo>
                      <a:pt x="1176" y="880"/>
                    </a:lnTo>
                    <a:lnTo>
                      <a:pt x="1188" y="884"/>
                    </a:lnTo>
                    <a:lnTo>
                      <a:pt x="1202" y="892"/>
                    </a:lnTo>
                    <a:lnTo>
                      <a:pt x="1224" y="900"/>
                    </a:lnTo>
                    <a:lnTo>
                      <a:pt x="1244" y="884"/>
                    </a:lnTo>
                    <a:lnTo>
                      <a:pt x="1244" y="880"/>
                    </a:lnTo>
                    <a:lnTo>
                      <a:pt x="1244" y="870"/>
                    </a:lnTo>
                    <a:lnTo>
                      <a:pt x="1244" y="858"/>
                    </a:lnTo>
                    <a:lnTo>
                      <a:pt x="1250" y="844"/>
                    </a:lnTo>
                    <a:lnTo>
                      <a:pt x="1256" y="832"/>
                    </a:lnTo>
                    <a:lnTo>
                      <a:pt x="1270" y="826"/>
                    </a:lnTo>
                    <a:lnTo>
                      <a:pt x="1288" y="824"/>
                    </a:lnTo>
                    <a:lnTo>
                      <a:pt x="1304" y="826"/>
                    </a:lnTo>
                    <a:lnTo>
                      <a:pt x="1312" y="832"/>
                    </a:lnTo>
                    <a:lnTo>
                      <a:pt x="1320" y="844"/>
                    </a:lnTo>
                    <a:lnTo>
                      <a:pt x="1320" y="844"/>
                    </a:lnTo>
                    <a:lnTo>
                      <a:pt x="1322" y="848"/>
                    </a:lnTo>
                    <a:lnTo>
                      <a:pt x="1324" y="852"/>
                    </a:lnTo>
                    <a:lnTo>
                      <a:pt x="1326" y="858"/>
                    </a:lnTo>
                    <a:lnTo>
                      <a:pt x="1328" y="866"/>
                    </a:lnTo>
                    <a:lnTo>
                      <a:pt x="1330" y="874"/>
                    </a:lnTo>
                    <a:lnTo>
                      <a:pt x="1332" y="876"/>
                    </a:lnTo>
                    <a:lnTo>
                      <a:pt x="1340" y="884"/>
                    </a:lnTo>
                    <a:lnTo>
                      <a:pt x="1348" y="894"/>
                    </a:lnTo>
                    <a:lnTo>
                      <a:pt x="1354" y="904"/>
                    </a:lnTo>
                    <a:lnTo>
                      <a:pt x="1358" y="916"/>
                    </a:lnTo>
                    <a:lnTo>
                      <a:pt x="1358" y="916"/>
                    </a:lnTo>
                    <a:lnTo>
                      <a:pt x="1360" y="914"/>
                    </a:lnTo>
                    <a:lnTo>
                      <a:pt x="1364" y="914"/>
                    </a:lnTo>
                    <a:lnTo>
                      <a:pt x="1368" y="914"/>
                    </a:lnTo>
                    <a:lnTo>
                      <a:pt x="1372" y="914"/>
                    </a:lnTo>
                    <a:lnTo>
                      <a:pt x="1376" y="914"/>
                    </a:lnTo>
                    <a:lnTo>
                      <a:pt x="1380" y="918"/>
                    </a:lnTo>
                    <a:lnTo>
                      <a:pt x="1384" y="922"/>
                    </a:lnTo>
                    <a:lnTo>
                      <a:pt x="1388" y="928"/>
                    </a:lnTo>
                    <a:lnTo>
                      <a:pt x="1388" y="928"/>
                    </a:lnTo>
                    <a:lnTo>
                      <a:pt x="1388" y="930"/>
                    </a:lnTo>
                    <a:lnTo>
                      <a:pt x="1388" y="932"/>
                    </a:lnTo>
                    <a:lnTo>
                      <a:pt x="1390" y="934"/>
                    </a:lnTo>
                    <a:lnTo>
                      <a:pt x="1392" y="936"/>
                    </a:lnTo>
                    <a:lnTo>
                      <a:pt x="1394" y="938"/>
                    </a:lnTo>
                    <a:lnTo>
                      <a:pt x="1398" y="938"/>
                    </a:lnTo>
                    <a:lnTo>
                      <a:pt x="1402" y="938"/>
                    </a:lnTo>
                    <a:lnTo>
                      <a:pt x="1408" y="936"/>
                    </a:lnTo>
                    <a:lnTo>
                      <a:pt x="1414" y="932"/>
                    </a:lnTo>
                    <a:lnTo>
                      <a:pt x="1414" y="930"/>
                    </a:lnTo>
                    <a:lnTo>
                      <a:pt x="1416" y="928"/>
                    </a:lnTo>
                    <a:lnTo>
                      <a:pt x="1418" y="924"/>
                    </a:lnTo>
                    <a:lnTo>
                      <a:pt x="1422" y="918"/>
                    </a:lnTo>
                    <a:lnTo>
                      <a:pt x="1428" y="914"/>
                    </a:lnTo>
                    <a:lnTo>
                      <a:pt x="1432" y="908"/>
                    </a:lnTo>
                    <a:lnTo>
                      <a:pt x="1438" y="904"/>
                    </a:lnTo>
                    <a:lnTo>
                      <a:pt x="1444" y="902"/>
                    </a:lnTo>
                    <a:lnTo>
                      <a:pt x="1444" y="902"/>
                    </a:lnTo>
                    <a:lnTo>
                      <a:pt x="1444" y="902"/>
                    </a:lnTo>
                    <a:lnTo>
                      <a:pt x="1444" y="904"/>
                    </a:lnTo>
                    <a:lnTo>
                      <a:pt x="1444" y="906"/>
                    </a:lnTo>
                    <a:lnTo>
                      <a:pt x="1444" y="908"/>
                    </a:lnTo>
                    <a:lnTo>
                      <a:pt x="1444" y="914"/>
                    </a:lnTo>
                    <a:lnTo>
                      <a:pt x="1442" y="920"/>
                    </a:lnTo>
                    <a:lnTo>
                      <a:pt x="1440" y="928"/>
                    </a:lnTo>
                    <a:lnTo>
                      <a:pt x="1438" y="932"/>
                    </a:lnTo>
                    <a:lnTo>
                      <a:pt x="1432" y="944"/>
                    </a:lnTo>
                    <a:lnTo>
                      <a:pt x="1426" y="956"/>
                    </a:lnTo>
                    <a:lnTo>
                      <a:pt x="1418" y="968"/>
                    </a:lnTo>
                    <a:lnTo>
                      <a:pt x="1400" y="988"/>
                    </a:lnTo>
                    <a:lnTo>
                      <a:pt x="1396" y="998"/>
                    </a:lnTo>
                  </a:path>
                </a:pathLst>
              </a:custGeom>
              <a:grpFill/>
              <a:ln w="12700">
                <a:solidFill>
                  <a:schemeClr val="bg1"/>
                </a:solidFill>
                <a:prstDash val="solid"/>
                <a:round/>
                <a:headEnd/>
                <a:tailEnd/>
              </a:ln>
            </p:spPr>
            <p:txBody>
              <a:bodyPr/>
              <a:lstStyle/>
              <a:p>
                <a:endParaRPr lang="ko-KR" altLang="en-US"/>
              </a:p>
            </p:txBody>
          </p:sp>
          <p:sp>
            <p:nvSpPr>
              <p:cNvPr id="136" name="Freeform 197">
                <a:extLst>
                  <a:ext uri="{FF2B5EF4-FFF2-40B4-BE49-F238E27FC236}">
                    <a16:creationId xmlns:a16="http://schemas.microsoft.com/office/drawing/2014/main" id="{71095B74-702A-4B01-8F68-AF737425E7A9}"/>
                  </a:ext>
                </a:extLst>
              </p:cNvPr>
              <p:cNvSpPr>
                <a:spLocks/>
              </p:cNvSpPr>
              <p:nvPr/>
            </p:nvSpPr>
            <p:spPr bwMode="gray">
              <a:xfrm>
                <a:off x="2107" y="2818"/>
                <a:ext cx="86"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16">
                    <a:moveTo>
                      <a:pt x="0" y="26"/>
                    </a:moveTo>
                    <a:lnTo>
                      <a:pt x="2" y="26"/>
                    </a:lnTo>
                    <a:lnTo>
                      <a:pt x="4" y="26"/>
                    </a:lnTo>
                    <a:lnTo>
                      <a:pt x="8" y="28"/>
                    </a:lnTo>
                    <a:lnTo>
                      <a:pt x="8" y="30"/>
                    </a:lnTo>
                    <a:lnTo>
                      <a:pt x="10" y="32"/>
                    </a:lnTo>
                    <a:lnTo>
                      <a:pt x="10" y="36"/>
                    </a:lnTo>
                    <a:lnTo>
                      <a:pt x="10" y="36"/>
                    </a:lnTo>
                    <a:lnTo>
                      <a:pt x="20" y="36"/>
                    </a:lnTo>
                    <a:lnTo>
                      <a:pt x="22" y="40"/>
                    </a:lnTo>
                    <a:lnTo>
                      <a:pt x="22" y="44"/>
                    </a:lnTo>
                    <a:lnTo>
                      <a:pt x="22" y="48"/>
                    </a:lnTo>
                    <a:lnTo>
                      <a:pt x="20" y="54"/>
                    </a:lnTo>
                    <a:lnTo>
                      <a:pt x="20" y="58"/>
                    </a:lnTo>
                    <a:lnTo>
                      <a:pt x="18" y="60"/>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60" y="58"/>
                    </a:lnTo>
                    <a:lnTo>
                      <a:pt x="58" y="56"/>
                    </a:lnTo>
                    <a:lnTo>
                      <a:pt x="54" y="54"/>
                    </a:lnTo>
                    <a:lnTo>
                      <a:pt x="52" y="50"/>
                    </a:lnTo>
                    <a:lnTo>
                      <a:pt x="48" y="48"/>
                    </a:lnTo>
                    <a:lnTo>
                      <a:pt x="46" y="44"/>
                    </a:lnTo>
                    <a:lnTo>
                      <a:pt x="48" y="40"/>
                    </a:lnTo>
                    <a:lnTo>
                      <a:pt x="50" y="38"/>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12" y="22"/>
                    </a:lnTo>
                    <a:lnTo>
                      <a:pt x="0" y="26"/>
                    </a:lnTo>
                  </a:path>
                </a:pathLst>
              </a:custGeom>
              <a:grpFill/>
              <a:ln w="12700">
                <a:solidFill>
                  <a:schemeClr val="bg1"/>
                </a:solidFill>
                <a:prstDash val="solid"/>
                <a:round/>
                <a:headEnd/>
                <a:tailEnd/>
              </a:ln>
            </p:spPr>
            <p:txBody>
              <a:bodyPr/>
              <a:lstStyle/>
              <a:p>
                <a:endParaRPr lang="ko-KR" altLang="en-US"/>
              </a:p>
            </p:txBody>
          </p:sp>
          <p:sp>
            <p:nvSpPr>
              <p:cNvPr id="137" name="Freeform 198">
                <a:extLst>
                  <a:ext uri="{FF2B5EF4-FFF2-40B4-BE49-F238E27FC236}">
                    <a16:creationId xmlns:a16="http://schemas.microsoft.com/office/drawing/2014/main" id="{A30E9550-D84E-411E-B5DA-D1125CB6592A}"/>
                  </a:ext>
                </a:extLst>
              </p:cNvPr>
              <p:cNvSpPr>
                <a:spLocks/>
              </p:cNvSpPr>
              <p:nvPr/>
            </p:nvSpPr>
            <p:spPr bwMode="gray">
              <a:xfrm>
                <a:off x="1621" y="2626"/>
                <a:ext cx="200"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174">
                    <a:moveTo>
                      <a:pt x="154" y="0"/>
                    </a:moveTo>
                    <a:lnTo>
                      <a:pt x="154" y="2"/>
                    </a:lnTo>
                    <a:lnTo>
                      <a:pt x="150" y="2"/>
                    </a:lnTo>
                    <a:lnTo>
                      <a:pt x="148" y="4"/>
                    </a:lnTo>
                    <a:lnTo>
                      <a:pt x="144" y="8"/>
                    </a:lnTo>
                    <a:lnTo>
                      <a:pt x="142" y="10"/>
                    </a:lnTo>
                    <a:lnTo>
                      <a:pt x="142" y="14"/>
                    </a:lnTo>
                    <a:lnTo>
                      <a:pt x="126" y="18"/>
                    </a:lnTo>
                    <a:lnTo>
                      <a:pt x="122" y="2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4" y="130"/>
                    </a:lnTo>
                    <a:lnTo>
                      <a:pt x="12" y="132"/>
                    </a:lnTo>
                    <a:lnTo>
                      <a:pt x="8" y="134"/>
                    </a:lnTo>
                    <a:lnTo>
                      <a:pt x="6" y="138"/>
                    </a:lnTo>
                    <a:lnTo>
                      <a:pt x="4" y="144"/>
                    </a:lnTo>
                    <a:lnTo>
                      <a:pt x="4" y="146"/>
                    </a:lnTo>
                    <a:lnTo>
                      <a:pt x="4" y="150"/>
                    </a:lnTo>
                    <a:lnTo>
                      <a:pt x="4" y="154"/>
                    </a:lnTo>
                    <a:lnTo>
                      <a:pt x="6" y="158"/>
                    </a:lnTo>
                    <a:lnTo>
                      <a:pt x="8" y="162"/>
                    </a:lnTo>
                    <a:lnTo>
                      <a:pt x="8" y="162"/>
                    </a:lnTo>
                    <a:lnTo>
                      <a:pt x="10" y="160"/>
                    </a:lnTo>
                    <a:lnTo>
                      <a:pt x="14" y="160"/>
                    </a:lnTo>
                    <a:lnTo>
                      <a:pt x="18" y="158"/>
                    </a:lnTo>
                    <a:lnTo>
                      <a:pt x="22" y="158"/>
                    </a:lnTo>
                    <a:lnTo>
                      <a:pt x="24" y="156"/>
                    </a:lnTo>
                    <a:lnTo>
                      <a:pt x="30" y="156"/>
                    </a:lnTo>
                    <a:lnTo>
                      <a:pt x="34" y="158"/>
                    </a:lnTo>
                    <a:lnTo>
                      <a:pt x="40" y="158"/>
                    </a:lnTo>
                    <a:lnTo>
                      <a:pt x="44" y="158"/>
                    </a:lnTo>
                    <a:lnTo>
                      <a:pt x="44" y="158"/>
                    </a:lnTo>
                    <a:lnTo>
                      <a:pt x="46" y="158"/>
                    </a:lnTo>
                    <a:lnTo>
                      <a:pt x="48" y="158"/>
                    </a:lnTo>
                    <a:lnTo>
                      <a:pt x="52" y="158"/>
                    </a:lnTo>
                    <a:lnTo>
                      <a:pt x="56" y="160"/>
                    </a:lnTo>
                    <a:lnTo>
                      <a:pt x="60" y="160"/>
                    </a:lnTo>
                    <a:lnTo>
                      <a:pt x="64" y="162"/>
                    </a:lnTo>
                    <a:lnTo>
                      <a:pt x="66" y="166"/>
                    </a:lnTo>
                    <a:lnTo>
                      <a:pt x="76" y="174"/>
                    </a:lnTo>
                    <a:lnTo>
                      <a:pt x="92" y="156"/>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6"/>
                    </a:lnTo>
                    <a:lnTo>
                      <a:pt x="200" y="44"/>
                    </a:lnTo>
                    <a:lnTo>
                      <a:pt x="198" y="42"/>
                    </a:lnTo>
                    <a:lnTo>
                      <a:pt x="196" y="40"/>
                    </a:lnTo>
                    <a:lnTo>
                      <a:pt x="192" y="38"/>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60" y="28"/>
                    </a:lnTo>
                    <a:lnTo>
                      <a:pt x="158" y="26"/>
                    </a:lnTo>
                    <a:lnTo>
                      <a:pt x="156" y="22"/>
                    </a:lnTo>
                    <a:lnTo>
                      <a:pt x="156" y="18"/>
                    </a:lnTo>
                    <a:lnTo>
                      <a:pt x="156" y="14"/>
                    </a:lnTo>
                    <a:lnTo>
                      <a:pt x="172" y="0"/>
                    </a:lnTo>
                    <a:lnTo>
                      <a:pt x="154" y="0"/>
                    </a:lnTo>
                  </a:path>
                </a:pathLst>
              </a:custGeom>
              <a:grpFill/>
              <a:ln w="12700">
                <a:solidFill>
                  <a:schemeClr val="bg1"/>
                </a:solidFill>
                <a:prstDash val="solid"/>
                <a:round/>
                <a:headEnd/>
                <a:tailEnd/>
              </a:ln>
            </p:spPr>
            <p:txBody>
              <a:bodyPr/>
              <a:lstStyle/>
              <a:p>
                <a:endParaRPr lang="ko-KR" altLang="en-US"/>
              </a:p>
            </p:txBody>
          </p:sp>
          <p:sp>
            <p:nvSpPr>
              <p:cNvPr id="138" name="Freeform 199">
                <a:extLst>
                  <a:ext uri="{FF2B5EF4-FFF2-40B4-BE49-F238E27FC236}">
                    <a16:creationId xmlns:a16="http://schemas.microsoft.com/office/drawing/2014/main" id="{C7B5C004-5C24-4480-A793-D93B78BF443E}"/>
                  </a:ext>
                </a:extLst>
              </p:cNvPr>
              <p:cNvSpPr>
                <a:spLocks/>
              </p:cNvSpPr>
              <p:nvPr/>
            </p:nvSpPr>
            <p:spPr bwMode="gray">
              <a:xfrm>
                <a:off x="2099" y="3038"/>
                <a:ext cx="68"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path>
                </a:pathLst>
              </a:custGeom>
              <a:grpFill/>
              <a:ln w="12700">
                <a:solidFill>
                  <a:schemeClr val="bg1"/>
                </a:solidFill>
                <a:prstDash val="solid"/>
                <a:round/>
                <a:headEnd/>
                <a:tailEnd/>
              </a:ln>
            </p:spPr>
            <p:txBody>
              <a:bodyPr/>
              <a:lstStyle/>
              <a:p>
                <a:endParaRPr lang="ko-KR" altLang="en-US"/>
              </a:p>
            </p:txBody>
          </p:sp>
          <p:sp>
            <p:nvSpPr>
              <p:cNvPr id="139" name="Freeform 200">
                <a:extLst>
                  <a:ext uri="{FF2B5EF4-FFF2-40B4-BE49-F238E27FC236}">
                    <a16:creationId xmlns:a16="http://schemas.microsoft.com/office/drawing/2014/main" id="{EC244908-5790-4CDB-B485-F4BD4F2B7460}"/>
                  </a:ext>
                </a:extLst>
              </p:cNvPr>
              <p:cNvSpPr>
                <a:spLocks/>
              </p:cNvSpPr>
              <p:nvPr/>
            </p:nvSpPr>
            <p:spPr bwMode="gray">
              <a:xfrm>
                <a:off x="1961" y="2784"/>
                <a:ext cx="54"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6">
                    <a:moveTo>
                      <a:pt x="54" y="56"/>
                    </a:moveTo>
                    <a:lnTo>
                      <a:pt x="48" y="44"/>
                    </a:lnTo>
                    <a:lnTo>
                      <a:pt x="48" y="44"/>
                    </a:lnTo>
                    <a:lnTo>
                      <a:pt x="48" y="42"/>
                    </a:lnTo>
                    <a:lnTo>
                      <a:pt x="44" y="40"/>
                    </a:lnTo>
                    <a:lnTo>
                      <a:pt x="40" y="38"/>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4" y="0"/>
                    </a:lnTo>
                    <a:lnTo>
                      <a:pt x="26" y="0"/>
                    </a:lnTo>
                    <a:lnTo>
                      <a:pt x="26" y="0"/>
                    </a:lnTo>
                    <a:lnTo>
                      <a:pt x="28" y="2"/>
                    </a:lnTo>
                    <a:lnTo>
                      <a:pt x="30" y="6"/>
                    </a:lnTo>
                    <a:lnTo>
                      <a:pt x="30" y="14"/>
                    </a:lnTo>
                    <a:lnTo>
                      <a:pt x="34" y="28"/>
                    </a:lnTo>
                    <a:lnTo>
                      <a:pt x="36" y="26"/>
                    </a:lnTo>
                    <a:lnTo>
                      <a:pt x="36" y="26"/>
                    </a:lnTo>
                    <a:lnTo>
                      <a:pt x="38" y="24"/>
                    </a:lnTo>
                    <a:lnTo>
                      <a:pt x="40" y="20"/>
                    </a:lnTo>
                    <a:lnTo>
                      <a:pt x="40" y="18"/>
                    </a:lnTo>
                    <a:lnTo>
                      <a:pt x="42" y="14"/>
                    </a:lnTo>
                    <a:lnTo>
                      <a:pt x="44" y="12"/>
                    </a:lnTo>
                    <a:lnTo>
                      <a:pt x="44" y="12"/>
                    </a:lnTo>
                    <a:lnTo>
                      <a:pt x="46" y="12"/>
                    </a:lnTo>
                    <a:lnTo>
                      <a:pt x="48" y="14"/>
                    </a:lnTo>
                    <a:lnTo>
                      <a:pt x="48" y="18"/>
                    </a:lnTo>
                    <a:lnTo>
                      <a:pt x="52" y="34"/>
                    </a:lnTo>
                    <a:lnTo>
                      <a:pt x="54" y="46"/>
                    </a:lnTo>
                    <a:lnTo>
                      <a:pt x="54" y="56"/>
                    </a:lnTo>
                  </a:path>
                </a:pathLst>
              </a:custGeom>
              <a:grpFill/>
              <a:ln w="12700">
                <a:solidFill>
                  <a:schemeClr val="bg1"/>
                </a:solidFill>
                <a:prstDash val="solid"/>
                <a:round/>
                <a:headEnd/>
                <a:tailEnd/>
              </a:ln>
            </p:spPr>
            <p:txBody>
              <a:bodyPr/>
              <a:lstStyle/>
              <a:p>
                <a:endParaRPr lang="ko-KR" altLang="en-US"/>
              </a:p>
            </p:txBody>
          </p:sp>
          <p:sp>
            <p:nvSpPr>
              <p:cNvPr id="140" name="Freeform 201">
                <a:extLst>
                  <a:ext uri="{FF2B5EF4-FFF2-40B4-BE49-F238E27FC236}">
                    <a16:creationId xmlns:a16="http://schemas.microsoft.com/office/drawing/2014/main" id="{07971626-803E-4334-91B7-B30470C65F84}"/>
                  </a:ext>
                </a:extLst>
              </p:cNvPr>
              <p:cNvSpPr>
                <a:spLocks/>
              </p:cNvSpPr>
              <p:nvPr/>
            </p:nvSpPr>
            <p:spPr bwMode="gray">
              <a:xfrm>
                <a:off x="2011" y="2746"/>
                <a:ext cx="100"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8"/>
                    </a:lnTo>
                    <a:lnTo>
                      <a:pt x="2" y="76"/>
                    </a:lnTo>
                    <a:lnTo>
                      <a:pt x="0" y="74"/>
                    </a:lnTo>
                    <a:lnTo>
                      <a:pt x="0" y="72"/>
                    </a:lnTo>
                    <a:lnTo>
                      <a:pt x="2" y="70"/>
                    </a:lnTo>
                    <a:lnTo>
                      <a:pt x="2" y="70"/>
                    </a:lnTo>
                    <a:lnTo>
                      <a:pt x="4" y="72"/>
                    </a:lnTo>
                    <a:lnTo>
                      <a:pt x="6" y="72"/>
                    </a:lnTo>
                    <a:lnTo>
                      <a:pt x="6" y="72"/>
                    </a:lnTo>
                    <a:lnTo>
                      <a:pt x="8" y="74"/>
                    </a:lnTo>
                    <a:lnTo>
                      <a:pt x="8" y="74"/>
                    </a:lnTo>
                    <a:lnTo>
                      <a:pt x="10" y="72"/>
                    </a:lnTo>
                    <a:lnTo>
                      <a:pt x="10" y="70"/>
                    </a:lnTo>
                    <a:lnTo>
                      <a:pt x="8" y="56"/>
                    </a:lnTo>
                    <a:lnTo>
                      <a:pt x="6" y="56"/>
                    </a:lnTo>
                    <a:lnTo>
                      <a:pt x="6" y="56"/>
                    </a:lnTo>
                    <a:lnTo>
                      <a:pt x="8" y="56"/>
                    </a:lnTo>
                    <a:lnTo>
                      <a:pt x="8" y="56"/>
                    </a:lnTo>
                    <a:lnTo>
                      <a:pt x="10" y="58"/>
                    </a:lnTo>
                    <a:lnTo>
                      <a:pt x="14" y="60"/>
                    </a:lnTo>
                    <a:lnTo>
                      <a:pt x="16" y="60"/>
                    </a:lnTo>
                    <a:lnTo>
                      <a:pt x="16" y="60"/>
                    </a:lnTo>
                    <a:lnTo>
                      <a:pt x="22" y="58"/>
                    </a:lnTo>
                    <a:lnTo>
                      <a:pt x="22" y="56"/>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path>
                </a:pathLst>
              </a:custGeom>
              <a:grpFill/>
              <a:ln w="12700">
                <a:solidFill>
                  <a:schemeClr val="bg1"/>
                </a:solidFill>
                <a:prstDash val="solid"/>
                <a:round/>
                <a:headEnd/>
                <a:tailEnd/>
              </a:ln>
            </p:spPr>
            <p:txBody>
              <a:bodyPr/>
              <a:lstStyle/>
              <a:p>
                <a:endParaRPr lang="ko-KR" altLang="en-US"/>
              </a:p>
            </p:txBody>
          </p:sp>
          <p:sp>
            <p:nvSpPr>
              <p:cNvPr id="141" name="Freeform 202">
                <a:extLst>
                  <a:ext uri="{FF2B5EF4-FFF2-40B4-BE49-F238E27FC236}">
                    <a16:creationId xmlns:a16="http://schemas.microsoft.com/office/drawing/2014/main" id="{A09167D7-BA43-4A89-AC8A-12021C41992D}"/>
                  </a:ext>
                </a:extLst>
              </p:cNvPr>
              <p:cNvSpPr>
                <a:spLocks/>
              </p:cNvSpPr>
              <p:nvPr/>
            </p:nvSpPr>
            <p:spPr bwMode="gray">
              <a:xfrm>
                <a:off x="2137" y="2808"/>
                <a:ext cx="9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68">
                    <a:moveTo>
                      <a:pt x="56" y="124"/>
                    </a:moveTo>
                    <a:lnTo>
                      <a:pt x="58" y="124"/>
                    </a:lnTo>
                    <a:lnTo>
                      <a:pt x="60" y="126"/>
                    </a:lnTo>
                    <a:lnTo>
                      <a:pt x="62" y="128"/>
                    </a:lnTo>
                    <a:lnTo>
                      <a:pt x="64" y="132"/>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0" y="32"/>
                    </a:lnTo>
                    <a:lnTo>
                      <a:pt x="64" y="30"/>
                    </a:lnTo>
                    <a:lnTo>
                      <a:pt x="68" y="28"/>
                    </a:lnTo>
                    <a:lnTo>
                      <a:pt x="72" y="26"/>
                    </a:lnTo>
                    <a:lnTo>
                      <a:pt x="70" y="24"/>
                    </a:lnTo>
                    <a:lnTo>
                      <a:pt x="70" y="22"/>
                    </a:lnTo>
                    <a:lnTo>
                      <a:pt x="68" y="18"/>
                    </a:lnTo>
                    <a:lnTo>
                      <a:pt x="68" y="16"/>
                    </a:lnTo>
                    <a:lnTo>
                      <a:pt x="64" y="12"/>
                    </a:lnTo>
                    <a:lnTo>
                      <a:pt x="64" y="12"/>
                    </a:lnTo>
                    <a:lnTo>
                      <a:pt x="62" y="10"/>
                    </a:lnTo>
                    <a:lnTo>
                      <a:pt x="60" y="6"/>
                    </a:lnTo>
                    <a:lnTo>
                      <a:pt x="56" y="4"/>
                    </a:lnTo>
                    <a:lnTo>
                      <a:pt x="50" y="2"/>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20" y="48"/>
                    </a:lnTo>
                    <a:lnTo>
                      <a:pt x="18" y="50"/>
                    </a:lnTo>
                    <a:lnTo>
                      <a:pt x="16" y="54"/>
                    </a:lnTo>
                    <a:lnTo>
                      <a:pt x="18" y="58"/>
                    </a:lnTo>
                    <a:lnTo>
                      <a:pt x="22" y="60"/>
                    </a:lnTo>
                    <a:lnTo>
                      <a:pt x="24" y="64"/>
                    </a:lnTo>
                    <a:lnTo>
                      <a:pt x="28" y="66"/>
                    </a:lnTo>
                    <a:lnTo>
                      <a:pt x="30" y="68"/>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path>
                </a:pathLst>
              </a:custGeom>
              <a:grpFill/>
              <a:ln w="12700">
                <a:solidFill>
                  <a:schemeClr val="bg1"/>
                </a:solidFill>
                <a:prstDash val="solid"/>
                <a:round/>
                <a:headEnd/>
                <a:tailEnd/>
              </a:ln>
            </p:spPr>
            <p:txBody>
              <a:bodyPr/>
              <a:lstStyle/>
              <a:p>
                <a:endParaRPr lang="ko-KR" altLang="en-US"/>
              </a:p>
            </p:txBody>
          </p:sp>
          <p:sp>
            <p:nvSpPr>
              <p:cNvPr id="142" name="Freeform 203">
                <a:extLst>
                  <a:ext uri="{FF2B5EF4-FFF2-40B4-BE49-F238E27FC236}">
                    <a16:creationId xmlns:a16="http://schemas.microsoft.com/office/drawing/2014/main" id="{9FB86F61-09B4-4F2C-A463-340A71C092A3}"/>
                  </a:ext>
                </a:extLst>
              </p:cNvPr>
              <p:cNvSpPr>
                <a:spLocks/>
              </p:cNvSpPr>
              <p:nvPr/>
            </p:nvSpPr>
            <p:spPr bwMode="gray">
              <a:xfrm>
                <a:off x="2087" y="2844"/>
                <a:ext cx="82"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 h="208">
                    <a:moveTo>
                      <a:pt x="20" y="0"/>
                    </a:moveTo>
                    <a:lnTo>
                      <a:pt x="18" y="2"/>
                    </a:lnTo>
                    <a:lnTo>
                      <a:pt x="14" y="4"/>
                    </a:lnTo>
                    <a:lnTo>
                      <a:pt x="10" y="6"/>
                    </a:lnTo>
                    <a:lnTo>
                      <a:pt x="6" y="14"/>
                    </a:lnTo>
                    <a:lnTo>
                      <a:pt x="4" y="24"/>
                    </a:lnTo>
                    <a:lnTo>
                      <a:pt x="8" y="40"/>
                    </a:lnTo>
                    <a:lnTo>
                      <a:pt x="6"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4"/>
                    </a:lnTo>
                    <a:lnTo>
                      <a:pt x="0" y="174"/>
                    </a:lnTo>
                    <a:lnTo>
                      <a:pt x="0" y="176"/>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38" y="34"/>
                    </a:lnTo>
                    <a:lnTo>
                      <a:pt x="40" y="32"/>
                    </a:lnTo>
                    <a:lnTo>
                      <a:pt x="40" y="28"/>
                    </a:lnTo>
                    <a:lnTo>
                      <a:pt x="42" y="22"/>
                    </a:lnTo>
                    <a:lnTo>
                      <a:pt x="42" y="18"/>
                    </a:lnTo>
                    <a:lnTo>
                      <a:pt x="42" y="14"/>
                    </a:lnTo>
                    <a:lnTo>
                      <a:pt x="40" y="10"/>
                    </a:lnTo>
                    <a:lnTo>
                      <a:pt x="30" y="10"/>
                    </a:lnTo>
                    <a:lnTo>
                      <a:pt x="30" y="10"/>
                    </a:lnTo>
                    <a:lnTo>
                      <a:pt x="30" y="6"/>
                    </a:lnTo>
                    <a:lnTo>
                      <a:pt x="28" y="4"/>
                    </a:lnTo>
                    <a:lnTo>
                      <a:pt x="28" y="2"/>
                    </a:lnTo>
                    <a:lnTo>
                      <a:pt x="24" y="0"/>
                    </a:lnTo>
                    <a:lnTo>
                      <a:pt x="22" y="0"/>
                    </a:lnTo>
                    <a:lnTo>
                      <a:pt x="20" y="0"/>
                    </a:lnTo>
                  </a:path>
                </a:pathLst>
              </a:custGeom>
              <a:grpFill/>
              <a:ln w="12700">
                <a:solidFill>
                  <a:schemeClr val="bg1"/>
                </a:solidFill>
                <a:prstDash val="solid"/>
                <a:round/>
                <a:headEnd/>
                <a:tailEnd/>
              </a:ln>
            </p:spPr>
            <p:txBody>
              <a:bodyPr/>
              <a:lstStyle/>
              <a:p>
                <a:endParaRPr lang="ko-KR" altLang="en-US"/>
              </a:p>
            </p:txBody>
          </p:sp>
          <p:sp>
            <p:nvSpPr>
              <p:cNvPr id="143" name="Freeform 204">
                <a:extLst>
                  <a:ext uri="{FF2B5EF4-FFF2-40B4-BE49-F238E27FC236}">
                    <a16:creationId xmlns:a16="http://schemas.microsoft.com/office/drawing/2014/main" id="{4CE58FBA-274C-48B9-96B1-19150F7907E7}"/>
                  </a:ext>
                </a:extLst>
              </p:cNvPr>
              <p:cNvSpPr>
                <a:spLocks/>
              </p:cNvSpPr>
              <p:nvPr/>
            </p:nvSpPr>
            <p:spPr bwMode="gray">
              <a:xfrm>
                <a:off x="1957" y="2734"/>
                <a:ext cx="70"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8">
                    <a:moveTo>
                      <a:pt x="58" y="38"/>
                    </a:moveTo>
                    <a:lnTo>
                      <a:pt x="34" y="36"/>
                    </a:lnTo>
                    <a:lnTo>
                      <a:pt x="34" y="36"/>
                    </a:lnTo>
                    <a:lnTo>
                      <a:pt x="30" y="36"/>
                    </a:lnTo>
                    <a:lnTo>
                      <a:pt x="26" y="36"/>
                    </a:lnTo>
                    <a:lnTo>
                      <a:pt x="18" y="36"/>
                    </a:lnTo>
                    <a:lnTo>
                      <a:pt x="10" y="38"/>
                    </a:lnTo>
                    <a:lnTo>
                      <a:pt x="8" y="38"/>
                    </a:lnTo>
                    <a:lnTo>
                      <a:pt x="8" y="38"/>
                    </a:lnTo>
                    <a:lnTo>
                      <a:pt x="4" y="38"/>
                    </a:lnTo>
                    <a:lnTo>
                      <a:pt x="2" y="38"/>
                    </a:lnTo>
                    <a:lnTo>
                      <a:pt x="0" y="36"/>
                    </a:lnTo>
                    <a:lnTo>
                      <a:pt x="0" y="34"/>
                    </a:lnTo>
                    <a:lnTo>
                      <a:pt x="0" y="32"/>
                    </a:lnTo>
                    <a:lnTo>
                      <a:pt x="4" y="16"/>
                    </a:lnTo>
                    <a:lnTo>
                      <a:pt x="4" y="16"/>
                    </a:lnTo>
                    <a:lnTo>
                      <a:pt x="8" y="14"/>
                    </a:lnTo>
                    <a:lnTo>
                      <a:pt x="10" y="10"/>
                    </a:lnTo>
                    <a:lnTo>
                      <a:pt x="16" y="6"/>
                    </a:lnTo>
                    <a:lnTo>
                      <a:pt x="20" y="4"/>
                    </a:lnTo>
                    <a:lnTo>
                      <a:pt x="26" y="2"/>
                    </a:lnTo>
                    <a:lnTo>
                      <a:pt x="32" y="0"/>
                    </a:lnTo>
                    <a:lnTo>
                      <a:pt x="50" y="2"/>
                    </a:lnTo>
                    <a:lnTo>
                      <a:pt x="64" y="4"/>
                    </a:lnTo>
                    <a:lnTo>
                      <a:pt x="70" y="12"/>
                    </a:lnTo>
                    <a:lnTo>
                      <a:pt x="58" y="38"/>
                    </a:lnTo>
                  </a:path>
                </a:pathLst>
              </a:custGeom>
              <a:grpFill/>
              <a:ln w="12700">
                <a:solidFill>
                  <a:schemeClr val="bg1"/>
                </a:solidFill>
                <a:prstDash val="solid"/>
                <a:round/>
                <a:headEnd/>
                <a:tailEnd/>
              </a:ln>
            </p:spPr>
            <p:txBody>
              <a:bodyPr/>
              <a:lstStyle/>
              <a:p>
                <a:endParaRPr lang="ko-KR" altLang="en-US"/>
              </a:p>
            </p:txBody>
          </p:sp>
          <p:sp>
            <p:nvSpPr>
              <p:cNvPr id="144" name="Freeform 205">
                <a:extLst>
                  <a:ext uri="{FF2B5EF4-FFF2-40B4-BE49-F238E27FC236}">
                    <a16:creationId xmlns:a16="http://schemas.microsoft.com/office/drawing/2014/main" id="{37328652-9F7D-4A2F-8724-872F7F595CEF}"/>
                  </a:ext>
                </a:extLst>
              </p:cNvPr>
              <p:cNvSpPr>
                <a:spLocks/>
              </p:cNvSpPr>
              <p:nvPr/>
            </p:nvSpPr>
            <p:spPr bwMode="gray">
              <a:xfrm>
                <a:off x="1855" y="2712"/>
                <a:ext cx="9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52">
                    <a:moveTo>
                      <a:pt x="8" y="0"/>
                    </a:moveTo>
                    <a:lnTo>
                      <a:pt x="8" y="0"/>
                    </a:lnTo>
                    <a:lnTo>
                      <a:pt x="6" y="2"/>
                    </a:lnTo>
                    <a:lnTo>
                      <a:pt x="4" y="4"/>
                    </a:lnTo>
                    <a:lnTo>
                      <a:pt x="2" y="6"/>
                    </a:lnTo>
                    <a:lnTo>
                      <a:pt x="0" y="10"/>
                    </a:lnTo>
                    <a:lnTo>
                      <a:pt x="0" y="12"/>
                    </a:lnTo>
                    <a:lnTo>
                      <a:pt x="2" y="16"/>
                    </a:lnTo>
                    <a:lnTo>
                      <a:pt x="8" y="20"/>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12700">
                <a:solidFill>
                  <a:schemeClr val="bg1"/>
                </a:solidFill>
                <a:prstDash val="solid"/>
                <a:round/>
                <a:headEnd/>
                <a:tailEnd/>
              </a:ln>
            </p:spPr>
            <p:txBody>
              <a:bodyPr/>
              <a:lstStyle/>
              <a:p>
                <a:endParaRPr lang="ko-KR" altLang="en-US"/>
              </a:p>
            </p:txBody>
          </p:sp>
          <p:sp>
            <p:nvSpPr>
              <p:cNvPr id="145" name="Freeform 206">
                <a:extLst>
                  <a:ext uri="{FF2B5EF4-FFF2-40B4-BE49-F238E27FC236}">
                    <a16:creationId xmlns:a16="http://schemas.microsoft.com/office/drawing/2014/main" id="{D7584567-3411-4402-A41D-D9BACD9D4FE3}"/>
                  </a:ext>
                </a:extLst>
              </p:cNvPr>
              <p:cNvSpPr>
                <a:spLocks/>
              </p:cNvSpPr>
              <p:nvPr/>
            </p:nvSpPr>
            <p:spPr bwMode="gray">
              <a:xfrm>
                <a:off x="1697" y="2634"/>
                <a:ext cx="378"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372">
                    <a:moveTo>
                      <a:pt x="264" y="138"/>
                    </a:moveTo>
                    <a:lnTo>
                      <a:pt x="262" y="136"/>
                    </a:lnTo>
                    <a:lnTo>
                      <a:pt x="260" y="134"/>
                    </a:lnTo>
                    <a:lnTo>
                      <a:pt x="260" y="130"/>
                    </a:lnTo>
                    <a:lnTo>
                      <a:pt x="262" y="128"/>
                    </a:lnTo>
                    <a:lnTo>
                      <a:pt x="262" y="126"/>
                    </a:lnTo>
                    <a:lnTo>
                      <a:pt x="262" y="126"/>
                    </a:lnTo>
                    <a:lnTo>
                      <a:pt x="262" y="122"/>
                    </a:lnTo>
                    <a:lnTo>
                      <a:pt x="264" y="118"/>
                    </a:lnTo>
                    <a:lnTo>
                      <a:pt x="264" y="114"/>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6" y="2"/>
                    </a:lnTo>
                    <a:lnTo>
                      <a:pt x="144" y="2"/>
                    </a:lnTo>
                    <a:lnTo>
                      <a:pt x="140" y="6"/>
                    </a:lnTo>
                    <a:lnTo>
                      <a:pt x="140" y="8"/>
                    </a:lnTo>
                    <a:lnTo>
                      <a:pt x="138" y="12"/>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2" y="168"/>
                    </a:lnTo>
                    <a:lnTo>
                      <a:pt x="6" y="170"/>
                    </a:lnTo>
                    <a:lnTo>
                      <a:pt x="12" y="170"/>
                    </a:lnTo>
                    <a:lnTo>
                      <a:pt x="18" y="170"/>
                    </a:lnTo>
                    <a:lnTo>
                      <a:pt x="24" y="168"/>
                    </a:lnTo>
                    <a:lnTo>
                      <a:pt x="26" y="168"/>
                    </a:lnTo>
                    <a:lnTo>
                      <a:pt x="28" y="166"/>
                    </a:lnTo>
                    <a:lnTo>
                      <a:pt x="30" y="166"/>
                    </a:lnTo>
                    <a:lnTo>
                      <a:pt x="32" y="166"/>
                    </a:lnTo>
                    <a:lnTo>
                      <a:pt x="36" y="166"/>
                    </a:lnTo>
                    <a:lnTo>
                      <a:pt x="36" y="166"/>
                    </a:lnTo>
                    <a:lnTo>
                      <a:pt x="36" y="166"/>
                    </a:lnTo>
                    <a:lnTo>
                      <a:pt x="36" y="168"/>
                    </a:lnTo>
                    <a:lnTo>
                      <a:pt x="34" y="170"/>
                    </a:lnTo>
                    <a:lnTo>
                      <a:pt x="32" y="176"/>
                    </a:lnTo>
                    <a:lnTo>
                      <a:pt x="28" y="180"/>
                    </a:lnTo>
                    <a:lnTo>
                      <a:pt x="24" y="184"/>
                    </a:lnTo>
                    <a:lnTo>
                      <a:pt x="20" y="188"/>
                    </a:lnTo>
                    <a:lnTo>
                      <a:pt x="16" y="190"/>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2" y="352"/>
                    </a:lnTo>
                    <a:lnTo>
                      <a:pt x="104" y="354"/>
                    </a:lnTo>
                    <a:lnTo>
                      <a:pt x="108" y="358"/>
                    </a:lnTo>
                    <a:lnTo>
                      <a:pt x="110" y="362"/>
                    </a:lnTo>
                    <a:lnTo>
                      <a:pt x="112" y="366"/>
                    </a:lnTo>
                    <a:lnTo>
                      <a:pt x="114" y="370"/>
                    </a:lnTo>
                    <a:lnTo>
                      <a:pt x="114" y="370"/>
                    </a:lnTo>
                    <a:lnTo>
                      <a:pt x="116" y="372"/>
                    </a:lnTo>
                    <a:lnTo>
                      <a:pt x="120" y="372"/>
                    </a:lnTo>
                    <a:lnTo>
                      <a:pt x="126" y="372"/>
                    </a:lnTo>
                    <a:lnTo>
                      <a:pt x="130" y="372"/>
                    </a:lnTo>
                    <a:lnTo>
                      <a:pt x="132" y="372"/>
                    </a:lnTo>
                    <a:lnTo>
                      <a:pt x="132" y="370"/>
                    </a:lnTo>
                    <a:lnTo>
                      <a:pt x="132" y="370"/>
                    </a:lnTo>
                    <a:lnTo>
                      <a:pt x="132" y="368"/>
                    </a:lnTo>
                    <a:lnTo>
                      <a:pt x="132" y="368"/>
                    </a:lnTo>
                    <a:lnTo>
                      <a:pt x="132" y="368"/>
                    </a:lnTo>
                    <a:lnTo>
                      <a:pt x="134" y="364"/>
                    </a:lnTo>
                    <a:lnTo>
                      <a:pt x="134" y="362"/>
                    </a:lnTo>
                    <a:lnTo>
                      <a:pt x="138" y="358"/>
                    </a:lnTo>
                    <a:lnTo>
                      <a:pt x="140" y="356"/>
                    </a:lnTo>
                    <a:lnTo>
                      <a:pt x="144" y="354"/>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48" y="202"/>
                    </a:lnTo>
                    <a:lnTo>
                      <a:pt x="250" y="200"/>
                    </a:lnTo>
                    <a:lnTo>
                      <a:pt x="250" y="198"/>
                    </a:lnTo>
                    <a:lnTo>
                      <a:pt x="254" y="196"/>
                    </a:lnTo>
                    <a:lnTo>
                      <a:pt x="258" y="194"/>
                    </a:lnTo>
                    <a:lnTo>
                      <a:pt x="262" y="194"/>
                    </a:lnTo>
                    <a:lnTo>
                      <a:pt x="270" y="196"/>
                    </a:lnTo>
                    <a:lnTo>
                      <a:pt x="270" y="182"/>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88" y="150"/>
                    </a:lnTo>
                    <a:lnTo>
                      <a:pt x="290" y="150"/>
                    </a:lnTo>
                    <a:lnTo>
                      <a:pt x="290" y="150"/>
                    </a:lnTo>
                    <a:lnTo>
                      <a:pt x="292" y="152"/>
                    </a:lnTo>
                    <a:lnTo>
                      <a:pt x="294" y="156"/>
                    </a:lnTo>
                    <a:lnTo>
                      <a:pt x="294" y="164"/>
                    </a:lnTo>
                    <a:lnTo>
                      <a:pt x="298" y="178"/>
                    </a:lnTo>
                    <a:lnTo>
                      <a:pt x="300" y="176"/>
                    </a:lnTo>
                    <a:lnTo>
                      <a:pt x="300" y="176"/>
                    </a:lnTo>
                    <a:lnTo>
                      <a:pt x="302" y="174"/>
                    </a:lnTo>
                    <a:lnTo>
                      <a:pt x="304" y="170"/>
                    </a:lnTo>
                    <a:lnTo>
                      <a:pt x="304" y="168"/>
                    </a:lnTo>
                    <a:lnTo>
                      <a:pt x="306" y="164"/>
                    </a:lnTo>
                    <a:lnTo>
                      <a:pt x="308" y="162"/>
                    </a:lnTo>
                    <a:lnTo>
                      <a:pt x="308" y="162"/>
                    </a:lnTo>
                    <a:lnTo>
                      <a:pt x="310" y="162"/>
                    </a:lnTo>
                    <a:lnTo>
                      <a:pt x="312" y="164"/>
                    </a:lnTo>
                    <a:lnTo>
                      <a:pt x="312" y="168"/>
                    </a:lnTo>
                    <a:lnTo>
                      <a:pt x="314" y="176"/>
                    </a:lnTo>
                    <a:lnTo>
                      <a:pt x="316" y="184"/>
                    </a:lnTo>
                    <a:lnTo>
                      <a:pt x="316" y="184"/>
                    </a:lnTo>
                    <a:lnTo>
                      <a:pt x="316" y="182"/>
                    </a:lnTo>
                    <a:lnTo>
                      <a:pt x="318" y="182"/>
                    </a:lnTo>
                    <a:lnTo>
                      <a:pt x="320" y="182"/>
                    </a:lnTo>
                    <a:lnTo>
                      <a:pt x="320" y="184"/>
                    </a:lnTo>
                    <a:lnTo>
                      <a:pt x="320" y="184"/>
                    </a:lnTo>
                    <a:lnTo>
                      <a:pt x="322" y="184"/>
                    </a:lnTo>
                    <a:lnTo>
                      <a:pt x="324" y="184"/>
                    </a:lnTo>
                    <a:lnTo>
                      <a:pt x="324" y="184"/>
                    </a:lnTo>
                    <a:lnTo>
                      <a:pt x="324" y="182"/>
                    </a:lnTo>
                    <a:lnTo>
                      <a:pt x="324" y="178"/>
                    </a:lnTo>
                    <a:lnTo>
                      <a:pt x="322" y="174"/>
                    </a:lnTo>
                    <a:lnTo>
                      <a:pt x="322" y="170"/>
                    </a:lnTo>
                    <a:lnTo>
                      <a:pt x="322" y="168"/>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path>
                </a:pathLst>
              </a:custGeom>
              <a:grpFill/>
              <a:ln w="12700">
                <a:solidFill>
                  <a:schemeClr val="bg1"/>
                </a:solidFill>
                <a:prstDash val="solid"/>
                <a:round/>
                <a:headEnd/>
                <a:tailEnd/>
              </a:ln>
            </p:spPr>
            <p:txBody>
              <a:bodyPr/>
              <a:lstStyle/>
              <a:p>
                <a:endParaRPr lang="ko-KR" altLang="en-US"/>
              </a:p>
            </p:txBody>
          </p:sp>
          <p:sp>
            <p:nvSpPr>
              <p:cNvPr id="146" name="Freeform 207">
                <a:extLst>
                  <a:ext uri="{FF2B5EF4-FFF2-40B4-BE49-F238E27FC236}">
                    <a16:creationId xmlns:a16="http://schemas.microsoft.com/office/drawing/2014/main" id="{CB2DE844-AB9A-4928-9DC7-6A8D79194AF2}"/>
                  </a:ext>
                </a:extLst>
              </p:cNvPr>
              <p:cNvSpPr>
                <a:spLocks/>
              </p:cNvSpPr>
              <p:nvPr/>
            </p:nvSpPr>
            <p:spPr bwMode="gray">
              <a:xfrm>
                <a:off x="1609" y="2590"/>
                <a:ext cx="19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36">
                    <a:moveTo>
                      <a:pt x="196" y="36"/>
                    </a:moveTo>
                    <a:lnTo>
                      <a:pt x="194" y="36"/>
                    </a:lnTo>
                    <a:lnTo>
                      <a:pt x="190" y="36"/>
                    </a:lnTo>
                    <a:lnTo>
                      <a:pt x="184" y="36"/>
                    </a:lnTo>
                    <a:lnTo>
                      <a:pt x="176" y="36"/>
                    </a:lnTo>
                    <a:lnTo>
                      <a:pt x="166" y="38"/>
                    </a:lnTo>
                    <a:lnTo>
                      <a:pt x="166" y="38"/>
                    </a:lnTo>
                    <a:lnTo>
                      <a:pt x="162" y="40"/>
                    </a:lnTo>
                    <a:lnTo>
                      <a:pt x="160" y="42"/>
                    </a:lnTo>
                    <a:lnTo>
                      <a:pt x="156" y="44"/>
                    </a:lnTo>
                    <a:lnTo>
                      <a:pt x="154" y="46"/>
                    </a:lnTo>
                    <a:lnTo>
                      <a:pt x="154" y="50"/>
                    </a:lnTo>
                    <a:lnTo>
                      <a:pt x="138" y="56"/>
                    </a:lnTo>
                    <a:lnTo>
                      <a:pt x="134" y="6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path>
                </a:pathLst>
              </a:custGeom>
              <a:grpFill/>
              <a:ln w="12700">
                <a:solidFill>
                  <a:schemeClr val="bg1"/>
                </a:solidFill>
                <a:prstDash val="solid"/>
                <a:round/>
                <a:headEnd/>
                <a:tailEnd/>
              </a:ln>
            </p:spPr>
            <p:txBody>
              <a:bodyPr/>
              <a:lstStyle/>
              <a:p>
                <a:endParaRPr lang="ko-KR" altLang="en-US"/>
              </a:p>
            </p:txBody>
          </p:sp>
          <p:sp>
            <p:nvSpPr>
              <p:cNvPr id="147" name="Freeform 208">
                <a:extLst>
                  <a:ext uri="{FF2B5EF4-FFF2-40B4-BE49-F238E27FC236}">
                    <a16:creationId xmlns:a16="http://schemas.microsoft.com/office/drawing/2014/main" id="{C5B7531A-26C5-4D54-B32E-1ACF0C517963}"/>
                  </a:ext>
                </a:extLst>
              </p:cNvPr>
              <p:cNvSpPr>
                <a:spLocks/>
              </p:cNvSpPr>
              <p:nvPr/>
            </p:nvSpPr>
            <p:spPr bwMode="gray">
              <a:xfrm>
                <a:off x="2401" y="2464"/>
                <a:ext cx="116"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60" y="84"/>
                    </a:lnTo>
                    <a:lnTo>
                      <a:pt x="74" y="70"/>
                    </a:lnTo>
                    <a:lnTo>
                      <a:pt x="86" y="56"/>
                    </a:lnTo>
                    <a:lnTo>
                      <a:pt x="94" y="46"/>
                    </a:lnTo>
                    <a:lnTo>
                      <a:pt x="98" y="42"/>
                    </a:lnTo>
                    <a:lnTo>
                      <a:pt x="104" y="32"/>
                    </a:lnTo>
                    <a:lnTo>
                      <a:pt x="110" y="20"/>
                    </a:lnTo>
                    <a:lnTo>
                      <a:pt x="114" y="12"/>
                    </a:lnTo>
                    <a:lnTo>
                      <a:pt x="114" y="8"/>
                    </a:lnTo>
                    <a:lnTo>
                      <a:pt x="116" y="0"/>
                    </a:lnTo>
                  </a:path>
                </a:pathLst>
              </a:custGeom>
              <a:grpFill/>
              <a:ln w="12700">
                <a:solidFill>
                  <a:schemeClr val="bg1"/>
                </a:solidFill>
                <a:prstDash val="solid"/>
                <a:round/>
                <a:headEnd/>
                <a:tailEnd/>
              </a:ln>
            </p:spPr>
            <p:txBody>
              <a:bodyPr/>
              <a:lstStyle/>
              <a:p>
                <a:endParaRPr lang="ko-KR" altLang="en-US"/>
              </a:p>
            </p:txBody>
          </p:sp>
          <p:sp>
            <p:nvSpPr>
              <p:cNvPr id="148" name="Freeform 209">
                <a:extLst>
                  <a:ext uri="{FF2B5EF4-FFF2-40B4-BE49-F238E27FC236}">
                    <a16:creationId xmlns:a16="http://schemas.microsoft.com/office/drawing/2014/main" id="{B839B4E5-4B98-4A86-A4E9-D91D1E6CDA44}"/>
                  </a:ext>
                </a:extLst>
              </p:cNvPr>
              <p:cNvSpPr>
                <a:spLocks/>
              </p:cNvSpPr>
              <p:nvPr/>
            </p:nvSpPr>
            <p:spPr bwMode="gray">
              <a:xfrm>
                <a:off x="1967" y="2350"/>
                <a:ext cx="420" cy="174"/>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0" h="174">
                    <a:moveTo>
                      <a:pt x="4" y="32"/>
                    </a:moveTo>
                    <a:lnTo>
                      <a:pt x="26" y="20"/>
                    </a:ln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22" y="2"/>
                    </a:lnTo>
                    <a:lnTo>
                      <a:pt x="330" y="2"/>
                    </a:lnTo>
                    <a:lnTo>
                      <a:pt x="342" y="6"/>
                    </a:lnTo>
                    <a:lnTo>
                      <a:pt x="356" y="14"/>
                    </a:lnTo>
                    <a:lnTo>
                      <a:pt x="378" y="22"/>
                    </a:lnTo>
                    <a:lnTo>
                      <a:pt x="372" y="60"/>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path>
                </a:pathLst>
              </a:custGeom>
              <a:grpFill/>
              <a:ln w="12700">
                <a:solidFill>
                  <a:schemeClr val="bg1"/>
                </a:solidFill>
                <a:prstDash val="solid"/>
                <a:round/>
                <a:headEnd/>
                <a:tailEnd/>
              </a:ln>
            </p:spPr>
            <p:txBody>
              <a:bodyPr/>
              <a:lstStyle/>
              <a:p>
                <a:endParaRPr lang="ko-KR" altLang="en-US"/>
              </a:p>
            </p:txBody>
          </p:sp>
          <p:sp>
            <p:nvSpPr>
              <p:cNvPr id="149" name="Freeform 210">
                <a:extLst>
                  <a:ext uri="{FF2B5EF4-FFF2-40B4-BE49-F238E27FC236}">
                    <a16:creationId xmlns:a16="http://schemas.microsoft.com/office/drawing/2014/main" id="{941C214D-3645-475A-911D-A5DFA14068FC}"/>
                  </a:ext>
                </a:extLst>
              </p:cNvPr>
              <p:cNvSpPr>
                <a:spLocks/>
              </p:cNvSpPr>
              <p:nvPr/>
            </p:nvSpPr>
            <p:spPr bwMode="gray">
              <a:xfrm>
                <a:off x="1775" y="2296"/>
                <a:ext cx="790" cy="574"/>
              </a:xfrm>
              <a:custGeom>
                <a:avLst/>
                <a:gdLst>
                  <a:gd name="T0" fmla="*/ 258 w 790"/>
                  <a:gd name="T1" fmla="*/ 162 h 574"/>
                  <a:gd name="T2" fmla="*/ 310 w 790"/>
                  <a:gd name="T3" fmla="*/ 218 h 574"/>
                  <a:gd name="T4" fmla="*/ 396 w 790"/>
                  <a:gd name="T5" fmla="*/ 226 h 574"/>
                  <a:gd name="T6" fmla="*/ 514 w 790"/>
                  <a:gd name="T7" fmla="*/ 190 h 574"/>
                  <a:gd name="T8" fmla="*/ 584 w 790"/>
                  <a:gd name="T9" fmla="*/ 142 h 574"/>
                  <a:gd name="T10" fmla="*/ 606 w 790"/>
                  <a:gd name="T11" fmla="*/ 118 h 574"/>
                  <a:gd name="T12" fmla="*/ 588 w 790"/>
                  <a:gd name="T13" fmla="*/ 56 h 574"/>
                  <a:gd name="T14" fmla="*/ 658 w 790"/>
                  <a:gd name="T15" fmla="*/ 8 h 574"/>
                  <a:gd name="T16" fmla="*/ 678 w 790"/>
                  <a:gd name="T17" fmla="*/ 52 h 574"/>
                  <a:gd name="T18" fmla="*/ 712 w 790"/>
                  <a:gd name="T19" fmla="*/ 90 h 574"/>
                  <a:gd name="T20" fmla="*/ 734 w 790"/>
                  <a:gd name="T21" fmla="*/ 108 h 574"/>
                  <a:gd name="T22" fmla="*/ 762 w 790"/>
                  <a:gd name="T23" fmla="*/ 104 h 574"/>
                  <a:gd name="T24" fmla="*/ 790 w 790"/>
                  <a:gd name="T25" fmla="*/ 78 h 574"/>
                  <a:gd name="T26" fmla="*/ 778 w 790"/>
                  <a:gd name="T27" fmla="*/ 120 h 574"/>
                  <a:gd name="T28" fmla="*/ 698 w 790"/>
                  <a:gd name="T29" fmla="*/ 208 h 574"/>
                  <a:gd name="T30" fmla="*/ 660 w 790"/>
                  <a:gd name="T31" fmla="*/ 216 h 574"/>
                  <a:gd name="T32" fmla="*/ 644 w 790"/>
                  <a:gd name="T33" fmla="*/ 224 h 574"/>
                  <a:gd name="T34" fmla="*/ 636 w 790"/>
                  <a:gd name="T35" fmla="*/ 242 h 574"/>
                  <a:gd name="T36" fmla="*/ 618 w 790"/>
                  <a:gd name="T37" fmla="*/ 270 h 574"/>
                  <a:gd name="T38" fmla="*/ 600 w 790"/>
                  <a:gd name="T39" fmla="*/ 268 h 574"/>
                  <a:gd name="T40" fmla="*/ 596 w 790"/>
                  <a:gd name="T41" fmla="*/ 254 h 574"/>
                  <a:gd name="T42" fmla="*/ 556 w 790"/>
                  <a:gd name="T43" fmla="*/ 264 h 574"/>
                  <a:gd name="T44" fmla="*/ 560 w 790"/>
                  <a:gd name="T45" fmla="*/ 282 h 574"/>
                  <a:gd name="T46" fmla="*/ 590 w 790"/>
                  <a:gd name="T47" fmla="*/ 294 h 574"/>
                  <a:gd name="T48" fmla="*/ 624 w 790"/>
                  <a:gd name="T49" fmla="*/ 298 h 574"/>
                  <a:gd name="T50" fmla="*/ 592 w 790"/>
                  <a:gd name="T51" fmla="*/ 316 h 574"/>
                  <a:gd name="T52" fmla="*/ 582 w 790"/>
                  <a:gd name="T53" fmla="*/ 336 h 574"/>
                  <a:gd name="T54" fmla="*/ 608 w 790"/>
                  <a:gd name="T55" fmla="*/ 390 h 574"/>
                  <a:gd name="T56" fmla="*/ 614 w 790"/>
                  <a:gd name="T57" fmla="*/ 422 h 574"/>
                  <a:gd name="T58" fmla="*/ 560 w 790"/>
                  <a:gd name="T59" fmla="*/ 502 h 574"/>
                  <a:gd name="T60" fmla="*/ 482 w 790"/>
                  <a:gd name="T61" fmla="*/ 534 h 574"/>
                  <a:gd name="T62" fmla="*/ 468 w 790"/>
                  <a:gd name="T63" fmla="*/ 546 h 574"/>
                  <a:gd name="T64" fmla="*/ 454 w 790"/>
                  <a:gd name="T65" fmla="*/ 574 h 574"/>
                  <a:gd name="T66" fmla="*/ 460 w 790"/>
                  <a:gd name="T67" fmla="*/ 548 h 574"/>
                  <a:gd name="T68" fmla="*/ 442 w 790"/>
                  <a:gd name="T69" fmla="*/ 532 h 574"/>
                  <a:gd name="T70" fmla="*/ 408 w 790"/>
                  <a:gd name="T71" fmla="*/ 516 h 574"/>
                  <a:gd name="T72" fmla="*/ 372 w 790"/>
                  <a:gd name="T73" fmla="*/ 514 h 574"/>
                  <a:gd name="T74" fmla="*/ 358 w 790"/>
                  <a:gd name="T75" fmla="*/ 524 h 574"/>
                  <a:gd name="T76" fmla="*/ 356 w 790"/>
                  <a:gd name="T77" fmla="*/ 542 h 574"/>
                  <a:gd name="T78" fmla="*/ 338 w 790"/>
                  <a:gd name="T79" fmla="*/ 548 h 574"/>
                  <a:gd name="T80" fmla="*/ 334 w 790"/>
                  <a:gd name="T81" fmla="*/ 534 h 574"/>
                  <a:gd name="T82" fmla="*/ 308 w 790"/>
                  <a:gd name="T83" fmla="*/ 520 h 574"/>
                  <a:gd name="T84" fmla="*/ 304 w 790"/>
                  <a:gd name="T85" fmla="*/ 452 h 574"/>
                  <a:gd name="T86" fmla="*/ 232 w 790"/>
                  <a:gd name="T87" fmla="*/ 440 h 574"/>
                  <a:gd name="T88" fmla="*/ 186 w 790"/>
                  <a:gd name="T89" fmla="*/ 454 h 574"/>
                  <a:gd name="T90" fmla="*/ 180 w 790"/>
                  <a:gd name="T91" fmla="*/ 450 h 574"/>
                  <a:gd name="T92" fmla="*/ 92 w 790"/>
                  <a:gd name="T93" fmla="*/ 380 h 574"/>
                  <a:gd name="T94" fmla="*/ 90 w 790"/>
                  <a:gd name="T95" fmla="*/ 346 h 574"/>
                  <a:gd name="T96" fmla="*/ 60 w 790"/>
                  <a:gd name="T97" fmla="*/ 330 h 574"/>
                  <a:gd name="T98" fmla="*/ 22 w 790"/>
                  <a:gd name="T99" fmla="*/ 308 h 574"/>
                  <a:gd name="T100" fmla="*/ 10 w 790"/>
                  <a:gd name="T101" fmla="*/ 282 h 574"/>
                  <a:gd name="T102" fmla="*/ 0 w 790"/>
                  <a:gd name="T103" fmla="*/ 266 h 574"/>
                  <a:gd name="T104" fmla="*/ 40 w 790"/>
                  <a:gd name="T105" fmla="*/ 246 h 574"/>
                  <a:gd name="T106" fmla="*/ 60 w 790"/>
                  <a:gd name="T107" fmla="*/ 240 h 574"/>
                  <a:gd name="T108" fmla="*/ 84 w 790"/>
                  <a:gd name="T109" fmla="*/ 212 h 574"/>
                  <a:gd name="T110" fmla="*/ 74 w 790"/>
                  <a:gd name="T111" fmla="*/ 188 h 574"/>
                  <a:gd name="T112" fmla="*/ 90 w 790"/>
                  <a:gd name="T113" fmla="*/ 176 h 574"/>
                  <a:gd name="T114" fmla="*/ 110 w 790"/>
                  <a:gd name="T115" fmla="*/ 164 h 574"/>
                  <a:gd name="T116" fmla="*/ 134 w 790"/>
                  <a:gd name="T117" fmla="*/ 130 h 574"/>
                  <a:gd name="T118" fmla="*/ 164 w 790"/>
                  <a:gd name="T119" fmla="*/ 102 h 574"/>
                  <a:gd name="T120" fmla="*/ 180 w 790"/>
                  <a:gd name="T121" fmla="*/ 8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574">
                    <a:moveTo>
                      <a:pt x="194" y="86"/>
                    </a:moveTo>
                    <a:lnTo>
                      <a:pt x="192" y="104"/>
                    </a:lnTo>
                    <a:lnTo>
                      <a:pt x="198" y="120"/>
                    </a:lnTo>
                    <a:lnTo>
                      <a:pt x="208" y="132"/>
                    </a:lnTo>
                    <a:lnTo>
                      <a:pt x="222" y="142"/>
                    </a:lnTo>
                    <a:lnTo>
                      <a:pt x="236" y="148"/>
                    </a:lnTo>
                    <a:lnTo>
                      <a:pt x="248" y="154"/>
                    </a:lnTo>
                    <a:lnTo>
                      <a:pt x="258" y="162"/>
                    </a:lnTo>
                    <a:lnTo>
                      <a:pt x="264" y="174"/>
                    </a:lnTo>
                    <a:lnTo>
                      <a:pt x="268" y="188"/>
                    </a:lnTo>
                    <a:lnTo>
                      <a:pt x="270" y="198"/>
                    </a:lnTo>
                    <a:lnTo>
                      <a:pt x="270" y="202"/>
                    </a:lnTo>
                    <a:lnTo>
                      <a:pt x="272" y="210"/>
                    </a:lnTo>
                    <a:lnTo>
                      <a:pt x="280" y="214"/>
                    </a:lnTo>
                    <a:lnTo>
                      <a:pt x="294" y="216"/>
                    </a:lnTo>
                    <a:lnTo>
                      <a:pt x="310" y="218"/>
                    </a:lnTo>
                    <a:lnTo>
                      <a:pt x="324" y="216"/>
                    </a:lnTo>
                    <a:lnTo>
                      <a:pt x="338" y="214"/>
                    </a:lnTo>
                    <a:lnTo>
                      <a:pt x="348" y="214"/>
                    </a:lnTo>
                    <a:lnTo>
                      <a:pt x="356" y="216"/>
                    </a:lnTo>
                    <a:lnTo>
                      <a:pt x="362" y="222"/>
                    </a:lnTo>
                    <a:lnTo>
                      <a:pt x="368" y="226"/>
                    </a:lnTo>
                    <a:lnTo>
                      <a:pt x="380" y="228"/>
                    </a:lnTo>
                    <a:lnTo>
                      <a:pt x="396" y="226"/>
                    </a:lnTo>
                    <a:lnTo>
                      <a:pt x="412" y="220"/>
                    </a:lnTo>
                    <a:lnTo>
                      <a:pt x="424" y="212"/>
                    </a:lnTo>
                    <a:lnTo>
                      <a:pt x="432" y="208"/>
                    </a:lnTo>
                    <a:lnTo>
                      <a:pt x="440" y="206"/>
                    </a:lnTo>
                    <a:lnTo>
                      <a:pt x="454" y="202"/>
                    </a:lnTo>
                    <a:lnTo>
                      <a:pt x="474" y="198"/>
                    </a:lnTo>
                    <a:lnTo>
                      <a:pt x="494" y="194"/>
                    </a:lnTo>
                    <a:lnTo>
                      <a:pt x="514" y="190"/>
                    </a:lnTo>
                    <a:lnTo>
                      <a:pt x="530" y="186"/>
                    </a:lnTo>
                    <a:lnTo>
                      <a:pt x="542" y="180"/>
                    </a:lnTo>
                    <a:lnTo>
                      <a:pt x="548" y="172"/>
                    </a:lnTo>
                    <a:lnTo>
                      <a:pt x="552" y="164"/>
                    </a:lnTo>
                    <a:lnTo>
                      <a:pt x="552" y="156"/>
                    </a:lnTo>
                    <a:lnTo>
                      <a:pt x="552" y="154"/>
                    </a:lnTo>
                    <a:lnTo>
                      <a:pt x="568" y="146"/>
                    </a:lnTo>
                    <a:lnTo>
                      <a:pt x="584" y="142"/>
                    </a:lnTo>
                    <a:lnTo>
                      <a:pt x="590" y="142"/>
                    </a:lnTo>
                    <a:lnTo>
                      <a:pt x="596" y="140"/>
                    </a:lnTo>
                    <a:lnTo>
                      <a:pt x="604" y="138"/>
                    </a:lnTo>
                    <a:lnTo>
                      <a:pt x="608" y="134"/>
                    </a:lnTo>
                    <a:lnTo>
                      <a:pt x="612" y="130"/>
                    </a:lnTo>
                    <a:lnTo>
                      <a:pt x="612" y="126"/>
                    </a:lnTo>
                    <a:lnTo>
                      <a:pt x="610" y="122"/>
                    </a:lnTo>
                    <a:lnTo>
                      <a:pt x="606" y="118"/>
                    </a:lnTo>
                    <a:lnTo>
                      <a:pt x="600" y="116"/>
                    </a:lnTo>
                    <a:lnTo>
                      <a:pt x="596" y="114"/>
                    </a:lnTo>
                    <a:lnTo>
                      <a:pt x="592" y="114"/>
                    </a:lnTo>
                    <a:lnTo>
                      <a:pt x="590" y="114"/>
                    </a:lnTo>
                    <a:lnTo>
                      <a:pt x="562" y="114"/>
                    </a:lnTo>
                    <a:lnTo>
                      <a:pt x="570" y="76"/>
                    </a:lnTo>
                    <a:lnTo>
                      <a:pt x="588" y="60"/>
                    </a:lnTo>
                    <a:lnTo>
                      <a:pt x="588" y="56"/>
                    </a:lnTo>
                    <a:lnTo>
                      <a:pt x="588" y="46"/>
                    </a:lnTo>
                    <a:lnTo>
                      <a:pt x="590" y="34"/>
                    </a:lnTo>
                    <a:lnTo>
                      <a:pt x="594" y="20"/>
                    </a:lnTo>
                    <a:lnTo>
                      <a:pt x="602" y="8"/>
                    </a:lnTo>
                    <a:lnTo>
                      <a:pt x="614" y="2"/>
                    </a:lnTo>
                    <a:lnTo>
                      <a:pt x="634" y="0"/>
                    </a:lnTo>
                    <a:lnTo>
                      <a:pt x="648" y="2"/>
                    </a:lnTo>
                    <a:lnTo>
                      <a:pt x="658" y="8"/>
                    </a:lnTo>
                    <a:lnTo>
                      <a:pt x="664" y="20"/>
                    </a:lnTo>
                    <a:lnTo>
                      <a:pt x="666" y="22"/>
                    </a:lnTo>
                    <a:lnTo>
                      <a:pt x="666" y="24"/>
                    </a:lnTo>
                    <a:lnTo>
                      <a:pt x="668" y="30"/>
                    </a:lnTo>
                    <a:lnTo>
                      <a:pt x="672" y="36"/>
                    </a:lnTo>
                    <a:lnTo>
                      <a:pt x="674" y="42"/>
                    </a:lnTo>
                    <a:lnTo>
                      <a:pt x="676" y="50"/>
                    </a:lnTo>
                    <a:lnTo>
                      <a:pt x="678" y="52"/>
                    </a:lnTo>
                    <a:lnTo>
                      <a:pt x="686" y="60"/>
                    </a:lnTo>
                    <a:lnTo>
                      <a:pt x="694" y="70"/>
                    </a:lnTo>
                    <a:lnTo>
                      <a:pt x="700" y="80"/>
                    </a:lnTo>
                    <a:lnTo>
                      <a:pt x="702" y="92"/>
                    </a:lnTo>
                    <a:lnTo>
                      <a:pt x="704" y="92"/>
                    </a:lnTo>
                    <a:lnTo>
                      <a:pt x="706" y="92"/>
                    </a:lnTo>
                    <a:lnTo>
                      <a:pt x="708" y="90"/>
                    </a:lnTo>
                    <a:lnTo>
                      <a:pt x="712" y="90"/>
                    </a:lnTo>
                    <a:lnTo>
                      <a:pt x="716" y="90"/>
                    </a:lnTo>
                    <a:lnTo>
                      <a:pt x="722" y="92"/>
                    </a:lnTo>
                    <a:lnTo>
                      <a:pt x="726" y="94"/>
                    </a:lnTo>
                    <a:lnTo>
                      <a:pt x="730" y="98"/>
                    </a:lnTo>
                    <a:lnTo>
                      <a:pt x="732" y="104"/>
                    </a:lnTo>
                    <a:lnTo>
                      <a:pt x="732" y="104"/>
                    </a:lnTo>
                    <a:lnTo>
                      <a:pt x="734" y="106"/>
                    </a:lnTo>
                    <a:lnTo>
                      <a:pt x="734" y="108"/>
                    </a:lnTo>
                    <a:lnTo>
                      <a:pt x="736" y="112"/>
                    </a:lnTo>
                    <a:lnTo>
                      <a:pt x="738" y="114"/>
                    </a:lnTo>
                    <a:lnTo>
                      <a:pt x="742" y="114"/>
                    </a:lnTo>
                    <a:lnTo>
                      <a:pt x="746" y="114"/>
                    </a:lnTo>
                    <a:lnTo>
                      <a:pt x="752" y="112"/>
                    </a:lnTo>
                    <a:lnTo>
                      <a:pt x="758" y="108"/>
                    </a:lnTo>
                    <a:lnTo>
                      <a:pt x="760" y="108"/>
                    </a:lnTo>
                    <a:lnTo>
                      <a:pt x="762" y="104"/>
                    </a:lnTo>
                    <a:lnTo>
                      <a:pt x="764" y="100"/>
                    </a:lnTo>
                    <a:lnTo>
                      <a:pt x="768" y="94"/>
                    </a:lnTo>
                    <a:lnTo>
                      <a:pt x="774" y="90"/>
                    </a:lnTo>
                    <a:lnTo>
                      <a:pt x="778" y="84"/>
                    </a:lnTo>
                    <a:lnTo>
                      <a:pt x="784" y="80"/>
                    </a:lnTo>
                    <a:lnTo>
                      <a:pt x="790" y="78"/>
                    </a:lnTo>
                    <a:lnTo>
                      <a:pt x="790" y="78"/>
                    </a:lnTo>
                    <a:lnTo>
                      <a:pt x="790" y="78"/>
                    </a:lnTo>
                    <a:lnTo>
                      <a:pt x="790" y="80"/>
                    </a:lnTo>
                    <a:lnTo>
                      <a:pt x="790" y="82"/>
                    </a:lnTo>
                    <a:lnTo>
                      <a:pt x="790" y="86"/>
                    </a:lnTo>
                    <a:lnTo>
                      <a:pt x="790" y="90"/>
                    </a:lnTo>
                    <a:lnTo>
                      <a:pt x="788" y="96"/>
                    </a:lnTo>
                    <a:lnTo>
                      <a:pt x="786" y="104"/>
                    </a:lnTo>
                    <a:lnTo>
                      <a:pt x="784" y="108"/>
                    </a:lnTo>
                    <a:lnTo>
                      <a:pt x="778" y="120"/>
                    </a:lnTo>
                    <a:lnTo>
                      <a:pt x="772" y="132"/>
                    </a:lnTo>
                    <a:lnTo>
                      <a:pt x="762" y="144"/>
                    </a:lnTo>
                    <a:lnTo>
                      <a:pt x="752" y="156"/>
                    </a:lnTo>
                    <a:lnTo>
                      <a:pt x="744" y="164"/>
                    </a:lnTo>
                    <a:lnTo>
                      <a:pt x="740" y="174"/>
                    </a:lnTo>
                    <a:lnTo>
                      <a:pt x="720" y="190"/>
                    </a:lnTo>
                    <a:lnTo>
                      <a:pt x="698" y="208"/>
                    </a:lnTo>
                    <a:lnTo>
                      <a:pt x="698" y="208"/>
                    </a:lnTo>
                    <a:lnTo>
                      <a:pt x="696" y="210"/>
                    </a:lnTo>
                    <a:lnTo>
                      <a:pt x="694" y="212"/>
                    </a:lnTo>
                    <a:lnTo>
                      <a:pt x="690" y="214"/>
                    </a:lnTo>
                    <a:lnTo>
                      <a:pt x="686" y="216"/>
                    </a:lnTo>
                    <a:lnTo>
                      <a:pt x="680" y="218"/>
                    </a:lnTo>
                    <a:lnTo>
                      <a:pt x="672" y="218"/>
                    </a:lnTo>
                    <a:lnTo>
                      <a:pt x="666" y="218"/>
                    </a:lnTo>
                    <a:lnTo>
                      <a:pt x="660" y="216"/>
                    </a:lnTo>
                    <a:lnTo>
                      <a:pt x="656" y="216"/>
                    </a:lnTo>
                    <a:lnTo>
                      <a:pt x="654" y="216"/>
                    </a:lnTo>
                    <a:lnTo>
                      <a:pt x="652" y="216"/>
                    </a:lnTo>
                    <a:lnTo>
                      <a:pt x="652" y="216"/>
                    </a:lnTo>
                    <a:lnTo>
                      <a:pt x="648" y="216"/>
                    </a:lnTo>
                    <a:lnTo>
                      <a:pt x="646" y="218"/>
                    </a:lnTo>
                    <a:lnTo>
                      <a:pt x="644" y="220"/>
                    </a:lnTo>
                    <a:lnTo>
                      <a:pt x="644" y="224"/>
                    </a:lnTo>
                    <a:lnTo>
                      <a:pt x="646" y="228"/>
                    </a:lnTo>
                    <a:lnTo>
                      <a:pt x="646" y="232"/>
                    </a:lnTo>
                    <a:lnTo>
                      <a:pt x="646" y="236"/>
                    </a:lnTo>
                    <a:lnTo>
                      <a:pt x="646" y="238"/>
                    </a:lnTo>
                    <a:lnTo>
                      <a:pt x="644" y="240"/>
                    </a:lnTo>
                    <a:lnTo>
                      <a:pt x="642" y="242"/>
                    </a:lnTo>
                    <a:lnTo>
                      <a:pt x="638" y="242"/>
                    </a:lnTo>
                    <a:lnTo>
                      <a:pt x="636" y="242"/>
                    </a:lnTo>
                    <a:lnTo>
                      <a:pt x="632" y="240"/>
                    </a:lnTo>
                    <a:lnTo>
                      <a:pt x="630" y="240"/>
                    </a:lnTo>
                    <a:lnTo>
                      <a:pt x="628" y="240"/>
                    </a:lnTo>
                    <a:lnTo>
                      <a:pt x="628" y="262"/>
                    </a:lnTo>
                    <a:lnTo>
                      <a:pt x="628" y="262"/>
                    </a:lnTo>
                    <a:lnTo>
                      <a:pt x="626" y="264"/>
                    </a:lnTo>
                    <a:lnTo>
                      <a:pt x="622" y="268"/>
                    </a:lnTo>
                    <a:lnTo>
                      <a:pt x="618" y="270"/>
                    </a:lnTo>
                    <a:lnTo>
                      <a:pt x="612" y="274"/>
                    </a:lnTo>
                    <a:lnTo>
                      <a:pt x="608" y="276"/>
                    </a:lnTo>
                    <a:lnTo>
                      <a:pt x="606" y="276"/>
                    </a:lnTo>
                    <a:lnTo>
                      <a:pt x="604" y="276"/>
                    </a:lnTo>
                    <a:lnTo>
                      <a:pt x="602" y="274"/>
                    </a:lnTo>
                    <a:lnTo>
                      <a:pt x="600" y="274"/>
                    </a:lnTo>
                    <a:lnTo>
                      <a:pt x="600" y="272"/>
                    </a:lnTo>
                    <a:lnTo>
                      <a:pt x="600" y="268"/>
                    </a:lnTo>
                    <a:lnTo>
                      <a:pt x="602" y="264"/>
                    </a:lnTo>
                    <a:lnTo>
                      <a:pt x="606" y="262"/>
                    </a:lnTo>
                    <a:lnTo>
                      <a:pt x="608" y="258"/>
                    </a:lnTo>
                    <a:lnTo>
                      <a:pt x="608" y="256"/>
                    </a:lnTo>
                    <a:lnTo>
                      <a:pt x="608" y="254"/>
                    </a:lnTo>
                    <a:lnTo>
                      <a:pt x="604" y="252"/>
                    </a:lnTo>
                    <a:lnTo>
                      <a:pt x="600" y="252"/>
                    </a:lnTo>
                    <a:lnTo>
                      <a:pt x="596" y="254"/>
                    </a:lnTo>
                    <a:lnTo>
                      <a:pt x="592" y="256"/>
                    </a:lnTo>
                    <a:lnTo>
                      <a:pt x="586" y="260"/>
                    </a:lnTo>
                    <a:lnTo>
                      <a:pt x="582" y="264"/>
                    </a:lnTo>
                    <a:lnTo>
                      <a:pt x="574" y="266"/>
                    </a:lnTo>
                    <a:lnTo>
                      <a:pt x="568" y="266"/>
                    </a:lnTo>
                    <a:lnTo>
                      <a:pt x="562" y="266"/>
                    </a:lnTo>
                    <a:lnTo>
                      <a:pt x="558" y="266"/>
                    </a:lnTo>
                    <a:lnTo>
                      <a:pt x="556" y="264"/>
                    </a:lnTo>
                    <a:lnTo>
                      <a:pt x="554" y="264"/>
                    </a:lnTo>
                    <a:lnTo>
                      <a:pt x="554" y="264"/>
                    </a:lnTo>
                    <a:lnTo>
                      <a:pt x="552" y="266"/>
                    </a:lnTo>
                    <a:lnTo>
                      <a:pt x="550" y="268"/>
                    </a:lnTo>
                    <a:lnTo>
                      <a:pt x="550" y="270"/>
                    </a:lnTo>
                    <a:lnTo>
                      <a:pt x="552" y="274"/>
                    </a:lnTo>
                    <a:lnTo>
                      <a:pt x="554" y="278"/>
                    </a:lnTo>
                    <a:lnTo>
                      <a:pt x="560" y="282"/>
                    </a:lnTo>
                    <a:lnTo>
                      <a:pt x="566" y="286"/>
                    </a:lnTo>
                    <a:lnTo>
                      <a:pt x="570" y="290"/>
                    </a:lnTo>
                    <a:lnTo>
                      <a:pt x="574" y="294"/>
                    </a:lnTo>
                    <a:lnTo>
                      <a:pt x="578" y="296"/>
                    </a:lnTo>
                    <a:lnTo>
                      <a:pt x="578" y="296"/>
                    </a:lnTo>
                    <a:lnTo>
                      <a:pt x="580" y="296"/>
                    </a:lnTo>
                    <a:lnTo>
                      <a:pt x="584" y="294"/>
                    </a:lnTo>
                    <a:lnTo>
                      <a:pt x="590" y="294"/>
                    </a:lnTo>
                    <a:lnTo>
                      <a:pt x="594" y="292"/>
                    </a:lnTo>
                    <a:lnTo>
                      <a:pt x="600" y="292"/>
                    </a:lnTo>
                    <a:lnTo>
                      <a:pt x="604" y="290"/>
                    </a:lnTo>
                    <a:lnTo>
                      <a:pt x="610" y="290"/>
                    </a:lnTo>
                    <a:lnTo>
                      <a:pt x="616" y="292"/>
                    </a:lnTo>
                    <a:lnTo>
                      <a:pt x="620" y="294"/>
                    </a:lnTo>
                    <a:lnTo>
                      <a:pt x="622" y="296"/>
                    </a:lnTo>
                    <a:lnTo>
                      <a:pt x="624" y="298"/>
                    </a:lnTo>
                    <a:lnTo>
                      <a:pt x="624" y="300"/>
                    </a:lnTo>
                    <a:lnTo>
                      <a:pt x="620" y="302"/>
                    </a:lnTo>
                    <a:lnTo>
                      <a:pt x="616" y="304"/>
                    </a:lnTo>
                    <a:lnTo>
                      <a:pt x="610" y="306"/>
                    </a:lnTo>
                    <a:lnTo>
                      <a:pt x="604" y="308"/>
                    </a:lnTo>
                    <a:lnTo>
                      <a:pt x="600" y="312"/>
                    </a:lnTo>
                    <a:lnTo>
                      <a:pt x="596" y="314"/>
                    </a:lnTo>
                    <a:lnTo>
                      <a:pt x="592" y="316"/>
                    </a:lnTo>
                    <a:lnTo>
                      <a:pt x="590" y="316"/>
                    </a:lnTo>
                    <a:lnTo>
                      <a:pt x="590" y="316"/>
                    </a:lnTo>
                    <a:lnTo>
                      <a:pt x="588" y="318"/>
                    </a:lnTo>
                    <a:lnTo>
                      <a:pt x="584" y="320"/>
                    </a:lnTo>
                    <a:lnTo>
                      <a:pt x="582" y="324"/>
                    </a:lnTo>
                    <a:lnTo>
                      <a:pt x="580" y="326"/>
                    </a:lnTo>
                    <a:lnTo>
                      <a:pt x="580" y="332"/>
                    </a:lnTo>
                    <a:lnTo>
                      <a:pt x="582" y="336"/>
                    </a:lnTo>
                    <a:lnTo>
                      <a:pt x="586" y="342"/>
                    </a:lnTo>
                    <a:lnTo>
                      <a:pt x="590" y="348"/>
                    </a:lnTo>
                    <a:lnTo>
                      <a:pt x="594" y="352"/>
                    </a:lnTo>
                    <a:lnTo>
                      <a:pt x="596" y="358"/>
                    </a:lnTo>
                    <a:lnTo>
                      <a:pt x="598" y="362"/>
                    </a:lnTo>
                    <a:lnTo>
                      <a:pt x="600" y="364"/>
                    </a:lnTo>
                    <a:lnTo>
                      <a:pt x="600" y="366"/>
                    </a:lnTo>
                    <a:lnTo>
                      <a:pt x="608" y="390"/>
                    </a:lnTo>
                    <a:lnTo>
                      <a:pt x="610" y="390"/>
                    </a:lnTo>
                    <a:lnTo>
                      <a:pt x="610" y="394"/>
                    </a:lnTo>
                    <a:lnTo>
                      <a:pt x="612" y="398"/>
                    </a:lnTo>
                    <a:lnTo>
                      <a:pt x="614" y="402"/>
                    </a:lnTo>
                    <a:lnTo>
                      <a:pt x="614" y="406"/>
                    </a:lnTo>
                    <a:lnTo>
                      <a:pt x="614" y="412"/>
                    </a:lnTo>
                    <a:lnTo>
                      <a:pt x="614" y="416"/>
                    </a:lnTo>
                    <a:lnTo>
                      <a:pt x="614" y="422"/>
                    </a:lnTo>
                    <a:lnTo>
                      <a:pt x="612" y="426"/>
                    </a:lnTo>
                    <a:lnTo>
                      <a:pt x="610" y="430"/>
                    </a:lnTo>
                    <a:lnTo>
                      <a:pt x="606" y="434"/>
                    </a:lnTo>
                    <a:lnTo>
                      <a:pt x="606" y="436"/>
                    </a:lnTo>
                    <a:lnTo>
                      <a:pt x="604" y="438"/>
                    </a:lnTo>
                    <a:lnTo>
                      <a:pt x="592" y="458"/>
                    </a:lnTo>
                    <a:lnTo>
                      <a:pt x="582" y="482"/>
                    </a:lnTo>
                    <a:lnTo>
                      <a:pt x="560" y="502"/>
                    </a:lnTo>
                    <a:lnTo>
                      <a:pt x="544" y="512"/>
                    </a:lnTo>
                    <a:lnTo>
                      <a:pt x="540" y="520"/>
                    </a:lnTo>
                    <a:lnTo>
                      <a:pt x="536" y="520"/>
                    </a:lnTo>
                    <a:lnTo>
                      <a:pt x="526" y="522"/>
                    </a:lnTo>
                    <a:lnTo>
                      <a:pt x="514" y="522"/>
                    </a:lnTo>
                    <a:lnTo>
                      <a:pt x="502" y="520"/>
                    </a:lnTo>
                    <a:lnTo>
                      <a:pt x="494" y="532"/>
                    </a:lnTo>
                    <a:lnTo>
                      <a:pt x="482" y="534"/>
                    </a:lnTo>
                    <a:lnTo>
                      <a:pt x="482" y="534"/>
                    </a:lnTo>
                    <a:lnTo>
                      <a:pt x="480" y="534"/>
                    </a:lnTo>
                    <a:lnTo>
                      <a:pt x="478" y="534"/>
                    </a:lnTo>
                    <a:lnTo>
                      <a:pt x="474" y="536"/>
                    </a:lnTo>
                    <a:lnTo>
                      <a:pt x="472" y="536"/>
                    </a:lnTo>
                    <a:lnTo>
                      <a:pt x="470" y="540"/>
                    </a:lnTo>
                    <a:lnTo>
                      <a:pt x="468" y="542"/>
                    </a:lnTo>
                    <a:lnTo>
                      <a:pt x="468" y="546"/>
                    </a:lnTo>
                    <a:lnTo>
                      <a:pt x="470" y="552"/>
                    </a:lnTo>
                    <a:lnTo>
                      <a:pt x="470" y="558"/>
                    </a:lnTo>
                    <a:lnTo>
                      <a:pt x="470" y="564"/>
                    </a:lnTo>
                    <a:lnTo>
                      <a:pt x="470" y="568"/>
                    </a:lnTo>
                    <a:lnTo>
                      <a:pt x="470" y="570"/>
                    </a:lnTo>
                    <a:lnTo>
                      <a:pt x="468" y="572"/>
                    </a:lnTo>
                    <a:lnTo>
                      <a:pt x="456" y="574"/>
                    </a:lnTo>
                    <a:lnTo>
                      <a:pt x="454" y="574"/>
                    </a:lnTo>
                    <a:lnTo>
                      <a:pt x="452" y="572"/>
                    </a:lnTo>
                    <a:lnTo>
                      <a:pt x="450" y="570"/>
                    </a:lnTo>
                    <a:lnTo>
                      <a:pt x="450" y="566"/>
                    </a:lnTo>
                    <a:lnTo>
                      <a:pt x="450" y="564"/>
                    </a:lnTo>
                    <a:lnTo>
                      <a:pt x="452" y="560"/>
                    </a:lnTo>
                    <a:lnTo>
                      <a:pt x="456" y="556"/>
                    </a:lnTo>
                    <a:lnTo>
                      <a:pt x="458" y="552"/>
                    </a:lnTo>
                    <a:lnTo>
                      <a:pt x="460" y="548"/>
                    </a:lnTo>
                    <a:lnTo>
                      <a:pt x="460" y="544"/>
                    </a:lnTo>
                    <a:lnTo>
                      <a:pt x="458" y="540"/>
                    </a:lnTo>
                    <a:lnTo>
                      <a:pt x="456" y="538"/>
                    </a:lnTo>
                    <a:lnTo>
                      <a:pt x="452" y="536"/>
                    </a:lnTo>
                    <a:lnTo>
                      <a:pt x="448" y="536"/>
                    </a:lnTo>
                    <a:lnTo>
                      <a:pt x="444" y="534"/>
                    </a:lnTo>
                    <a:lnTo>
                      <a:pt x="442" y="532"/>
                    </a:lnTo>
                    <a:lnTo>
                      <a:pt x="442" y="532"/>
                    </a:lnTo>
                    <a:lnTo>
                      <a:pt x="438" y="534"/>
                    </a:lnTo>
                    <a:lnTo>
                      <a:pt x="434" y="536"/>
                    </a:lnTo>
                    <a:lnTo>
                      <a:pt x="434" y="538"/>
                    </a:lnTo>
                    <a:lnTo>
                      <a:pt x="432" y="538"/>
                    </a:lnTo>
                    <a:lnTo>
                      <a:pt x="430" y="528"/>
                    </a:lnTo>
                    <a:lnTo>
                      <a:pt x="418" y="516"/>
                    </a:lnTo>
                    <a:lnTo>
                      <a:pt x="412" y="514"/>
                    </a:lnTo>
                    <a:lnTo>
                      <a:pt x="408" y="516"/>
                    </a:lnTo>
                    <a:lnTo>
                      <a:pt x="402" y="516"/>
                    </a:lnTo>
                    <a:lnTo>
                      <a:pt x="396" y="516"/>
                    </a:lnTo>
                    <a:lnTo>
                      <a:pt x="390" y="516"/>
                    </a:lnTo>
                    <a:lnTo>
                      <a:pt x="386" y="514"/>
                    </a:lnTo>
                    <a:lnTo>
                      <a:pt x="382" y="514"/>
                    </a:lnTo>
                    <a:lnTo>
                      <a:pt x="382" y="514"/>
                    </a:lnTo>
                    <a:lnTo>
                      <a:pt x="378" y="514"/>
                    </a:lnTo>
                    <a:lnTo>
                      <a:pt x="372" y="514"/>
                    </a:lnTo>
                    <a:lnTo>
                      <a:pt x="370" y="516"/>
                    </a:lnTo>
                    <a:lnTo>
                      <a:pt x="368" y="516"/>
                    </a:lnTo>
                    <a:lnTo>
                      <a:pt x="364" y="516"/>
                    </a:lnTo>
                    <a:lnTo>
                      <a:pt x="362" y="518"/>
                    </a:lnTo>
                    <a:lnTo>
                      <a:pt x="362" y="520"/>
                    </a:lnTo>
                    <a:lnTo>
                      <a:pt x="362" y="520"/>
                    </a:lnTo>
                    <a:lnTo>
                      <a:pt x="362" y="522"/>
                    </a:lnTo>
                    <a:lnTo>
                      <a:pt x="358" y="524"/>
                    </a:lnTo>
                    <a:lnTo>
                      <a:pt x="356" y="526"/>
                    </a:lnTo>
                    <a:lnTo>
                      <a:pt x="356" y="526"/>
                    </a:lnTo>
                    <a:lnTo>
                      <a:pt x="356" y="528"/>
                    </a:lnTo>
                    <a:lnTo>
                      <a:pt x="356" y="528"/>
                    </a:lnTo>
                    <a:lnTo>
                      <a:pt x="356" y="528"/>
                    </a:lnTo>
                    <a:lnTo>
                      <a:pt x="356" y="532"/>
                    </a:lnTo>
                    <a:lnTo>
                      <a:pt x="358" y="538"/>
                    </a:lnTo>
                    <a:lnTo>
                      <a:pt x="356" y="542"/>
                    </a:lnTo>
                    <a:lnTo>
                      <a:pt x="356" y="544"/>
                    </a:lnTo>
                    <a:lnTo>
                      <a:pt x="354" y="544"/>
                    </a:lnTo>
                    <a:lnTo>
                      <a:pt x="352" y="544"/>
                    </a:lnTo>
                    <a:lnTo>
                      <a:pt x="352" y="544"/>
                    </a:lnTo>
                    <a:lnTo>
                      <a:pt x="350" y="544"/>
                    </a:lnTo>
                    <a:lnTo>
                      <a:pt x="348" y="544"/>
                    </a:lnTo>
                    <a:lnTo>
                      <a:pt x="342" y="546"/>
                    </a:lnTo>
                    <a:lnTo>
                      <a:pt x="338" y="548"/>
                    </a:lnTo>
                    <a:lnTo>
                      <a:pt x="334" y="548"/>
                    </a:lnTo>
                    <a:lnTo>
                      <a:pt x="332" y="548"/>
                    </a:lnTo>
                    <a:lnTo>
                      <a:pt x="332" y="548"/>
                    </a:lnTo>
                    <a:lnTo>
                      <a:pt x="332" y="546"/>
                    </a:lnTo>
                    <a:lnTo>
                      <a:pt x="332" y="542"/>
                    </a:lnTo>
                    <a:lnTo>
                      <a:pt x="334" y="538"/>
                    </a:lnTo>
                    <a:lnTo>
                      <a:pt x="334" y="536"/>
                    </a:lnTo>
                    <a:lnTo>
                      <a:pt x="334" y="534"/>
                    </a:lnTo>
                    <a:lnTo>
                      <a:pt x="326" y="528"/>
                    </a:lnTo>
                    <a:lnTo>
                      <a:pt x="320" y="530"/>
                    </a:lnTo>
                    <a:lnTo>
                      <a:pt x="316" y="530"/>
                    </a:lnTo>
                    <a:lnTo>
                      <a:pt x="312" y="528"/>
                    </a:lnTo>
                    <a:lnTo>
                      <a:pt x="310" y="526"/>
                    </a:lnTo>
                    <a:lnTo>
                      <a:pt x="308" y="524"/>
                    </a:lnTo>
                    <a:lnTo>
                      <a:pt x="308" y="522"/>
                    </a:lnTo>
                    <a:lnTo>
                      <a:pt x="308" y="520"/>
                    </a:lnTo>
                    <a:lnTo>
                      <a:pt x="308" y="520"/>
                    </a:lnTo>
                    <a:lnTo>
                      <a:pt x="312" y="498"/>
                    </a:lnTo>
                    <a:lnTo>
                      <a:pt x="316" y="488"/>
                    </a:lnTo>
                    <a:lnTo>
                      <a:pt x="320" y="484"/>
                    </a:lnTo>
                    <a:lnTo>
                      <a:pt x="320" y="484"/>
                    </a:lnTo>
                    <a:lnTo>
                      <a:pt x="316" y="470"/>
                    </a:lnTo>
                    <a:lnTo>
                      <a:pt x="310" y="458"/>
                    </a:lnTo>
                    <a:lnTo>
                      <a:pt x="304" y="452"/>
                    </a:lnTo>
                    <a:lnTo>
                      <a:pt x="300" y="450"/>
                    </a:lnTo>
                    <a:lnTo>
                      <a:pt x="300" y="448"/>
                    </a:lnTo>
                    <a:lnTo>
                      <a:pt x="298" y="448"/>
                    </a:lnTo>
                    <a:lnTo>
                      <a:pt x="264" y="452"/>
                    </a:lnTo>
                    <a:lnTo>
                      <a:pt x="252" y="450"/>
                    </a:lnTo>
                    <a:lnTo>
                      <a:pt x="248" y="446"/>
                    </a:lnTo>
                    <a:lnTo>
                      <a:pt x="242" y="442"/>
                    </a:lnTo>
                    <a:lnTo>
                      <a:pt x="232" y="440"/>
                    </a:lnTo>
                    <a:lnTo>
                      <a:pt x="222" y="440"/>
                    </a:lnTo>
                    <a:lnTo>
                      <a:pt x="216" y="438"/>
                    </a:lnTo>
                    <a:lnTo>
                      <a:pt x="208" y="440"/>
                    </a:lnTo>
                    <a:lnTo>
                      <a:pt x="200" y="444"/>
                    </a:lnTo>
                    <a:lnTo>
                      <a:pt x="196" y="446"/>
                    </a:lnTo>
                    <a:lnTo>
                      <a:pt x="192" y="450"/>
                    </a:lnTo>
                    <a:lnTo>
                      <a:pt x="188" y="452"/>
                    </a:lnTo>
                    <a:lnTo>
                      <a:pt x="186" y="454"/>
                    </a:lnTo>
                    <a:lnTo>
                      <a:pt x="186" y="454"/>
                    </a:lnTo>
                    <a:lnTo>
                      <a:pt x="186" y="454"/>
                    </a:lnTo>
                    <a:lnTo>
                      <a:pt x="186" y="452"/>
                    </a:lnTo>
                    <a:lnTo>
                      <a:pt x="186" y="452"/>
                    </a:lnTo>
                    <a:lnTo>
                      <a:pt x="184" y="450"/>
                    </a:lnTo>
                    <a:lnTo>
                      <a:pt x="184" y="448"/>
                    </a:lnTo>
                    <a:lnTo>
                      <a:pt x="182" y="450"/>
                    </a:lnTo>
                    <a:lnTo>
                      <a:pt x="180" y="450"/>
                    </a:lnTo>
                    <a:lnTo>
                      <a:pt x="178" y="450"/>
                    </a:lnTo>
                    <a:lnTo>
                      <a:pt x="178" y="452"/>
                    </a:lnTo>
                    <a:lnTo>
                      <a:pt x="114" y="438"/>
                    </a:lnTo>
                    <a:lnTo>
                      <a:pt x="88" y="416"/>
                    </a:lnTo>
                    <a:lnTo>
                      <a:pt x="82" y="402"/>
                    </a:lnTo>
                    <a:lnTo>
                      <a:pt x="82" y="392"/>
                    </a:lnTo>
                    <a:lnTo>
                      <a:pt x="88" y="384"/>
                    </a:lnTo>
                    <a:lnTo>
                      <a:pt x="92" y="380"/>
                    </a:lnTo>
                    <a:lnTo>
                      <a:pt x="94" y="380"/>
                    </a:lnTo>
                    <a:lnTo>
                      <a:pt x="88" y="366"/>
                    </a:lnTo>
                    <a:lnTo>
                      <a:pt x="96" y="362"/>
                    </a:lnTo>
                    <a:lnTo>
                      <a:pt x="94" y="358"/>
                    </a:lnTo>
                    <a:lnTo>
                      <a:pt x="92" y="354"/>
                    </a:lnTo>
                    <a:lnTo>
                      <a:pt x="92" y="350"/>
                    </a:lnTo>
                    <a:lnTo>
                      <a:pt x="90" y="348"/>
                    </a:lnTo>
                    <a:lnTo>
                      <a:pt x="90" y="346"/>
                    </a:lnTo>
                    <a:lnTo>
                      <a:pt x="88" y="342"/>
                    </a:lnTo>
                    <a:lnTo>
                      <a:pt x="86" y="340"/>
                    </a:lnTo>
                    <a:lnTo>
                      <a:pt x="82" y="338"/>
                    </a:lnTo>
                    <a:lnTo>
                      <a:pt x="76" y="336"/>
                    </a:lnTo>
                    <a:lnTo>
                      <a:pt x="72" y="336"/>
                    </a:lnTo>
                    <a:lnTo>
                      <a:pt x="66" y="334"/>
                    </a:lnTo>
                    <a:lnTo>
                      <a:pt x="62" y="332"/>
                    </a:lnTo>
                    <a:lnTo>
                      <a:pt x="60" y="330"/>
                    </a:lnTo>
                    <a:lnTo>
                      <a:pt x="58" y="328"/>
                    </a:lnTo>
                    <a:lnTo>
                      <a:pt x="50" y="330"/>
                    </a:lnTo>
                    <a:lnTo>
                      <a:pt x="30" y="332"/>
                    </a:lnTo>
                    <a:lnTo>
                      <a:pt x="28" y="314"/>
                    </a:lnTo>
                    <a:lnTo>
                      <a:pt x="26" y="312"/>
                    </a:lnTo>
                    <a:lnTo>
                      <a:pt x="26" y="312"/>
                    </a:lnTo>
                    <a:lnTo>
                      <a:pt x="24" y="310"/>
                    </a:lnTo>
                    <a:lnTo>
                      <a:pt x="22" y="308"/>
                    </a:lnTo>
                    <a:lnTo>
                      <a:pt x="20" y="304"/>
                    </a:lnTo>
                    <a:lnTo>
                      <a:pt x="18" y="300"/>
                    </a:lnTo>
                    <a:lnTo>
                      <a:pt x="16" y="294"/>
                    </a:lnTo>
                    <a:lnTo>
                      <a:pt x="16" y="290"/>
                    </a:lnTo>
                    <a:lnTo>
                      <a:pt x="16" y="290"/>
                    </a:lnTo>
                    <a:lnTo>
                      <a:pt x="14" y="286"/>
                    </a:lnTo>
                    <a:lnTo>
                      <a:pt x="12" y="284"/>
                    </a:lnTo>
                    <a:lnTo>
                      <a:pt x="10" y="282"/>
                    </a:lnTo>
                    <a:lnTo>
                      <a:pt x="6" y="282"/>
                    </a:lnTo>
                    <a:lnTo>
                      <a:pt x="4" y="280"/>
                    </a:lnTo>
                    <a:lnTo>
                      <a:pt x="2" y="280"/>
                    </a:lnTo>
                    <a:lnTo>
                      <a:pt x="0" y="276"/>
                    </a:lnTo>
                    <a:lnTo>
                      <a:pt x="0" y="272"/>
                    </a:lnTo>
                    <a:lnTo>
                      <a:pt x="0" y="272"/>
                    </a:lnTo>
                    <a:lnTo>
                      <a:pt x="0" y="270"/>
                    </a:lnTo>
                    <a:lnTo>
                      <a:pt x="0" y="266"/>
                    </a:lnTo>
                    <a:lnTo>
                      <a:pt x="0" y="264"/>
                    </a:lnTo>
                    <a:lnTo>
                      <a:pt x="2" y="260"/>
                    </a:lnTo>
                    <a:lnTo>
                      <a:pt x="4" y="256"/>
                    </a:lnTo>
                    <a:lnTo>
                      <a:pt x="8" y="254"/>
                    </a:lnTo>
                    <a:lnTo>
                      <a:pt x="12" y="252"/>
                    </a:lnTo>
                    <a:lnTo>
                      <a:pt x="18" y="252"/>
                    </a:lnTo>
                    <a:lnTo>
                      <a:pt x="28" y="254"/>
                    </a:lnTo>
                    <a:lnTo>
                      <a:pt x="40" y="246"/>
                    </a:lnTo>
                    <a:lnTo>
                      <a:pt x="40" y="246"/>
                    </a:lnTo>
                    <a:lnTo>
                      <a:pt x="42" y="244"/>
                    </a:lnTo>
                    <a:lnTo>
                      <a:pt x="44" y="242"/>
                    </a:lnTo>
                    <a:lnTo>
                      <a:pt x="48" y="242"/>
                    </a:lnTo>
                    <a:lnTo>
                      <a:pt x="54" y="240"/>
                    </a:lnTo>
                    <a:lnTo>
                      <a:pt x="54" y="240"/>
                    </a:lnTo>
                    <a:lnTo>
                      <a:pt x="56" y="240"/>
                    </a:lnTo>
                    <a:lnTo>
                      <a:pt x="60" y="240"/>
                    </a:lnTo>
                    <a:lnTo>
                      <a:pt x="64" y="238"/>
                    </a:lnTo>
                    <a:lnTo>
                      <a:pt x="70" y="236"/>
                    </a:lnTo>
                    <a:lnTo>
                      <a:pt x="74" y="232"/>
                    </a:lnTo>
                    <a:lnTo>
                      <a:pt x="78" y="226"/>
                    </a:lnTo>
                    <a:lnTo>
                      <a:pt x="80" y="220"/>
                    </a:lnTo>
                    <a:lnTo>
                      <a:pt x="82" y="218"/>
                    </a:lnTo>
                    <a:lnTo>
                      <a:pt x="82" y="216"/>
                    </a:lnTo>
                    <a:lnTo>
                      <a:pt x="84" y="212"/>
                    </a:lnTo>
                    <a:lnTo>
                      <a:pt x="84" y="208"/>
                    </a:lnTo>
                    <a:lnTo>
                      <a:pt x="84" y="206"/>
                    </a:lnTo>
                    <a:lnTo>
                      <a:pt x="84" y="202"/>
                    </a:lnTo>
                    <a:lnTo>
                      <a:pt x="80" y="202"/>
                    </a:lnTo>
                    <a:lnTo>
                      <a:pt x="78" y="198"/>
                    </a:lnTo>
                    <a:lnTo>
                      <a:pt x="76" y="196"/>
                    </a:lnTo>
                    <a:lnTo>
                      <a:pt x="74" y="192"/>
                    </a:lnTo>
                    <a:lnTo>
                      <a:pt x="74" y="188"/>
                    </a:lnTo>
                    <a:lnTo>
                      <a:pt x="74" y="186"/>
                    </a:lnTo>
                    <a:lnTo>
                      <a:pt x="80" y="184"/>
                    </a:lnTo>
                    <a:lnTo>
                      <a:pt x="84" y="182"/>
                    </a:lnTo>
                    <a:lnTo>
                      <a:pt x="86" y="182"/>
                    </a:lnTo>
                    <a:lnTo>
                      <a:pt x="88" y="180"/>
                    </a:lnTo>
                    <a:lnTo>
                      <a:pt x="88" y="180"/>
                    </a:lnTo>
                    <a:lnTo>
                      <a:pt x="90" y="178"/>
                    </a:lnTo>
                    <a:lnTo>
                      <a:pt x="90" y="176"/>
                    </a:lnTo>
                    <a:lnTo>
                      <a:pt x="90" y="174"/>
                    </a:lnTo>
                    <a:lnTo>
                      <a:pt x="90" y="172"/>
                    </a:lnTo>
                    <a:lnTo>
                      <a:pt x="90" y="172"/>
                    </a:lnTo>
                    <a:lnTo>
                      <a:pt x="94" y="172"/>
                    </a:lnTo>
                    <a:lnTo>
                      <a:pt x="98" y="170"/>
                    </a:lnTo>
                    <a:lnTo>
                      <a:pt x="102" y="170"/>
                    </a:lnTo>
                    <a:lnTo>
                      <a:pt x="106" y="168"/>
                    </a:lnTo>
                    <a:lnTo>
                      <a:pt x="110" y="164"/>
                    </a:lnTo>
                    <a:lnTo>
                      <a:pt x="112" y="158"/>
                    </a:lnTo>
                    <a:lnTo>
                      <a:pt x="116" y="152"/>
                    </a:lnTo>
                    <a:lnTo>
                      <a:pt x="116" y="146"/>
                    </a:lnTo>
                    <a:lnTo>
                      <a:pt x="116" y="142"/>
                    </a:lnTo>
                    <a:lnTo>
                      <a:pt x="120" y="136"/>
                    </a:lnTo>
                    <a:lnTo>
                      <a:pt x="124" y="134"/>
                    </a:lnTo>
                    <a:lnTo>
                      <a:pt x="128" y="132"/>
                    </a:lnTo>
                    <a:lnTo>
                      <a:pt x="134" y="130"/>
                    </a:lnTo>
                    <a:lnTo>
                      <a:pt x="140" y="130"/>
                    </a:lnTo>
                    <a:lnTo>
                      <a:pt x="144" y="128"/>
                    </a:lnTo>
                    <a:lnTo>
                      <a:pt x="146" y="124"/>
                    </a:lnTo>
                    <a:lnTo>
                      <a:pt x="148" y="120"/>
                    </a:lnTo>
                    <a:lnTo>
                      <a:pt x="150" y="114"/>
                    </a:lnTo>
                    <a:lnTo>
                      <a:pt x="154" y="110"/>
                    </a:lnTo>
                    <a:lnTo>
                      <a:pt x="158" y="104"/>
                    </a:lnTo>
                    <a:lnTo>
                      <a:pt x="164" y="102"/>
                    </a:lnTo>
                    <a:lnTo>
                      <a:pt x="172" y="100"/>
                    </a:lnTo>
                    <a:lnTo>
                      <a:pt x="176" y="100"/>
                    </a:lnTo>
                    <a:lnTo>
                      <a:pt x="178" y="98"/>
                    </a:lnTo>
                    <a:lnTo>
                      <a:pt x="180" y="96"/>
                    </a:lnTo>
                    <a:lnTo>
                      <a:pt x="180" y="94"/>
                    </a:lnTo>
                    <a:lnTo>
                      <a:pt x="180" y="92"/>
                    </a:lnTo>
                    <a:lnTo>
                      <a:pt x="180" y="90"/>
                    </a:lnTo>
                    <a:lnTo>
                      <a:pt x="180" y="86"/>
                    </a:lnTo>
                    <a:lnTo>
                      <a:pt x="182" y="82"/>
                    </a:lnTo>
                    <a:lnTo>
                      <a:pt x="186" y="80"/>
                    </a:lnTo>
                    <a:lnTo>
                      <a:pt x="190" y="76"/>
                    </a:lnTo>
                    <a:lnTo>
                      <a:pt x="194" y="74"/>
                    </a:lnTo>
                    <a:lnTo>
                      <a:pt x="216" y="74"/>
                    </a:lnTo>
                    <a:lnTo>
                      <a:pt x="194" y="86"/>
                    </a:lnTo>
                  </a:path>
                </a:pathLst>
              </a:custGeom>
              <a:grpFill/>
              <a:ln w="12700">
                <a:solidFill>
                  <a:schemeClr val="bg1"/>
                </a:solidFill>
                <a:prstDash val="solid"/>
                <a:round/>
                <a:headEnd/>
                <a:tailEnd/>
              </a:ln>
            </p:spPr>
            <p:txBody>
              <a:bodyPr/>
              <a:lstStyle/>
              <a:p>
                <a:endParaRPr lang="ko-KR" altLang="en-US"/>
              </a:p>
            </p:txBody>
          </p:sp>
          <p:sp>
            <p:nvSpPr>
              <p:cNvPr id="150" name="Freeform 211">
                <a:extLst>
                  <a:ext uri="{FF2B5EF4-FFF2-40B4-BE49-F238E27FC236}">
                    <a16:creationId xmlns:a16="http://schemas.microsoft.com/office/drawing/2014/main" id="{8526DF4B-E0F2-43F6-AF2B-2E5CC691EFDE}"/>
                  </a:ext>
                </a:extLst>
              </p:cNvPr>
              <p:cNvSpPr>
                <a:spLocks/>
              </p:cNvSpPr>
              <p:nvPr/>
            </p:nvSpPr>
            <p:spPr bwMode="gray">
              <a:xfrm>
                <a:off x="2133" y="2924"/>
                <a:ext cx="68"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path>
                </a:pathLst>
              </a:custGeom>
              <a:grpFill/>
              <a:ln w="12700">
                <a:solidFill>
                  <a:schemeClr val="bg1"/>
                </a:solidFill>
                <a:prstDash val="solid"/>
                <a:round/>
                <a:headEnd/>
                <a:tailEnd/>
              </a:ln>
            </p:spPr>
            <p:txBody>
              <a:bodyPr/>
              <a:lstStyle/>
              <a:p>
                <a:endParaRPr lang="ko-KR" altLang="en-US"/>
              </a:p>
            </p:txBody>
          </p:sp>
          <p:sp>
            <p:nvSpPr>
              <p:cNvPr id="151" name="Freeform 212">
                <a:extLst>
                  <a:ext uri="{FF2B5EF4-FFF2-40B4-BE49-F238E27FC236}">
                    <a16:creationId xmlns:a16="http://schemas.microsoft.com/office/drawing/2014/main" id="{C0098F36-28B8-4136-BED1-729309566978}"/>
                  </a:ext>
                </a:extLst>
              </p:cNvPr>
              <p:cNvSpPr>
                <a:spLocks/>
              </p:cNvSpPr>
              <p:nvPr/>
            </p:nvSpPr>
            <p:spPr bwMode="gray">
              <a:xfrm>
                <a:off x="2487" y="2650"/>
                <a:ext cx="36"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path>
                </a:pathLst>
              </a:custGeom>
              <a:grpFill/>
              <a:ln w="12700">
                <a:solidFill>
                  <a:schemeClr val="bg1"/>
                </a:solidFill>
                <a:prstDash val="solid"/>
                <a:round/>
                <a:headEnd/>
                <a:tailEnd/>
              </a:ln>
            </p:spPr>
            <p:txBody>
              <a:bodyPr/>
              <a:lstStyle/>
              <a:p>
                <a:endParaRPr lang="ko-KR" altLang="en-US"/>
              </a:p>
            </p:txBody>
          </p:sp>
          <p:sp>
            <p:nvSpPr>
              <p:cNvPr id="152" name="Freeform 213">
                <a:extLst>
                  <a:ext uri="{FF2B5EF4-FFF2-40B4-BE49-F238E27FC236}">
                    <a16:creationId xmlns:a16="http://schemas.microsoft.com/office/drawing/2014/main" id="{9C1AB517-5655-4FB9-8B22-98E6CB6C7075}"/>
                  </a:ext>
                </a:extLst>
              </p:cNvPr>
              <p:cNvSpPr>
                <a:spLocks/>
              </p:cNvSpPr>
              <p:nvPr/>
            </p:nvSpPr>
            <p:spPr bwMode="gray">
              <a:xfrm>
                <a:off x="2499" y="2528"/>
                <a:ext cx="144"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22">
                    <a:moveTo>
                      <a:pt x="6" y="106"/>
                    </a:moveTo>
                    <a:lnTo>
                      <a:pt x="0" y="114"/>
                    </a:lnTo>
                    <a:lnTo>
                      <a:pt x="14" y="118"/>
                    </a:lnTo>
                    <a:lnTo>
                      <a:pt x="22" y="114"/>
                    </a:lnTo>
                    <a:lnTo>
                      <a:pt x="38" y="110"/>
                    </a:lnTo>
                    <a:lnTo>
                      <a:pt x="58" y="106"/>
                    </a:lnTo>
                    <a:lnTo>
                      <a:pt x="62" y="118"/>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64" y="90"/>
                    </a:lnTo>
                    <a:lnTo>
                      <a:pt x="40" y="90"/>
                    </a:lnTo>
                    <a:lnTo>
                      <a:pt x="22" y="96"/>
                    </a:lnTo>
                    <a:lnTo>
                      <a:pt x="6" y="106"/>
                    </a:lnTo>
                  </a:path>
                </a:pathLst>
              </a:custGeom>
              <a:grpFill/>
              <a:ln w="12700">
                <a:solidFill>
                  <a:schemeClr val="bg1"/>
                </a:solidFill>
                <a:prstDash val="solid"/>
                <a:round/>
                <a:headEnd/>
                <a:tailEnd/>
              </a:ln>
            </p:spPr>
            <p:txBody>
              <a:bodyPr/>
              <a:lstStyle/>
              <a:p>
                <a:endParaRPr lang="ko-KR" altLang="en-US"/>
              </a:p>
            </p:txBody>
          </p:sp>
          <p:sp>
            <p:nvSpPr>
              <p:cNvPr id="153" name="Freeform 214">
                <a:extLst>
                  <a:ext uri="{FF2B5EF4-FFF2-40B4-BE49-F238E27FC236}">
                    <a16:creationId xmlns:a16="http://schemas.microsoft.com/office/drawing/2014/main" id="{3DA529C6-E279-4356-A1E1-970E6E8A5816}"/>
                  </a:ext>
                </a:extLst>
              </p:cNvPr>
              <p:cNvSpPr>
                <a:spLocks/>
              </p:cNvSpPr>
              <p:nvPr/>
            </p:nvSpPr>
            <p:spPr bwMode="gray">
              <a:xfrm>
                <a:off x="2519" y="2644"/>
                <a:ext cx="24"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Lst>
                <a:ahLst/>
                <a:cxnLst>
                  <a:cxn ang="0">
                    <a:pos x="T0" y="T1"/>
                  </a:cxn>
                  <a:cxn ang="0">
                    <a:pos x="T2" y="T3"/>
                  </a:cxn>
                  <a:cxn ang="0">
                    <a:pos x="T4" y="T5"/>
                  </a:cxn>
                  <a:cxn ang="0">
                    <a:pos x="T6" y="T7"/>
                  </a:cxn>
                  <a:cxn ang="0">
                    <a:pos x="T8" y="T9"/>
                  </a:cxn>
                  <a:cxn ang="0">
                    <a:pos x="T10" y="T11"/>
                  </a:cxn>
                </a:cxnLst>
                <a:rect l="0" t="0" r="r" b="b"/>
                <a:pathLst>
                  <a:path w="24" h="16">
                    <a:moveTo>
                      <a:pt x="8" y="0"/>
                    </a:moveTo>
                    <a:lnTo>
                      <a:pt x="0" y="10"/>
                    </a:lnTo>
                    <a:lnTo>
                      <a:pt x="8" y="16"/>
                    </a:lnTo>
                    <a:lnTo>
                      <a:pt x="18" y="8"/>
                    </a:lnTo>
                    <a:lnTo>
                      <a:pt x="24" y="2"/>
                    </a:lnTo>
                    <a:lnTo>
                      <a:pt x="8" y="0"/>
                    </a:lnTo>
                  </a:path>
                </a:pathLst>
              </a:custGeom>
              <a:grpFill/>
              <a:ln w="12700">
                <a:solidFill>
                  <a:schemeClr val="bg1"/>
                </a:solidFill>
                <a:prstDash val="solid"/>
                <a:round/>
                <a:headEnd/>
                <a:tailEnd/>
              </a:ln>
            </p:spPr>
            <p:txBody>
              <a:bodyPr/>
              <a:lstStyle/>
              <a:p>
                <a:endParaRPr lang="ko-KR" altLang="en-US"/>
              </a:p>
            </p:txBody>
          </p:sp>
          <p:sp>
            <p:nvSpPr>
              <p:cNvPr id="154" name="Freeform 215">
                <a:extLst>
                  <a:ext uri="{FF2B5EF4-FFF2-40B4-BE49-F238E27FC236}">
                    <a16:creationId xmlns:a16="http://schemas.microsoft.com/office/drawing/2014/main" id="{A85529CE-2D0B-45AD-9627-305C13BEF951}"/>
                  </a:ext>
                </a:extLst>
              </p:cNvPr>
              <p:cNvSpPr>
                <a:spLocks/>
              </p:cNvSpPr>
              <p:nvPr/>
            </p:nvSpPr>
            <p:spPr bwMode="gray">
              <a:xfrm>
                <a:off x="2617" y="2454"/>
                <a:ext cx="78"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path>
                </a:pathLst>
              </a:custGeom>
              <a:grpFill/>
              <a:ln w="12700">
                <a:solidFill>
                  <a:schemeClr val="bg1"/>
                </a:solidFill>
                <a:prstDash val="solid"/>
                <a:round/>
                <a:headEnd/>
                <a:tailEnd/>
              </a:ln>
            </p:spPr>
            <p:txBody>
              <a:bodyPr/>
              <a:lstStyle/>
              <a:p>
                <a:endParaRPr lang="ko-KR" altLang="en-US"/>
              </a:p>
            </p:txBody>
          </p:sp>
          <p:sp>
            <p:nvSpPr>
              <p:cNvPr id="155" name="Freeform 216">
                <a:extLst>
                  <a:ext uri="{FF2B5EF4-FFF2-40B4-BE49-F238E27FC236}">
                    <a16:creationId xmlns:a16="http://schemas.microsoft.com/office/drawing/2014/main" id="{C282B306-17ED-419C-AF58-98E8DE421475}"/>
                  </a:ext>
                </a:extLst>
              </p:cNvPr>
              <p:cNvSpPr>
                <a:spLocks/>
              </p:cNvSpPr>
              <p:nvPr/>
            </p:nvSpPr>
            <p:spPr bwMode="gray">
              <a:xfrm>
                <a:off x="1777" y="2624"/>
                <a:ext cx="80"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8" y="0"/>
                    </a:moveTo>
                    <a:lnTo>
                      <a:pt x="52"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12700">
                <a:solidFill>
                  <a:schemeClr val="bg1"/>
                </a:solidFill>
                <a:prstDash val="solid"/>
                <a:round/>
                <a:headEnd/>
                <a:tailEnd/>
              </a:ln>
            </p:spPr>
            <p:txBody>
              <a:bodyPr/>
              <a:lstStyle/>
              <a:p>
                <a:endParaRPr lang="ko-KR" altLang="en-US"/>
              </a:p>
            </p:txBody>
          </p:sp>
          <p:sp>
            <p:nvSpPr>
              <p:cNvPr id="156" name="Freeform 217">
                <a:extLst>
                  <a:ext uri="{FF2B5EF4-FFF2-40B4-BE49-F238E27FC236}">
                    <a16:creationId xmlns:a16="http://schemas.microsoft.com/office/drawing/2014/main" id="{282AA41D-7E9E-4CBE-8E1A-3C25E49F69CC}"/>
                  </a:ext>
                </a:extLst>
              </p:cNvPr>
              <p:cNvSpPr>
                <a:spLocks/>
              </p:cNvSpPr>
              <p:nvPr/>
            </p:nvSpPr>
            <p:spPr bwMode="gray">
              <a:xfrm>
                <a:off x="1777" y="2624"/>
                <a:ext cx="80"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6" y="0"/>
                    </a:moveTo>
                    <a:lnTo>
                      <a:pt x="50"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path>
                </a:pathLst>
              </a:custGeom>
              <a:grpFill/>
              <a:ln w="12700">
                <a:solidFill>
                  <a:schemeClr val="bg1"/>
                </a:solidFill>
                <a:prstDash val="solid"/>
                <a:round/>
                <a:headEnd/>
                <a:tailEnd/>
              </a:ln>
            </p:spPr>
            <p:txBody>
              <a:bodyPr/>
              <a:lstStyle/>
              <a:p>
                <a:endParaRPr lang="ko-KR" altLang="en-US"/>
              </a:p>
            </p:txBody>
          </p:sp>
          <p:sp>
            <p:nvSpPr>
              <p:cNvPr id="157" name="Freeform 218">
                <a:extLst>
                  <a:ext uri="{FF2B5EF4-FFF2-40B4-BE49-F238E27FC236}">
                    <a16:creationId xmlns:a16="http://schemas.microsoft.com/office/drawing/2014/main" id="{DBA338FD-F4AD-4575-BA43-5B602EA466A8}"/>
                  </a:ext>
                </a:extLst>
              </p:cNvPr>
              <p:cNvSpPr>
                <a:spLocks/>
              </p:cNvSpPr>
              <p:nvPr/>
            </p:nvSpPr>
            <p:spPr bwMode="gray">
              <a:xfrm>
                <a:off x="925" y="1780"/>
                <a:ext cx="336"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 h="412">
                    <a:moveTo>
                      <a:pt x="326" y="52"/>
                    </a:moveTo>
                    <a:lnTo>
                      <a:pt x="314" y="48"/>
                    </a:lnTo>
                    <a:lnTo>
                      <a:pt x="308" y="46"/>
                    </a:lnTo>
                    <a:lnTo>
                      <a:pt x="302" y="44"/>
                    </a:lnTo>
                    <a:lnTo>
                      <a:pt x="300" y="44"/>
                    </a:lnTo>
                    <a:lnTo>
                      <a:pt x="298" y="44"/>
                    </a:lnTo>
                    <a:lnTo>
                      <a:pt x="314" y="42"/>
                    </a:lnTo>
                    <a:lnTo>
                      <a:pt x="314" y="42"/>
                    </a:lnTo>
                    <a:lnTo>
                      <a:pt x="314" y="42"/>
                    </a:lnTo>
                    <a:lnTo>
                      <a:pt x="312" y="42"/>
                    </a:lnTo>
                    <a:lnTo>
                      <a:pt x="312" y="42"/>
                    </a:lnTo>
                    <a:lnTo>
                      <a:pt x="312" y="42"/>
                    </a:lnTo>
                    <a:lnTo>
                      <a:pt x="314" y="42"/>
                    </a:lnTo>
                    <a:lnTo>
                      <a:pt x="318" y="42"/>
                    </a:lnTo>
                    <a:lnTo>
                      <a:pt x="322" y="40"/>
                    </a:lnTo>
                    <a:lnTo>
                      <a:pt x="326" y="38"/>
                    </a:lnTo>
                    <a:lnTo>
                      <a:pt x="328" y="34"/>
                    </a:lnTo>
                    <a:lnTo>
                      <a:pt x="328" y="30"/>
                    </a:lnTo>
                    <a:lnTo>
                      <a:pt x="330" y="26"/>
                    </a:lnTo>
                    <a:lnTo>
                      <a:pt x="330" y="22"/>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30" y="14"/>
                    </a:lnTo>
                    <a:lnTo>
                      <a:pt x="224" y="16"/>
                    </a:lnTo>
                    <a:lnTo>
                      <a:pt x="220" y="18"/>
                    </a:lnTo>
                    <a:lnTo>
                      <a:pt x="218" y="20"/>
                    </a:lnTo>
                    <a:lnTo>
                      <a:pt x="216" y="22"/>
                    </a:lnTo>
                    <a:lnTo>
                      <a:pt x="216" y="22"/>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6" y="284"/>
                    </a:lnTo>
                    <a:lnTo>
                      <a:pt x="14" y="290"/>
                    </a:lnTo>
                    <a:lnTo>
                      <a:pt x="12" y="294"/>
                    </a:lnTo>
                    <a:lnTo>
                      <a:pt x="10" y="298"/>
                    </a:lnTo>
                    <a:lnTo>
                      <a:pt x="8" y="300"/>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4" y="64"/>
                    </a:lnTo>
                    <a:lnTo>
                      <a:pt x="226" y="64"/>
                    </a:lnTo>
                    <a:lnTo>
                      <a:pt x="230" y="64"/>
                    </a:lnTo>
                    <a:lnTo>
                      <a:pt x="234" y="64"/>
                    </a:lnTo>
                    <a:lnTo>
                      <a:pt x="238" y="66"/>
                    </a:lnTo>
                    <a:lnTo>
                      <a:pt x="242" y="70"/>
                    </a:lnTo>
                    <a:lnTo>
                      <a:pt x="260" y="72"/>
                    </a:lnTo>
                    <a:lnTo>
                      <a:pt x="260" y="72"/>
                    </a:lnTo>
                    <a:lnTo>
                      <a:pt x="264" y="70"/>
                    </a:lnTo>
                    <a:lnTo>
                      <a:pt x="266" y="70"/>
                    </a:lnTo>
                    <a:lnTo>
                      <a:pt x="270" y="68"/>
                    </a:lnTo>
                    <a:lnTo>
                      <a:pt x="272" y="66"/>
                    </a:lnTo>
                    <a:lnTo>
                      <a:pt x="276" y="64"/>
                    </a:lnTo>
                    <a:lnTo>
                      <a:pt x="276" y="60"/>
                    </a:lnTo>
                    <a:lnTo>
                      <a:pt x="276" y="60"/>
                    </a:lnTo>
                    <a:lnTo>
                      <a:pt x="276" y="58"/>
                    </a:lnTo>
                    <a:lnTo>
                      <a:pt x="278" y="56"/>
                    </a:lnTo>
                    <a:lnTo>
                      <a:pt x="280" y="52"/>
                    </a:lnTo>
                    <a:lnTo>
                      <a:pt x="284" y="50"/>
                    </a:lnTo>
                    <a:lnTo>
                      <a:pt x="288" y="50"/>
                    </a:lnTo>
                    <a:lnTo>
                      <a:pt x="294" y="50"/>
                    </a:lnTo>
                    <a:lnTo>
                      <a:pt x="326" y="66"/>
                    </a:lnTo>
                    <a:lnTo>
                      <a:pt x="326" y="66"/>
                    </a:lnTo>
                    <a:lnTo>
                      <a:pt x="326" y="66"/>
                    </a:lnTo>
                    <a:lnTo>
                      <a:pt x="328" y="64"/>
                    </a:lnTo>
                    <a:lnTo>
                      <a:pt x="328" y="62"/>
                    </a:lnTo>
                    <a:lnTo>
                      <a:pt x="328" y="56"/>
                    </a:lnTo>
                    <a:lnTo>
                      <a:pt x="336" y="56"/>
                    </a:lnTo>
                    <a:lnTo>
                      <a:pt x="326" y="52"/>
                    </a:lnTo>
                  </a:path>
                </a:pathLst>
              </a:custGeom>
              <a:grpFill/>
              <a:ln w="12700">
                <a:solidFill>
                  <a:schemeClr val="bg1"/>
                </a:solidFill>
                <a:prstDash val="solid"/>
                <a:round/>
                <a:headEnd/>
                <a:tailEnd/>
              </a:ln>
            </p:spPr>
            <p:txBody>
              <a:bodyPr/>
              <a:lstStyle/>
              <a:p>
                <a:endParaRPr lang="ko-KR" altLang="en-US"/>
              </a:p>
            </p:txBody>
          </p:sp>
          <p:sp>
            <p:nvSpPr>
              <p:cNvPr id="158" name="Freeform 219">
                <a:extLst>
                  <a:ext uri="{FF2B5EF4-FFF2-40B4-BE49-F238E27FC236}">
                    <a16:creationId xmlns:a16="http://schemas.microsoft.com/office/drawing/2014/main" id="{55D868BF-E06D-40C3-9A23-00BC9193457C}"/>
                  </a:ext>
                </a:extLst>
              </p:cNvPr>
              <p:cNvSpPr>
                <a:spLocks/>
              </p:cNvSpPr>
              <p:nvPr/>
            </p:nvSpPr>
            <p:spPr bwMode="gray">
              <a:xfrm>
                <a:off x="739" y="2478"/>
                <a:ext cx="158"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8" y="116"/>
                    </a:lnTo>
                    <a:lnTo>
                      <a:pt x="64" y="116"/>
                    </a:lnTo>
                    <a:lnTo>
                      <a:pt x="60" y="118"/>
                    </a:lnTo>
                    <a:lnTo>
                      <a:pt x="56" y="118"/>
                    </a:lnTo>
                    <a:lnTo>
                      <a:pt x="52" y="120"/>
                    </a:lnTo>
                    <a:lnTo>
                      <a:pt x="50" y="122"/>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8"/>
                    </a:lnTo>
                    <a:lnTo>
                      <a:pt x="16" y="118"/>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2" y="42"/>
                    </a:lnTo>
                    <a:lnTo>
                      <a:pt x="36" y="40"/>
                    </a:lnTo>
                    <a:lnTo>
                      <a:pt x="38" y="38"/>
                    </a:lnTo>
                    <a:lnTo>
                      <a:pt x="38" y="36"/>
                    </a:lnTo>
                    <a:lnTo>
                      <a:pt x="38" y="34"/>
                    </a:lnTo>
                    <a:lnTo>
                      <a:pt x="38" y="34"/>
                    </a:lnTo>
                    <a:lnTo>
                      <a:pt x="36" y="32"/>
                    </a:lnTo>
                    <a:lnTo>
                      <a:pt x="28" y="28"/>
                    </a:lnTo>
                    <a:lnTo>
                      <a:pt x="28" y="28"/>
                    </a:lnTo>
                    <a:lnTo>
                      <a:pt x="26" y="28"/>
                    </a:lnTo>
                    <a:lnTo>
                      <a:pt x="26" y="28"/>
                    </a:lnTo>
                    <a:lnTo>
                      <a:pt x="24"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4" y="18"/>
                    </a:lnTo>
                    <a:lnTo>
                      <a:pt x="116" y="20"/>
                    </a:lnTo>
                    <a:lnTo>
                      <a:pt x="120" y="22"/>
                    </a:lnTo>
                    <a:lnTo>
                      <a:pt x="122" y="24"/>
                    </a:lnTo>
                    <a:lnTo>
                      <a:pt x="126" y="28"/>
                    </a:lnTo>
                    <a:lnTo>
                      <a:pt x="126" y="26"/>
                    </a:lnTo>
                    <a:lnTo>
                      <a:pt x="134" y="36"/>
                    </a:lnTo>
                    <a:lnTo>
                      <a:pt x="134" y="36"/>
                    </a:lnTo>
                    <a:lnTo>
                      <a:pt x="152" y="42"/>
                    </a:lnTo>
                    <a:lnTo>
                      <a:pt x="158" y="44"/>
                    </a:lnTo>
                    <a:lnTo>
                      <a:pt x="154" y="46"/>
                    </a:lnTo>
                  </a:path>
                </a:pathLst>
              </a:custGeom>
              <a:grpFill/>
              <a:ln w="12700">
                <a:solidFill>
                  <a:schemeClr val="bg1"/>
                </a:solidFill>
                <a:prstDash val="solid"/>
                <a:round/>
                <a:headEnd/>
                <a:tailEnd/>
              </a:ln>
            </p:spPr>
            <p:txBody>
              <a:bodyPr/>
              <a:lstStyle/>
              <a:p>
                <a:endParaRPr lang="ko-KR" altLang="en-US"/>
              </a:p>
            </p:txBody>
          </p:sp>
          <p:sp>
            <p:nvSpPr>
              <p:cNvPr id="159" name="Freeform 220">
                <a:extLst>
                  <a:ext uri="{FF2B5EF4-FFF2-40B4-BE49-F238E27FC236}">
                    <a16:creationId xmlns:a16="http://schemas.microsoft.com/office/drawing/2014/main" id="{3FA7479A-5058-477E-A6DE-C6D8D4836C14}"/>
                  </a:ext>
                </a:extLst>
              </p:cNvPr>
              <p:cNvSpPr>
                <a:spLocks/>
              </p:cNvSpPr>
              <p:nvPr/>
            </p:nvSpPr>
            <p:spPr bwMode="gray">
              <a:xfrm>
                <a:off x="939" y="2440"/>
                <a:ext cx="156"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46">
                    <a:moveTo>
                      <a:pt x="94" y="14"/>
                    </a:moveTo>
                    <a:lnTo>
                      <a:pt x="94" y="14"/>
                    </a:lnTo>
                    <a:lnTo>
                      <a:pt x="92" y="16"/>
                    </a:lnTo>
                    <a:lnTo>
                      <a:pt x="92" y="16"/>
                    </a:lnTo>
                    <a:lnTo>
                      <a:pt x="92" y="16"/>
                    </a:lnTo>
                    <a:lnTo>
                      <a:pt x="92" y="16"/>
                    </a:lnTo>
                    <a:lnTo>
                      <a:pt x="94" y="18"/>
                    </a:lnTo>
                    <a:lnTo>
                      <a:pt x="94" y="18"/>
                    </a:lnTo>
                    <a:lnTo>
                      <a:pt x="94" y="20"/>
                    </a:lnTo>
                    <a:lnTo>
                      <a:pt x="94" y="20"/>
                    </a:lnTo>
                    <a:lnTo>
                      <a:pt x="84" y="24"/>
                    </a:lnTo>
                    <a:lnTo>
                      <a:pt x="76" y="28"/>
                    </a:lnTo>
                    <a:lnTo>
                      <a:pt x="76" y="28"/>
                    </a:lnTo>
                    <a:lnTo>
                      <a:pt x="78" y="32"/>
                    </a:lnTo>
                    <a:lnTo>
                      <a:pt x="82" y="34"/>
                    </a:lnTo>
                    <a:lnTo>
                      <a:pt x="84" y="38"/>
                    </a:lnTo>
                    <a:lnTo>
                      <a:pt x="88" y="42"/>
                    </a:lnTo>
                    <a:lnTo>
                      <a:pt x="94" y="46"/>
                    </a:lnTo>
                    <a:lnTo>
                      <a:pt x="98" y="50"/>
                    </a:lnTo>
                    <a:lnTo>
                      <a:pt x="104" y="52"/>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20" y="134"/>
                    </a:lnTo>
                    <a:lnTo>
                      <a:pt x="118" y="132"/>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8"/>
                    </a:lnTo>
                    <a:lnTo>
                      <a:pt x="12" y="42"/>
                    </a:lnTo>
                    <a:lnTo>
                      <a:pt x="4" y="34"/>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0"/>
                    </a:lnTo>
                    <a:lnTo>
                      <a:pt x="30" y="12"/>
                    </a:lnTo>
                    <a:lnTo>
                      <a:pt x="30" y="14"/>
                    </a:lnTo>
                    <a:lnTo>
                      <a:pt x="30" y="14"/>
                    </a:lnTo>
                    <a:lnTo>
                      <a:pt x="32" y="16"/>
                    </a:lnTo>
                    <a:lnTo>
                      <a:pt x="34" y="14"/>
                    </a:lnTo>
                    <a:lnTo>
                      <a:pt x="36" y="14"/>
                    </a:lnTo>
                    <a:lnTo>
                      <a:pt x="40" y="12"/>
                    </a:lnTo>
                    <a:lnTo>
                      <a:pt x="40" y="12"/>
                    </a:lnTo>
                    <a:lnTo>
                      <a:pt x="40" y="10"/>
                    </a:lnTo>
                    <a:lnTo>
                      <a:pt x="42" y="10"/>
                    </a:lnTo>
                    <a:lnTo>
                      <a:pt x="46" y="6"/>
                    </a:lnTo>
                    <a:lnTo>
                      <a:pt x="44" y="8"/>
                    </a:lnTo>
                    <a:lnTo>
                      <a:pt x="44" y="8"/>
                    </a:lnTo>
                    <a:lnTo>
                      <a:pt x="44" y="10"/>
                    </a:lnTo>
                    <a:lnTo>
                      <a:pt x="46" y="12"/>
                    </a:lnTo>
                    <a:lnTo>
                      <a:pt x="46" y="12"/>
                    </a:lnTo>
                    <a:lnTo>
                      <a:pt x="48" y="12"/>
                    </a:lnTo>
                    <a:lnTo>
                      <a:pt x="48" y="10"/>
                    </a:lnTo>
                    <a:lnTo>
                      <a:pt x="48" y="8"/>
                    </a:lnTo>
                    <a:lnTo>
                      <a:pt x="48" y="8"/>
                    </a:lnTo>
                    <a:lnTo>
                      <a:pt x="48" y="6"/>
                    </a:lnTo>
                    <a:lnTo>
                      <a:pt x="46" y="4"/>
                    </a:lnTo>
                    <a:lnTo>
                      <a:pt x="46" y="4"/>
                    </a:lnTo>
                    <a:lnTo>
                      <a:pt x="48" y="4"/>
                    </a:lnTo>
                    <a:lnTo>
                      <a:pt x="50" y="4"/>
                    </a:lnTo>
                    <a:lnTo>
                      <a:pt x="50" y="2"/>
                    </a:lnTo>
                    <a:lnTo>
                      <a:pt x="52" y="2"/>
                    </a:lnTo>
                    <a:lnTo>
                      <a:pt x="54" y="0"/>
                    </a:lnTo>
                    <a:lnTo>
                      <a:pt x="54" y="0"/>
                    </a:lnTo>
                    <a:lnTo>
                      <a:pt x="58" y="0"/>
                    </a:lnTo>
                    <a:lnTo>
                      <a:pt x="62" y="0"/>
                    </a:lnTo>
                    <a:lnTo>
                      <a:pt x="62" y="0"/>
                    </a:lnTo>
                    <a:lnTo>
                      <a:pt x="64" y="0"/>
                    </a:lnTo>
                    <a:lnTo>
                      <a:pt x="66" y="0"/>
                    </a:lnTo>
                    <a:lnTo>
                      <a:pt x="70" y="0"/>
                    </a:lnTo>
                    <a:lnTo>
                      <a:pt x="72" y="0"/>
                    </a:lnTo>
                    <a:lnTo>
                      <a:pt x="74" y="4"/>
                    </a:lnTo>
                    <a:lnTo>
                      <a:pt x="74" y="4"/>
                    </a:lnTo>
                    <a:lnTo>
                      <a:pt x="76" y="6"/>
                    </a:lnTo>
                    <a:lnTo>
                      <a:pt x="80" y="8"/>
                    </a:lnTo>
                    <a:lnTo>
                      <a:pt x="84" y="10"/>
                    </a:lnTo>
                    <a:lnTo>
                      <a:pt x="88" y="12"/>
                    </a:lnTo>
                    <a:lnTo>
                      <a:pt x="92" y="12"/>
                    </a:lnTo>
                    <a:lnTo>
                      <a:pt x="94" y="14"/>
                    </a:lnTo>
                  </a:path>
                </a:pathLst>
              </a:custGeom>
              <a:grpFill/>
              <a:ln w="12700">
                <a:solidFill>
                  <a:schemeClr val="bg1"/>
                </a:solidFill>
                <a:prstDash val="solid"/>
                <a:round/>
                <a:headEnd/>
                <a:tailEnd/>
              </a:ln>
            </p:spPr>
            <p:txBody>
              <a:bodyPr/>
              <a:lstStyle/>
              <a:p>
                <a:endParaRPr lang="ko-KR" altLang="en-US"/>
              </a:p>
            </p:txBody>
          </p:sp>
          <p:sp>
            <p:nvSpPr>
              <p:cNvPr id="160" name="Freeform 221">
                <a:extLst>
                  <a:ext uri="{FF2B5EF4-FFF2-40B4-BE49-F238E27FC236}">
                    <a16:creationId xmlns:a16="http://schemas.microsoft.com/office/drawing/2014/main" id="{7A063C67-632E-4B65-914F-6DA2BA2FB64F}"/>
                  </a:ext>
                </a:extLst>
              </p:cNvPr>
              <p:cNvSpPr>
                <a:spLocks/>
              </p:cNvSpPr>
              <p:nvPr/>
            </p:nvSpPr>
            <p:spPr bwMode="gray">
              <a:xfrm>
                <a:off x="1013" y="2576"/>
                <a:ext cx="42"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24">
                    <a:moveTo>
                      <a:pt x="6" y="4"/>
                    </a:moveTo>
                    <a:lnTo>
                      <a:pt x="0" y="6"/>
                    </a:lnTo>
                    <a:lnTo>
                      <a:pt x="0" y="6"/>
                    </a:lnTo>
                    <a:lnTo>
                      <a:pt x="0" y="6"/>
                    </a:lnTo>
                    <a:lnTo>
                      <a:pt x="0" y="8"/>
                    </a:lnTo>
                    <a:lnTo>
                      <a:pt x="2" y="10"/>
                    </a:lnTo>
                    <a:lnTo>
                      <a:pt x="22" y="16"/>
                    </a:lnTo>
                    <a:lnTo>
                      <a:pt x="22" y="16"/>
                    </a:lnTo>
                    <a:lnTo>
                      <a:pt x="24" y="20"/>
                    </a:lnTo>
                    <a:lnTo>
                      <a:pt x="26" y="22"/>
                    </a:lnTo>
                    <a:lnTo>
                      <a:pt x="28" y="24"/>
                    </a:lnTo>
                    <a:lnTo>
                      <a:pt x="30" y="22"/>
                    </a:lnTo>
                    <a:lnTo>
                      <a:pt x="34" y="20"/>
                    </a:lnTo>
                    <a:lnTo>
                      <a:pt x="38" y="18"/>
                    </a:lnTo>
                    <a:lnTo>
                      <a:pt x="38" y="18"/>
                    </a:lnTo>
                    <a:lnTo>
                      <a:pt x="38" y="16"/>
                    </a:lnTo>
                    <a:lnTo>
                      <a:pt x="38" y="14"/>
                    </a:lnTo>
                    <a:lnTo>
                      <a:pt x="38" y="12"/>
                    </a:lnTo>
                    <a:lnTo>
                      <a:pt x="36" y="12"/>
                    </a:lnTo>
                    <a:lnTo>
                      <a:pt x="40" y="4"/>
                    </a:lnTo>
                    <a:lnTo>
                      <a:pt x="40" y="4"/>
                    </a:lnTo>
                    <a:lnTo>
                      <a:pt x="42" y="2"/>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path>
                </a:pathLst>
              </a:custGeom>
              <a:grpFill/>
              <a:ln w="12700">
                <a:solidFill>
                  <a:schemeClr val="bg1"/>
                </a:solidFill>
                <a:prstDash val="solid"/>
                <a:round/>
                <a:headEnd/>
                <a:tailEnd/>
              </a:ln>
            </p:spPr>
            <p:txBody>
              <a:bodyPr/>
              <a:lstStyle/>
              <a:p>
                <a:endParaRPr lang="ko-KR" altLang="en-US"/>
              </a:p>
            </p:txBody>
          </p:sp>
          <p:sp>
            <p:nvSpPr>
              <p:cNvPr id="161" name="Freeform 222">
                <a:extLst>
                  <a:ext uri="{FF2B5EF4-FFF2-40B4-BE49-F238E27FC236}">
                    <a16:creationId xmlns:a16="http://schemas.microsoft.com/office/drawing/2014/main" id="{60715225-7BAD-4CFE-A515-44CCB42DB11E}"/>
                  </a:ext>
                </a:extLst>
              </p:cNvPr>
              <p:cNvSpPr>
                <a:spLocks/>
              </p:cNvSpPr>
              <p:nvPr/>
            </p:nvSpPr>
            <p:spPr bwMode="gray">
              <a:xfrm>
                <a:off x="963" y="2524"/>
                <a:ext cx="20"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42">
                    <a:moveTo>
                      <a:pt x="14" y="0"/>
                    </a:moveTo>
                    <a:lnTo>
                      <a:pt x="14" y="2"/>
                    </a:lnTo>
                    <a:lnTo>
                      <a:pt x="12" y="2"/>
                    </a:lnTo>
                    <a:lnTo>
                      <a:pt x="10" y="4"/>
                    </a:lnTo>
                    <a:lnTo>
                      <a:pt x="8" y="6"/>
                    </a:lnTo>
                    <a:lnTo>
                      <a:pt x="4" y="6"/>
                    </a:lnTo>
                    <a:lnTo>
                      <a:pt x="2" y="6"/>
                    </a:lnTo>
                    <a:lnTo>
                      <a:pt x="2" y="4"/>
                    </a:lnTo>
                    <a:lnTo>
                      <a:pt x="0" y="4"/>
                    </a:lnTo>
                    <a:lnTo>
                      <a:pt x="0" y="4"/>
                    </a:lnTo>
                    <a:lnTo>
                      <a:pt x="2" y="8"/>
                    </a:lnTo>
                    <a:lnTo>
                      <a:pt x="2" y="12"/>
                    </a:lnTo>
                    <a:lnTo>
                      <a:pt x="2" y="16"/>
                    </a:lnTo>
                    <a:lnTo>
                      <a:pt x="0" y="20"/>
                    </a:lnTo>
                    <a:lnTo>
                      <a:pt x="0" y="38"/>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6"/>
                    </a:lnTo>
                    <a:lnTo>
                      <a:pt x="20" y="14"/>
                    </a:lnTo>
                    <a:lnTo>
                      <a:pt x="20" y="10"/>
                    </a:lnTo>
                    <a:lnTo>
                      <a:pt x="20" y="6"/>
                    </a:lnTo>
                    <a:lnTo>
                      <a:pt x="18" y="4"/>
                    </a:lnTo>
                    <a:lnTo>
                      <a:pt x="14" y="0"/>
                    </a:lnTo>
                  </a:path>
                </a:pathLst>
              </a:custGeom>
              <a:grpFill/>
              <a:ln w="12700">
                <a:solidFill>
                  <a:schemeClr val="bg1"/>
                </a:solidFill>
                <a:prstDash val="solid"/>
                <a:round/>
                <a:headEnd/>
                <a:tailEnd/>
              </a:ln>
            </p:spPr>
            <p:txBody>
              <a:bodyPr/>
              <a:lstStyle/>
              <a:p>
                <a:endParaRPr lang="ko-KR" altLang="en-US"/>
              </a:p>
            </p:txBody>
          </p:sp>
          <p:sp>
            <p:nvSpPr>
              <p:cNvPr id="162" name="Freeform 223">
                <a:extLst>
                  <a:ext uri="{FF2B5EF4-FFF2-40B4-BE49-F238E27FC236}">
                    <a16:creationId xmlns:a16="http://schemas.microsoft.com/office/drawing/2014/main" id="{75698D82-D35B-4AC5-873B-CE13F826B720}"/>
                  </a:ext>
                </a:extLst>
              </p:cNvPr>
              <p:cNvSpPr>
                <a:spLocks/>
              </p:cNvSpPr>
              <p:nvPr/>
            </p:nvSpPr>
            <p:spPr bwMode="gray">
              <a:xfrm>
                <a:off x="967" y="2492"/>
                <a:ext cx="18"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8">
                    <a:moveTo>
                      <a:pt x="8" y="4"/>
                    </a:moveTo>
                    <a:lnTo>
                      <a:pt x="6" y="4"/>
                    </a:lnTo>
                    <a:lnTo>
                      <a:pt x="6" y="4"/>
                    </a:lnTo>
                    <a:lnTo>
                      <a:pt x="4" y="4"/>
                    </a:lnTo>
                    <a:lnTo>
                      <a:pt x="2" y="6"/>
                    </a:lnTo>
                    <a:lnTo>
                      <a:pt x="0" y="8"/>
                    </a:lnTo>
                    <a:lnTo>
                      <a:pt x="2" y="10"/>
                    </a:lnTo>
                    <a:lnTo>
                      <a:pt x="2" y="12"/>
                    </a:lnTo>
                    <a:lnTo>
                      <a:pt x="2" y="16"/>
                    </a:lnTo>
                    <a:lnTo>
                      <a:pt x="4" y="20"/>
                    </a:lnTo>
                    <a:lnTo>
                      <a:pt x="6" y="22"/>
                    </a:lnTo>
                    <a:lnTo>
                      <a:pt x="12" y="28"/>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path>
                </a:pathLst>
              </a:custGeom>
              <a:grpFill/>
              <a:ln w="12700">
                <a:solidFill>
                  <a:schemeClr val="bg1"/>
                </a:solidFill>
                <a:prstDash val="solid"/>
                <a:round/>
                <a:headEnd/>
                <a:tailEnd/>
              </a:ln>
            </p:spPr>
            <p:txBody>
              <a:bodyPr/>
              <a:lstStyle/>
              <a:p>
                <a:endParaRPr lang="ko-KR" altLang="en-US"/>
              </a:p>
            </p:txBody>
          </p:sp>
          <p:sp>
            <p:nvSpPr>
              <p:cNvPr id="163" name="Freeform 224">
                <a:extLst>
                  <a:ext uri="{FF2B5EF4-FFF2-40B4-BE49-F238E27FC236}">
                    <a16:creationId xmlns:a16="http://schemas.microsoft.com/office/drawing/2014/main" id="{6A6362C6-EB54-47D2-BA1F-6E67F7AFCDD5}"/>
                  </a:ext>
                </a:extLst>
              </p:cNvPr>
              <p:cNvSpPr>
                <a:spLocks/>
              </p:cNvSpPr>
              <p:nvPr/>
            </p:nvSpPr>
            <p:spPr bwMode="gray">
              <a:xfrm>
                <a:off x="977" y="2384"/>
                <a:ext cx="10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60">
                    <a:moveTo>
                      <a:pt x="36" y="60"/>
                    </a:moveTo>
                    <a:lnTo>
                      <a:pt x="34" y="58"/>
                    </a:lnTo>
                    <a:lnTo>
                      <a:pt x="34" y="56"/>
                    </a:lnTo>
                    <a:lnTo>
                      <a:pt x="32" y="56"/>
                    </a:lnTo>
                    <a:lnTo>
                      <a:pt x="32" y="56"/>
                    </a:lnTo>
                    <a:lnTo>
                      <a:pt x="28" y="56"/>
                    </a:lnTo>
                    <a:lnTo>
                      <a:pt x="24" y="56"/>
                    </a:lnTo>
                    <a:lnTo>
                      <a:pt x="20" y="56"/>
                    </a:lnTo>
                    <a:lnTo>
                      <a:pt x="16" y="56"/>
                    </a:lnTo>
                    <a:lnTo>
                      <a:pt x="16" y="56"/>
                    </a:lnTo>
                    <a:lnTo>
                      <a:pt x="14" y="58"/>
                    </a:lnTo>
                    <a:lnTo>
                      <a:pt x="12" y="58"/>
                    </a:lnTo>
                    <a:lnTo>
                      <a:pt x="12" y="60"/>
                    </a:lnTo>
                    <a:lnTo>
                      <a:pt x="10" y="60"/>
                    </a:lnTo>
                    <a:lnTo>
                      <a:pt x="10" y="58"/>
                    </a:lnTo>
                    <a:lnTo>
                      <a:pt x="10" y="56"/>
                    </a:lnTo>
                    <a:lnTo>
                      <a:pt x="8"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4" y="0"/>
                    </a:lnTo>
                    <a:lnTo>
                      <a:pt x="56" y="0"/>
                    </a:lnTo>
                    <a:lnTo>
                      <a:pt x="58" y="4"/>
                    </a:lnTo>
                    <a:lnTo>
                      <a:pt x="58" y="4"/>
                    </a:lnTo>
                    <a:lnTo>
                      <a:pt x="60" y="4"/>
                    </a:lnTo>
                    <a:lnTo>
                      <a:pt x="64" y="4"/>
                    </a:lnTo>
                    <a:lnTo>
                      <a:pt x="68" y="4"/>
                    </a:lnTo>
                    <a:lnTo>
                      <a:pt x="70" y="4"/>
                    </a:lnTo>
                    <a:lnTo>
                      <a:pt x="72" y="0"/>
                    </a:lnTo>
                    <a:lnTo>
                      <a:pt x="80" y="0"/>
                    </a:lnTo>
                    <a:lnTo>
                      <a:pt x="80" y="2"/>
                    </a:lnTo>
                    <a:lnTo>
                      <a:pt x="80" y="2"/>
                    </a:lnTo>
                    <a:lnTo>
                      <a:pt x="80" y="4"/>
                    </a:lnTo>
                    <a:lnTo>
                      <a:pt x="82" y="6"/>
                    </a:lnTo>
                    <a:lnTo>
                      <a:pt x="86" y="8"/>
                    </a:lnTo>
                    <a:lnTo>
                      <a:pt x="88" y="8"/>
                    </a:lnTo>
                    <a:lnTo>
                      <a:pt x="92" y="8"/>
                    </a:lnTo>
                    <a:lnTo>
                      <a:pt x="96"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path>
                </a:pathLst>
              </a:custGeom>
              <a:grpFill/>
              <a:ln w="12700">
                <a:solidFill>
                  <a:schemeClr val="bg1"/>
                </a:solidFill>
                <a:prstDash val="solid"/>
                <a:round/>
                <a:headEnd/>
                <a:tailEnd/>
              </a:ln>
            </p:spPr>
            <p:txBody>
              <a:bodyPr/>
              <a:lstStyle/>
              <a:p>
                <a:endParaRPr lang="ko-KR" altLang="en-US"/>
              </a:p>
            </p:txBody>
          </p:sp>
          <p:sp>
            <p:nvSpPr>
              <p:cNvPr id="164" name="Freeform 225">
                <a:extLst>
                  <a:ext uri="{FF2B5EF4-FFF2-40B4-BE49-F238E27FC236}">
                    <a16:creationId xmlns:a16="http://schemas.microsoft.com/office/drawing/2014/main" id="{603E09F1-38B1-4A7B-9892-903AE24B2DAA}"/>
                  </a:ext>
                </a:extLst>
              </p:cNvPr>
              <p:cNvSpPr>
                <a:spLocks/>
              </p:cNvSpPr>
              <p:nvPr/>
            </p:nvSpPr>
            <p:spPr bwMode="gray">
              <a:xfrm>
                <a:off x="933" y="2422"/>
                <a:ext cx="54"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42">
                    <a:moveTo>
                      <a:pt x="30" y="6"/>
                    </a:moveTo>
                    <a:lnTo>
                      <a:pt x="20" y="8"/>
                    </a:lnTo>
                    <a:lnTo>
                      <a:pt x="8" y="16"/>
                    </a:lnTo>
                    <a:lnTo>
                      <a:pt x="0" y="30"/>
                    </a:lnTo>
                    <a:lnTo>
                      <a:pt x="2" y="30"/>
                    </a:lnTo>
                    <a:lnTo>
                      <a:pt x="2" y="28"/>
                    </a:lnTo>
                    <a:lnTo>
                      <a:pt x="4" y="28"/>
                    </a:lnTo>
                    <a:lnTo>
                      <a:pt x="6"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28"/>
                    </a:lnTo>
                    <a:lnTo>
                      <a:pt x="36" y="30"/>
                    </a:lnTo>
                    <a:lnTo>
                      <a:pt x="36" y="32"/>
                    </a:lnTo>
                    <a:lnTo>
                      <a:pt x="36" y="32"/>
                    </a:lnTo>
                    <a:lnTo>
                      <a:pt x="38" y="34"/>
                    </a:lnTo>
                    <a:lnTo>
                      <a:pt x="40" y="32"/>
                    </a:lnTo>
                    <a:lnTo>
                      <a:pt x="42" y="32"/>
                    </a:lnTo>
                    <a:lnTo>
                      <a:pt x="44" y="32"/>
                    </a:lnTo>
                    <a:lnTo>
                      <a:pt x="46" y="30"/>
                    </a:lnTo>
                    <a:lnTo>
                      <a:pt x="48" y="28"/>
                    </a:lnTo>
                    <a:lnTo>
                      <a:pt x="52" y="24"/>
                    </a:lnTo>
                    <a:lnTo>
                      <a:pt x="50" y="26"/>
                    </a:lnTo>
                    <a:lnTo>
                      <a:pt x="50" y="26"/>
                    </a:lnTo>
                    <a:lnTo>
                      <a:pt x="50" y="28"/>
                    </a:lnTo>
                    <a:lnTo>
                      <a:pt x="52" y="30"/>
                    </a:lnTo>
                    <a:lnTo>
                      <a:pt x="52" y="30"/>
                    </a:lnTo>
                    <a:lnTo>
                      <a:pt x="54" y="30"/>
                    </a:lnTo>
                    <a:lnTo>
                      <a:pt x="54" y="26"/>
                    </a:lnTo>
                    <a:lnTo>
                      <a:pt x="54" y="26"/>
                    </a:lnTo>
                    <a:lnTo>
                      <a:pt x="54" y="24"/>
                    </a:lnTo>
                    <a:lnTo>
                      <a:pt x="52" y="24"/>
                    </a:lnTo>
                    <a:lnTo>
                      <a:pt x="54" y="22"/>
                    </a:lnTo>
                    <a:lnTo>
                      <a:pt x="54" y="22"/>
                    </a:lnTo>
                    <a:lnTo>
                      <a:pt x="54" y="20"/>
                    </a:lnTo>
                    <a:lnTo>
                      <a:pt x="54" y="20"/>
                    </a:lnTo>
                    <a:lnTo>
                      <a:pt x="54" y="18"/>
                    </a:lnTo>
                    <a:lnTo>
                      <a:pt x="52" y="18"/>
                    </a:lnTo>
                    <a:lnTo>
                      <a:pt x="50" y="18"/>
                    </a:lnTo>
                    <a:lnTo>
                      <a:pt x="50" y="18"/>
                    </a:lnTo>
                    <a:lnTo>
                      <a:pt x="50" y="18"/>
                    </a:lnTo>
                    <a:lnTo>
                      <a:pt x="50" y="18"/>
                    </a:lnTo>
                    <a:lnTo>
                      <a:pt x="52" y="14"/>
                    </a:lnTo>
                    <a:lnTo>
                      <a:pt x="44" y="0"/>
                    </a:lnTo>
                    <a:lnTo>
                      <a:pt x="38" y="4"/>
                    </a:lnTo>
                    <a:lnTo>
                      <a:pt x="30" y="6"/>
                    </a:lnTo>
                  </a:path>
                </a:pathLst>
              </a:custGeom>
              <a:grpFill/>
              <a:ln w="12700">
                <a:solidFill>
                  <a:schemeClr val="bg1"/>
                </a:solidFill>
                <a:prstDash val="solid"/>
                <a:round/>
                <a:headEnd/>
                <a:tailEnd/>
              </a:ln>
            </p:spPr>
            <p:txBody>
              <a:bodyPr/>
              <a:lstStyle/>
              <a:p>
                <a:endParaRPr lang="ko-KR" altLang="en-US"/>
              </a:p>
            </p:txBody>
          </p:sp>
          <p:sp>
            <p:nvSpPr>
              <p:cNvPr id="165" name="Freeform 226">
                <a:extLst>
                  <a:ext uri="{FF2B5EF4-FFF2-40B4-BE49-F238E27FC236}">
                    <a16:creationId xmlns:a16="http://schemas.microsoft.com/office/drawing/2014/main" id="{9F5369D2-EF96-4C17-8842-439E5D059539}"/>
                  </a:ext>
                </a:extLst>
              </p:cNvPr>
              <p:cNvSpPr>
                <a:spLocks/>
              </p:cNvSpPr>
              <p:nvPr/>
            </p:nvSpPr>
            <p:spPr bwMode="gray">
              <a:xfrm>
                <a:off x="801" y="2340"/>
                <a:ext cx="158"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72" y="174"/>
                    </a:lnTo>
                    <a:lnTo>
                      <a:pt x="64" y="164"/>
                    </a:lnTo>
                    <a:lnTo>
                      <a:pt x="64" y="166"/>
                    </a:lnTo>
                    <a:lnTo>
                      <a:pt x="60" y="162"/>
                    </a:lnTo>
                    <a:lnTo>
                      <a:pt x="58" y="160"/>
                    </a:lnTo>
                    <a:lnTo>
                      <a:pt x="54" y="158"/>
                    </a:lnTo>
                    <a:lnTo>
                      <a:pt x="52" y="158"/>
                    </a:lnTo>
                    <a:lnTo>
                      <a:pt x="52" y="158"/>
                    </a:lnTo>
                    <a:lnTo>
                      <a:pt x="50" y="156"/>
                    </a:lnTo>
                    <a:lnTo>
                      <a:pt x="46" y="154"/>
                    </a:lnTo>
                    <a:lnTo>
                      <a:pt x="44" y="152"/>
                    </a:lnTo>
                    <a:lnTo>
                      <a:pt x="42" y="150"/>
                    </a:lnTo>
                    <a:lnTo>
                      <a:pt x="40" y="150"/>
                    </a:lnTo>
                    <a:lnTo>
                      <a:pt x="40" y="148"/>
                    </a:lnTo>
                    <a:lnTo>
                      <a:pt x="40" y="146"/>
                    </a:lnTo>
                    <a:lnTo>
                      <a:pt x="38" y="144"/>
                    </a:lnTo>
                    <a:lnTo>
                      <a:pt x="36"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2" y="58"/>
                    </a:lnTo>
                    <a:lnTo>
                      <a:pt x="0" y="56"/>
                    </a:lnTo>
                    <a:lnTo>
                      <a:pt x="0" y="54"/>
                    </a:lnTo>
                    <a:lnTo>
                      <a:pt x="2" y="50"/>
                    </a:lnTo>
                    <a:lnTo>
                      <a:pt x="4" y="48"/>
                    </a:lnTo>
                    <a:lnTo>
                      <a:pt x="14" y="50"/>
                    </a:lnTo>
                    <a:lnTo>
                      <a:pt x="14" y="38"/>
                    </a:lnTo>
                    <a:lnTo>
                      <a:pt x="22" y="36"/>
                    </a:lnTo>
                    <a:lnTo>
                      <a:pt x="22" y="36"/>
                    </a:lnTo>
                    <a:lnTo>
                      <a:pt x="26" y="36"/>
                    </a:lnTo>
                    <a:lnTo>
                      <a:pt x="30" y="36"/>
                    </a:lnTo>
                    <a:lnTo>
                      <a:pt x="36" y="34"/>
                    </a:lnTo>
                    <a:lnTo>
                      <a:pt x="44" y="32"/>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2"/>
                    </a:lnTo>
                    <a:lnTo>
                      <a:pt x="158" y="64"/>
                    </a:lnTo>
                    <a:lnTo>
                      <a:pt x="156" y="68"/>
                    </a:lnTo>
                    <a:lnTo>
                      <a:pt x="156" y="72"/>
                    </a:lnTo>
                    <a:lnTo>
                      <a:pt x="154" y="78"/>
                    </a:lnTo>
                    <a:lnTo>
                      <a:pt x="152" y="90"/>
                    </a:lnTo>
                    <a:lnTo>
                      <a:pt x="152" y="90"/>
                    </a:lnTo>
                    <a:lnTo>
                      <a:pt x="140" y="100"/>
                    </a:lnTo>
                    <a:lnTo>
                      <a:pt x="132" y="112"/>
                    </a:lnTo>
                    <a:lnTo>
                      <a:pt x="134" y="112"/>
                    </a:lnTo>
                    <a:lnTo>
                      <a:pt x="134" y="112"/>
                    </a:lnTo>
                    <a:lnTo>
                      <a:pt x="136" y="110"/>
                    </a:lnTo>
                    <a:lnTo>
                      <a:pt x="138" y="110"/>
                    </a:lnTo>
                    <a:lnTo>
                      <a:pt x="138" y="110"/>
                    </a:lnTo>
                    <a:lnTo>
                      <a:pt x="140" y="112"/>
                    </a:lnTo>
                    <a:lnTo>
                      <a:pt x="140" y="116"/>
                    </a:lnTo>
                  </a:path>
                </a:pathLst>
              </a:custGeom>
              <a:grpFill/>
              <a:ln w="12700">
                <a:solidFill>
                  <a:schemeClr val="bg1"/>
                </a:solidFill>
                <a:prstDash val="solid"/>
                <a:round/>
                <a:headEnd/>
                <a:tailEnd/>
              </a:ln>
            </p:spPr>
            <p:txBody>
              <a:bodyPr/>
              <a:lstStyle/>
              <a:p>
                <a:endParaRPr lang="ko-KR" altLang="en-US"/>
              </a:p>
            </p:txBody>
          </p:sp>
          <p:sp>
            <p:nvSpPr>
              <p:cNvPr id="166" name="Freeform 227">
                <a:extLst>
                  <a:ext uri="{FF2B5EF4-FFF2-40B4-BE49-F238E27FC236}">
                    <a16:creationId xmlns:a16="http://schemas.microsoft.com/office/drawing/2014/main" id="{27253883-2D87-428C-A7D9-00BCBA22FC0B}"/>
                  </a:ext>
                </a:extLst>
              </p:cNvPr>
              <p:cNvSpPr>
                <a:spLocks/>
              </p:cNvSpPr>
              <p:nvPr/>
            </p:nvSpPr>
            <p:spPr bwMode="gray">
              <a:xfrm>
                <a:off x="737" y="2506"/>
                <a:ext cx="40"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68"/>
                    </a:lnTo>
                    <a:lnTo>
                      <a:pt x="4" y="84"/>
                    </a:lnTo>
                    <a:lnTo>
                      <a:pt x="10" y="88"/>
                    </a:lnTo>
                    <a:lnTo>
                      <a:pt x="12" y="88"/>
                    </a:lnTo>
                    <a:lnTo>
                      <a:pt x="14" y="86"/>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4" y="14"/>
                    </a:lnTo>
                    <a:lnTo>
                      <a:pt x="36" y="12"/>
                    </a:lnTo>
                    <a:lnTo>
                      <a:pt x="38" y="10"/>
                    </a:lnTo>
                    <a:lnTo>
                      <a:pt x="40" y="8"/>
                    </a:lnTo>
                    <a:lnTo>
                      <a:pt x="40" y="6"/>
                    </a:lnTo>
                    <a:lnTo>
                      <a:pt x="40" y="4"/>
                    </a:lnTo>
                    <a:lnTo>
                      <a:pt x="34" y="2"/>
                    </a:lnTo>
                    <a:lnTo>
                      <a:pt x="30" y="0"/>
                    </a:lnTo>
                    <a:lnTo>
                      <a:pt x="28" y="0"/>
                    </a:lnTo>
                    <a:lnTo>
                      <a:pt x="12" y="2"/>
                    </a:lnTo>
                    <a:lnTo>
                      <a:pt x="6" y="0"/>
                    </a:lnTo>
                  </a:path>
                </a:pathLst>
              </a:custGeom>
              <a:grpFill/>
              <a:ln w="12700">
                <a:solidFill>
                  <a:schemeClr val="bg1"/>
                </a:solidFill>
                <a:prstDash val="solid"/>
                <a:round/>
                <a:headEnd/>
                <a:tailEnd/>
              </a:ln>
            </p:spPr>
            <p:txBody>
              <a:bodyPr/>
              <a:lstStyle/>
              <a:p>
                <a:endParaRPr lang="ko-KR" altLang="en-US"/>
              </a:p>
            </p:txBody>
          </p:sp>
          <p:sp>
            <p:nvSpPr>
              <p:cNvPr id="167" name="Freeform 228">
                <a:extLst>
                  <a:ext uri="{FF2B5EF4-FFF2-40B4-BE49-F238E27FC236}">
                    <a16:creationId xmlns:a16="http://schemas.microsoft.com/office/drawing/2014/main" id="{4E3FA0B4-FAD7-43EA-8638-397EF8F120A2}"/>
                  </a:ext>
                </a:extLst>
              </p:cNvPr>
              <p:cNvSpPr>
                <a:spLocks/>
              </p:cNvSpPr>
              <p:nvPr/>
            </p:nvSpPr>
            <p:spPr bwMode="gray">
              <a:xfrm>
                <a:off x="927" y="2252"/>
                <a:ext cx="10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78">
                    <a:moveTo>
                      <a:pt x="32" y="150"/>
                    </a:moveTo>
                    <a:lnTo>
                      <a:pt x="30" y="150"/>
                    </a:lnTo>
                    <a:lnTo>
                      <a:pt x="28" y="148"/>
                    </a:lnTo>
                    <a:lnTo>
                      <a:pt x="24" y="148"/>
                    </a:lnTo>
                    <a:lnTo>
                      <a:pt x="20" y="146"/>
                    </a:lnTo>
                    <a:lnTo>
                      <a:pt x="16" y="144"/>
                    </a:lnTo>
                    <a:lnTo>
                      <a:pt x="12" y="144"/>
                    </a:lnTo>
                    <a:lnTo>
                      <a:pt x="12" y="142"/>
                    </a:lnTo>
                    <a:lnTo>
                      <a:pt x="6" y="116"/>
                    </a:lnTo>
                    <a:lnTo>
                      <a:pt x="6" y="116"/>
                    </a:lnTo>
                    <a:lnTo>
                      <a:pt x="8" y="114"/>
                    </a:lnTo>
                    <a:lnTo>
                      <a:pt x="6" y="112"/>
                    </a:lnTo>
                    <a:lnTo>
                      <a:pt x="6" y="112"/>
                    </a:lnTo>
                    <a:lnTo>
                      <a:pt x="4" y="108"/>
                    </a:lnTo>
                    <a:lnTo>
                      <a:pt x="2" y="106"/>
                    </a:lnTo>
                    <a:lnTo>
                      <a:pt x="0" y="102"/>
                    </a:lnTo>
                    <a:lnTo>
                      <a:pt x="0" y="98"/>
                    </a:lnTo>
                    <a:lnTo>
                      <a:pt x="10" y="88"/>
                    </a:lnTo>
                    <a:lnTo>
                      <a:pt x="8" y="88"/>
                    </a:lnTo>
                    <a:lnTo>
                      <a:pt x="8" y="86"/>
                    </a:lnTo>
                    <a:lnTo>
                      <a:pt x="6" y="86"/>
                    </a:lnTo>
                    <a:lnTo>
                      <a:pt x="6" y="84"/>
                    </a:lnTo>
                    <a:lnTo>
                      <a:pt x="12" y="76"/>
                    </a:lnTo>
                    <a:lnTo>
                      <a:pt x="12" y="76"/>
                    </a:lnTo>
                    <a:lnTo>
                      <a:pt x="16" y="76"/>
                    </a:lnTo>
                    <a:lnTo>
                      <a:pt x="18" y="76"/>
                    </a:lnTo>
                    <a:lnTo>
                      <a:pt x="18" y="74"/>
                    </a:lnTo>
                    <a:lnTo>
                      <a:pt x="18" y="74"/>
                    </a:lnTo>
                    <a:lnTo>
                      <a:pt x="18" y="70"/>
                    </a:lnTo>
                    <a:lnTo>
                      <a:pt x="18" y="66"/>
                    </a:lnTo>
                    <a:lnTo>
                      <a:pt x="18" y="62"/>
                    </a:lnTo>
                    <a:lnTo>
                      <a:pt x="16" y="62"/>
                    </a:lnTo>
                    <a:lnTo>
                      <a:pt x="16" y="60"/>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0"/>
                    </a:lnTo>
                    <a:lnTo>
                      <a:pt x="78" y="52"/>
                    </a:lnTo>
                    <a:lnTo>
                      <a:pt x="78" y="54"/>
                    </a:lnTo>
                    <a:lnTo>
                      <a:pt x="76" y="56"/>
                    </a:lnTo>
                    <a:lnTo>
                      <a:pt x="74" y="58"/>
                    </a:lnTo>
                    <a:lnTo>
                      <a:pt x="72" y="58"/>
                    </a:lnTo>
                    <a:lnTo>
                      <a:pt x="72" y="60"/>
                    </a:lnTo>
                    <a:lnTo>
                      <a:pt x="72" y="60"/>
                    </a:lnTo>
                    <a:lnTo>
                      <a:pt x="72" y="62"/>
                    </a:lnTo>
                    <a:lnTo>
                      <a:pt x="72" y="66"/>
                    </a:lnTo>
                    <a:lnTo>
                      <a:pt x="76" y="68"/>
                    </a:lnTo>
                    <a:lnTo>
                      <a:pt x="74" y="68"/>
                    </a:lnTo>
                    <a:lnTo>
                      <a:pt x="72" y="70"/>
                    </a:lnTo>
                    <a:lnTo>
                      <a:pt x="70" y="72"/>
                    </a:lnTo>
                    <a:lnTo>
                      <a:pt x="66" y="76"/>
                    </a:lnTo>
                    <a:lnTo>
                      <a:pt x="66" y="78"/>
                    </a:lnTo>
                    <a:lnTo>
                      <a:pt x="66" y="86"/>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path>
                </a:pathLst>
              </a:custGeom>
              <a:grpFill/>
              <a:ln w="12700">
                <a:solidFill>
                  <a:schemeClr val="bg1"/>
                </a:solidFill>
                <a:prstDash val="solid"/>
                <a:round/>
                <a:headEnd/>
                <a:tailEnd/>
              </a:ln>
            </p:spPr>
            <p:txBody>
              <a:bodyPr/>
              <a:lstStyle/>
              <a:p>
                <a:endParaRPr lang="ko-KR" altLang="en-US"/>
              </a:p>
            </p:txBody>
          </p:sp>
          <p:sp>
            <p:nvSpPr>
              <p:cNvPr id="168" name="Freeform 229">
                <a:extLst>
                  <a:ext uri="{FF2B5EF4-FFF2-40B4-BE49-F238E27FC236}">
                    <a16:creationId xmlns:a16="http://schemas.microsoft.com/office/drawing/2014/main" id="{72FF938F-B8C9-47AB-9FE1-10C707A47A73}"/>
                  </a:ext>
                </a:extLst>
              </p:cNvPr>
              <p:cNvSpPr>
                <a:spLocks/>
              </p:cNvSpPr>
              <p:nvPr/>
            </p:nvSpPr>
            <p:spPr bwMode="gray">
              <a:xfrm>
                <a:off x="903" y="2288"/>
                <a:ext cx="46"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2" y="2"/>
                    </a:lnTo>
                    <a:lnTo>
                      <a:pt x="44" y="6"/>
                    </a:lnTo>
                    <a:lnTo>
                      <a:pt x="44" y="8"/>
                    </a:lnTo>
                    <a:lnTo>
                      <a:pt x="46" y="12"/>
                    </a:lnTo>
                    <a:lnTo>
                      <a:pt x="44" y="18"/>
                    </a:lnTo>
                    <a:lnTo>
                      <a:pt x="42" y="22"/>
                    </a:lnTo>
                    <a:lnTo>
                      <a:pt x="42" y="22"/>
                    </a:lnTo>
                    <a:lnTo>
                      <a:pt x="40" y="22"/>
                    </a:lnTo>
                    <a:lnTo>
                      <a:pt x="40" y="24"/>
                    </a:lnTo>
                    <a:lnTo>
                      <a:pt x="40" y="24"/>
                    </a:lnTo>
                    <a:lnTo>
                      <a:pt x="42" y="26"/>
                    </a:lnTo>
                    <a:lnTo>
                      <a:pt x="42" y="28"/>
                    </a:lnTo>
                    <a:lnTo>
                      <a:pt x="42" y="30"/>
                    </a:lnTo>
                    <a:lnTo>
                      <a:pt x="42" y="34"/>
                    </a:lnTo>
                    <a:lnTo>
                      <a:pt x="42" y="38"/>
                    </a:lnTo>
                    <a:lnTo>
                      <a:pt x="42" y="40"/>
                    </a:lnTo>
                    <a:lnTo>
                      <a:pt x="36" y="40"/>
                    </a:lnTo>
                    <a:lnTo>
                      <a:pt x="32" y="46"/>
                    </a:lnTo>
                    <a:lnTo>
                      <a:pt x="32" y="46"/>
                    </a:lnTo>
                    <a:lnTo>
                      <a:pt x="30" y="48"/>
                    </a:lnTo>
                    <a:lnTo>
                      <a:pt x="30" y="50"/>
                    </a:lnTo>
                    <a:lnTo>
                      <a:pt x="34" y="52"/>
                    </a:lnTo>
                    <a:lnTo>
                      <a:pt x="24" y="62"/>
                    </a:lnTo>
                  </a:path>
                </a:pathLst>
              </a:custGeom>
              <a:grpFill/>
              <a:ln w="12700">
                <a:solidFill>
                  <a:schemeClr val="bg1"/>
                </a:solidFill>
                <a:prstDash val="solid"/>
                <a:round/>
                <a:headEnd/>
                <a:tailEnd/>
              </a:ln>
            </p:spPr>
            <p:txBody>
              <a:bodyPr/>
              <a:lstStyle/>
              <a:p>
                <a:endParaRPr lang="ko-KR" altLang="en-US"/>
              </a:p>
            </p:txBody>
          </p:sp>
          <p:sp>
            <p:nvSpPr>
              <p:cNvPr id="169" name="Freeform 230">
                <a:extLst>
                  <a:ext uri="{FF2B5EF4-FFF2-40B4-BE49-F238E27FC236}">
                    <a16:creationId xmlns:a16="http://schemas.microsoft.com/office/drawing/2014/main" id="{E23E6E8F-5E97-46BA-B246-846C21A57A71}"/>
                  </a:ext>
                </a:extLst>
              </p:cNvPr>
              <p:cNvSpPr>
                <a:spLocks/>
              </p:cNvSpPr>
              <p:nvPr/>
            </p:nvSpPr>
            <p:spPr bwMode="gray">
              <a:xfrm>
                <a:off x="895" y="2334"/>
                <a:ext cx="40"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38" y="30"/>
                    </a:lnTo>
                    <a:lnTo>
                      <a:pt x="40" y="32"/>
                    </a:lnTo>
                    <a:lnTo>
                      <a:pt x="38" y="34"/>
                    </a:lnTo>
                    <a:lnTo>
                      <a:pt x="38" y="34"/>
                    </a:lnTo>
                    <a:lnTo>
                      <a:pt x="36" y="36"/>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path>
                </a:pathLst>
              </a:custGeom>
              <a:grpFill/>
              <a:ln w="12700">
                <a:solidFill>
                  <a:schemeClr val="bg1"/>
                </a:solidFill>
                <a:prstDash val="solid"/>
                <a:round/>
                <a:headEnd/>
                <a:tailEnd/>
              </a:ln>
            </p:spPr>
            <p:txBody>
              <a:bodyPr/>
              <a:lstStyle/>
              <a:p>
                <a:endParaRPr lang="ko-KR" altLang="en-US"/>
              </a:p>
            </p:txBody>
          </p:sp>
          <p:sp>
            <p:nvSpPr>
              <p:cNvPr id="170" name="Freeform 231">
                <a:extLst>
                  <a:ext uri="{FF2B5EF4-FFF2-40B4-BE49-F238E27FC236}">
                    <a16:creationId xmlns:a16="http://schemas.microsoft.com/office/drawing/2014/main" id="{3C36590F-5573-429F-8CF2-CF7F59A4A125}"/>
                  </a:ext>
                </a:extLst>
              </p:cNvPr>
              <p:cNvSpPr>
                <a:spLocks/>
              </p:cNvSpPr>
              <p:nvPr/>
            </p:nvSpPr>
            <p:spPr bwMode="gray">
              <a:xfrm>
                <a:off x="923" y="2368"/>
                <a:ext cx="16"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10" y="0"/>
                    </a:moveTo>
                    <a:lnTo>
                      <a:pt x="10" y="0"/>
                    </a:lnTo>
                    <a:lnTo>
                      <a:pt x="8" y="0"/>
                    </a:lnTo>
                    <a:lnTo>
                      <a:pt x="6" y="2"/>
                    </a:lnTo>
                    <a:lnTo>
                      <a:pt x="4" y="4"/>
                    </a:lnTo>
                    <a:lnTo>
                      <a:pt x="2" y="6"/>
                    </a:lnTo>
                    <a:lnTo>
                      <a:pt x="0" y="12"/>
                    </a:lnTo>
                    <a:lnTo>
                      <a:pt x="0" y="12"/>
                    </a:lnTo>
                    <a:lnTo>
                      <a:pt x="2" y="14"/>
                    </a:lnTo>
                    <a:lnTo>
                      <a:pt x="2" y="16"/>
                    </a:lnTo>
                    <a:lnTo>
                      <a:pt x="6" y="20"/>
                    </a:lnTo>
                    <a:lnTo>
                      <a:pt x="10" y="24"/>
                    </a:lnTo>
                    <a:lnTo>
                      <a:pt x="16" y="26"/>
                    </a:lnTo>
                    <a:lnTo>
                      <a:pt x="10" y="0"/>
                    </a:lnTo>
                  </a:path>
                </a:pathLst>
              </a:custGeom>
              <a:grpFill/>
              <a:ln w="12700">
                <a:solidFill>
                  <a:schemeClr val="bg1"/>
                </a:solidFill>
                <a:prstDash val="solid"/>
                <a:round/>
                <a:headEnd/>
                <a:tailEnd/>
              </a:ln>
            </p:spPr>
            <p:txBody>
              <a:bodyPr/>
              <a:lstStyle/>
              <a:p>
                <a:endParaRPr lang="ko-KR" altLang="en-US"/>
              </a:p>
            </p:txBody>
          </p:sp>
          <p:sp>
            <p:nvSpPr>
              <p:cNvPr id="171" name="Freeform 232">
                <a:extLst>
                  <a:ext uri="{FF2B5EF4-FFF2-40B4-BE49-F238E27FC236}">
                    <a16:creationId xmlns:a16="http://schemas.microsoft.com/office/drawing/2014/main" id="{A77EFA98-6011-4083-9465-E9BDFD2E3B62}"/>
                  </a:ext>
                </a:extLst>
              </p:cNvPr>
              <p:cNvSpPr>
                <a:spLocks/>
              </p:cNvSpPr>
              <p:nvPr/>
            </p:nvSpPr>
            <p:spPr bwMode="gray">
              <a:xfrm>
                <a:off x="719" y="2246"/>
                <a:ext cx="70"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84">
                    <a:moveTo>
                      <a:pt x="62" y="30"/>
                    </a:moveTo>
                    <a:lnTo>
                      <a:pt x="58" y="30"/>
                    </a:lnTo>
                    <a:lnTo>
                      <a:pt x="56" y="28"/>
                    </a:lnTo>
                    <a:lnTo>
                      <a:pt x="54" y="26"/>
                    </a:lnTo>
                    <a:lnTo>
                      <a:pt x="54" y="24"/>
                    </a:lnTo>
                    <a:lnTo>
                      <a:pt x="54" y="20"/>
                    </a:lnTo>
                    <a:lnTo>
                      <a:pt x="52" y="18"/>
                    </a:lnTo>
                    <a:lnTo>
                      <a:pt x="52" y="18"/>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2" y="24"/>
                    </a:lnTo>
                    <a:lnTo>
                      <a:pt x="0" y="26"/>
                    </a:lnTo>
                    <a:lnTo>
                      <a:pt x="0" y="30"/>
                    </a:lnTo>
                    <a:lnTo>
                      <a:pt x="0" y="32"/>
                    </a:lnTo>
                    <a:lnTo>
                      <a:pt x="2" y="36"/>
                    </a:lnTo>
                    <a:lnTo>
                      <a:pt x="4" y="36"/>
                    </a:lnTo>
                    <a:lnTo>
                      <a:pt x="4" y="36"/>
                    </a:lnTo>
                    <a:lnTo>
                      <a:pt x="6" y="36"/>
                    </a:lnTo>
                    <a:lnTo>
                      <a:pt x="10" y="38"/>
                    </a:lnTo>
                    <a:lnTo>
                      <a:pt x="12" y="42"/>
                    </a:lnTo>
                    <a:lnTo>
                      <a:pt x="14" y="46"/>
                    </a:lnTo>
                    <a:lnTo>
                      <a:pt x="16" y="54"/>
                    </a:lnTo>
                    <a:lnTo>
                      <a:pt x="16" y="54"/>
                    </a:lnTo>
                    <a:lnTo>
                      <a:pt x="16" y="58"/>
                    </a:lnTo>
                    <a:lnTo>
                      <a:pt x="16" y="62"/>
                    </a:lnTo>
                    <a:lnTo>
                      <a:pt x="16" y="66"/>
                    </a:lnTo>
                    <a:lnTo>
                      <a:pt x="16" y="70"/>
                    </a:lnTo>
                    <a:lnTo>
                      <a:pt x="16" y="72"/>
                    </a:lnTo>
                    <a:lnTo>
                      <a:pt x="14" y="74"/>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path>
                </a:pathLst>
              </a:custGeom>
              <a:grpFill/>
              <a:ln w="12700">
                <a:solidFill>
                  <a:schemeClr val="bg1"/>
                </a:solidFill>
                <a:prstDash val="solid"/>
                <a:round/>
                <a:headEnd/>
                <a:tailEnd/>
              </a:ln>
            </p:spPr>
            <p:txBody>
              <a:bodyPr/>
              <a:lstStyle/>
              <a:p>
                <a:endParaRPr lang="ko-KR" altLang="en-US"/>
              </a:p>
            </p:txBody>
          </p:sp>
          <p:sp>
            <p:nvSpPr>
              <p:cNvPr id="172" name="Freeform 233">
                <a:extLst>
                  <a:ext uri="{FF2B5EF4-FFF2-40B4-BE49-F238E27FC236}">
                    <a16:creationId xmlns:a16="http://schemas.microsoft.com/office/drawing/2014/main" id="{CB86A012-21FF-4552-BF12-0120FF30F39C}"/>
                  </a:ext>
                </a:extLst>
              </p:cNvPr>
              <p:cNvSpPr>
                <a:spLocks/>
              </p:cNvSpPr>
              <p:nvPr/>
            </p:nvSpPr>
            <p:spPr bwMode="gray">
              <a:xfrm>
                <a:off x="779" y="2164"/>
                <a:ext cx="108"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0">
                    <a:moveTo>
                      <a:pt x="40" y="2"/>
                    </a:moveTo>
                    <a:lnTo>
                      <a:pt x="38" y="2"/>
                    </a:lnTo>
                    <a:lnTo>
                      <a:pt x="36" y="2"/>
                    </a:lnTo>
                    <a:lnTo>
                      <a:pt x="32" y="0"/>
                    </a:lnTo>
                    <a:lnTo>
                      <a:pt x="28" y="0"/>
                    </a:lnTo>
                    <a:lnTo>
                      <a:pt x="24" y="2"/>
                    </a:lnTo>
                    <a:lnTo>
                      <a:pt x="14" y="16"/>
                    </a:lnTo>
                    <a:lnTo>
                      <a:pt x="14" y="16"/>
                    </a:lnTo>
                    <a:lnTo>
                      <a:pt x="16" y="18"/>
                    </a:lnTo>
                    <a:lnTo>
                      <a:pt x="16" y="22"/>
                    </a:lnTo>
                    <a:lnTo>
                      <a:pt x="16" y="26"/>
                    </a:lnTo>
                    <a:lnTo>
                      <a:pt x="14" y="32"/>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path>
                </a:pathLst>
              </a:custGeom>
              <a:grpFill/>
              <a:ln w="12700">
                <a:solidFill>
                  <a:schemeClr val="bg1"/>
                </a:solidFill>
                <a:prstDash val="solid"/>
                <a:round/>
                <a:headEnd/>
                <a:tailEnd/>
              </a:ln>
            </p:spPr>
            <p:txBody>
              <a:bodyPr/>
              <a:lstStyle/>
              <a:p>
                <a:endParaRPr lang="ko-KR" altLang="en-US"/>
              </a:p>
            </p:txBody>
          </p:sp>
          <p:sp>
            <p:nvSpPr>
              <p:cNvPr id="173" name="Freeform 234">
                <a:extLst>
                  <a:ext uri="{FF2B5EF4-FFF2-40B4-BE49-F238E27FC236}">
                    <a16:creationId xmlns:a16="http://schemas.microsoft.com/office/drawing/2014/main" id="{7057E8D8-E467-4A5A-BFCD-8DC5F905EBFF}"/>
                  </a:ext>
                </a:extLst>
              </p:cNvPr>
              <p:cNvSpPr>
                <a:spLocks/>
              </p:cNvSpPr>
              <p:nvPr/>
            </p:nvSpPr>
            <p:spPr bwMode="gray">
              <a:xfrm>
                <a:off x="757" y="2246"/>
                <a:ext cx="36"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2">
                    <a:moveTo>
                      <a:pt x="16" y="0"/>
                    </a:moveTo>
                    <a:lnTo>
                      <a:pt x="16" y="0"/>
                    </a:lnTo>
                    <a:lnTo>
                      <a:pt x="18" y="0"/>
                    </a:lnTo>
                    <a:lnTo>
                      <a:pt x="20" y="0"/>
                    </a:lnTo>
                    <a:lnTo>
                      <a:pt x="24" y="0"/>
                    </a:lnTo>
                    <a:lnTo>
                      <a:pt x="28" y="0"/>
                    </a:lnTo>
                    <a:lnTo>
                      <a:pt x="30" y="2"/>
                    </a:lnTo>
                    <a:lnTo>
                      <a:pt x="32" y="6"/>
                    </a:lnTo>
                    <a:lnTo>
                      <a:pt x="32" y="6"/>
                    </a:lnTo>
                    <a:lnTo>
                      <a:pt x="34" y="8"/>
                    </a:lnTo>
                    <a:lnTo>
                      <a:pt x="36" y="12"/>
                    </a:lnTo>
                    <a:lnTo>
                      <a:pt x="36" y="16"/>
                    </a:lnTo>
                    <a:lnTo>
                      <a:pt x="36" y="22"/>
                    </a:lnTo>
                    <a:lnTo>
                      <a:pt x="32" y="28"/>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4" y="18"/>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12700">
                <a:solidFill>
                  <a:schemeClr val="bg1"/>
                </a:solidFill>
                <a:prstDash val="solid"/>
                <a:round/>
                <a:headEnd/>
                <a:tailEnd/>
              </a:ln>
            </p:spPr>
            <p:txBody>
              <a:bodyPr/>
              <a:lstStyle/>
              <a:p>
                <a:endParaRPr lang="ko-KR" altLang="en-US"/>
              </a:p>
            </p:txBody>
          </p:sp>
          <p:sp>
            <p:nvSpPr>
              <p:cNvPr id="174" name="Freeform 235">
                <a:extLst>
                  <a:ext uri="{FF2B5EF4-FFF2-40B4-BE49-F238E27FC236}">
                    <a16:creationId xmlns:a16="http://schemas.microsoft.com/office/drawing/2014/main" id="{E01FE59D-0860-43B8-8362-33EC479A61C6}"/>
                  </a:ext>
                </a:extLst>
              </p:cNvPr>
              <p:cNvSpPr>
                <a:spLocks/>
              </p:cNvSpPr>
              <p:nvPr/>
            </p:nvSpPr>
            <p:spPr bwMode="gray">
              <a:xfrm>
                <a:off x="961" y="2194"/>
                <a:ext cx="36"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62">
                    <a:moveTo>
                      <a:pt x="30" y="58"/>
                    </a:moveTo>
                    <a:lnTo>
                      <a:pt x="30" y="46"/>
                    </a:lnTo>
                    <a:lnTo>
                      <a:pt x="30" y="44"/>
                    </a:lnTo>
                    <a:lnTo>
                      <a:pt x="30" y="42"/>
                    </a:lnTo>
                    <a:lnTo>
                      <a:pt x="28" y="38"/>
                    </a:lnTo>
                    <a:lnTo>
                      <a:pt x="30" y="36"/>
                    </a:lnTo>
                    <a:lnTo>
                      <a:pt x="30" y="32"/>
                    </a:lnTo>
                    <a:lnTo>
                      <a:pt x="32" y="30"/>
                    </a:lnTo>
                    <a:lnTo>
                      <a:pt x="36" y="28"/>
                    </a:lnTo>
                    <a:lnTo>
                      <a:pt x="36" y="28"/>
                    </a:lnTo>
                    <a:lnTo>
                      <a:pt x="36" y="24"/>
                    </a:lnTo>
                    <a:lnTo>
                      <a:pt x="34" y="22"/>
                    </a:lnTo>
                    <a:lnTo>
                      <a:pt x="34" y="18"/>
                    </a:lnTo>
                    <a:lnTo>
                      <a:pt x="32" y="16"/>
                    </a:lnTo>
                    <a:lnTo>
                      <a:pt x="32" y="16"/>
                    </a:lnTo>
                    <a:lnTo>
                      <a:pt x="30" y="12"/>
                    </a:lnTo>
                    <a:lnTo>
                      <a:pt x="30" y="8"/>
                    </a:lnTo>
                    <a:lnTo>
                      <a:pt x="30" y="4"/>
                    </a:lnTo>
                    <a:lnTo>
                      <a:pt x="28" y="0"/>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path>
                </a:pathLst>
              </a:custGeom>
              <a:grpFill/>
              <a:ln w="12700">
                <a:solidFill>
                  <a:schemeClr val="bg1"/>
                </a:solidFill>
                <a:prstDash val="solid"/>
                <a:round/>
                <a:headEnd/>
                <a:tailEnd/>
              </a:ln>
            </p:spPr>
            <p:txBody>
              <a:bodyPr/>
              <a:lstStyle/>
              <a:p>
                <a:endParaRPr lang="ko-KR" altLang="en-US"/>
              </a:p>
            </p:txBody>
          </p:sp>
          <p:sp>
            <p:nvSpPr>
              <p:cNvPr id="175" name="Freeform 236">
                <a:extLst>
                  <a:ext uri="{FF2B5EF4-FFF2-40B4-BE49-F238E27FC236}">
                    <a16:creationId xmlns:a16="http://schemas.microsoft.com/office/drawing/2014/main" id="{4BF0216C-842B-4EF3-A1FA-62AEA0961665}"/>
                  </a:ext>
                </a:extLst>
              </p:cNvPr>
              <p:cNvSpPr>
                <a:spLocks/>
              </p:cNvSpPr>
              <p:nvPr/>
            </p:nvSpPr>
            <p:spPr bwMode="gray">
              <a:xfrm>
                <a:off x="1011" y="1856"/>
                <a:ext cx="168"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0"/>
                    </a:lnTo>
                    <a:lnTo>
                      <a:pt x="78" y="232"/>
                    </a:lnTo>
                    <a:lnTo>
                      <a:pt x="78" y="232"/>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path>
                </a:pathLst>
              </a:custGeom>
              <a:grpFill/>
              <a:ln w="12700">
                <a:solidFill>
                  <a:schemeClr val="bg1"/>
                </a:solidFill>
                <a:prstDash val="solid"/>
                <a:round/>
                <a:headEnd/>
                <a:tailEnd/>
              </a:ln>
            </p:spPr>
            <p:txBody>
              <a:bodyPr/>
              <a:lstStyle/>
              <a:p>
                <a:endParaRPr lang="ko-KR" altLang="en-US"/>
              </a:p>
            </p:txBody>
          </p:sp>
          <p:sp>
            <p:nvSpPr>
              <p:cNvPr id="176" name="Freeform 237">
                <a:extLst>
                  <a:ext uri="{FF2B5EF4-FFF2-40B4-BE49-F238E27FC236}">
                    <a16:creationId xmlns:a16="http://schemas.microsoft.com/office/drawing/2014/main" id="{02728E70-FCF4-4ECA-83F9-19954C353FC1}"/>
                  </a:ext>
                </a:extLst>
              </p:cNvPr>
              <p:cNvSpPr>
                <a:spLocks/>
              </p:cNvSpPr>
              <p:nvPr/>
            </p:nvSpPr>
            <p:spPr bwMode="gray">
              <a:xfrm>
                <a:off x="1129" y="1828"/>
                <a:ext cx="124"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48" y="148"/>
                    </a:lnTo>
                    <a:lnTo>
                      <a:pt x="50" y="146"/>
                    </a:lnTo>
                    <a:lnTo>
                      <a:pt x="50" y="146"/>
                    </a:lnTo>
                    <a:lnTo>
                      <a:pt x="50" y="144"/>
                    </a:lnTo>
                    <a:lnTo>
                      <a:pt x="48" y="142"/>
                    </a:lnTo>
                    <a:lnTo>
                      <a:pt x="42" y="132"/>
                    </a:lnTo>
                    <a:lnTo>
                      <a:pt x="38" y="122"/>
                    </a:lnTo>
                    <a:lnTo>
                      <a:pt x="34" y="110"/>
                    </a:lnTo>
                    <a:lnTo>
                      <a:pt x="34" y="10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path>
                </a:pathLst>
              </a:custGeom>
              <a:grpFill/>
              <a:ln w="12700">
                <a:solidFill>
                  <a:schemeClr val="bg1"/>
                </a:solidFill>
                <a:prstDash val="solid"/>
                <a:round/>
                <a:headEnd/>
                <a:tailEnd/>
              </a:ln>
            </p:spPr>
            <p:txBody>
              <a:bodyPr/>
              <a:lstStyle/>
              <a:p>
                <a:endParaRPr lang="ko-KR" altLang="en-US"/>
              </a:p>
            </p:txBody>
          </p:sp>
          <p:sp>
            <p:nvSpPr>
              <p:cNvPr id="177" name="Freeform 238">
                <a:extLst>
                  <a:ext uri="{FF2B5EF4-FFF2-40B4-BE49-F238E27FC236}">
                    <a16:creationId xmlns:a16="http://schemas.microsoft.com/office/drawing/2014/main" id="{729D53EF-2BE8-4947-92F8-31498DA284ED}"/>
                  </a:ext>
                </a:extLst>
              </p:cNvPr>
              <p:cNvSpPr>
                <a:spLocks/>
              </p:cNvSpPr>
              <p:nvPr/>
            </p:nvSpPr>
            <p:spPr bwMode="gray">
              <a:xfrm>
                <a:off x="989" y="2266"/>
                <a:ext cx="54"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84">
                    <a:moveTo>
                      <a:pt x="26" y="84"/>
                    </a:moveTo>
                    <a:lnTo>
                      <a:pt x="18" y="80"/>
                    </a:lnTo>
                    <a:lnTo>
                      <a:pt x="12" y="80"/>
                    </a:lnTo>
                    <a:lnTo>
                      <a:pt x="4" y="82"/>
                    </a:lnTo>
                    <a:lnTo>
                      <a:pt x="2" y="80"/>
                    </a:lnTo>
                    <a:lnTo>
                      <a:pt x="0" y="78"/>
                    </a:lnTo>
                    <a:lnTo>
                      <a:pt x="2" y="76"/>
                    </a:lnTo>
                    <a:lnTo>
                      <a:pt x="2" y="74"/>
                    </a:lnTo>
                    <a:lnTo>
                      <a:pt x="4" y="72"/>
                    </a:lnTo>
                    <a:lnTo>
                      <a:pt x="4" y="72"/>
                    </a:lnTo>
                    <a:lnTo>
                      <a:pt x="4" y="64"/>
                    </a:lnTo>
                    <a:lnTo>
                      <a:pt x="4" y="62"/>
                    </a:lnTo>
                    <a:lnTo>
                      <a:pt x="8" y="58"/>
                    </a:lnTo>
                    <a:lnTo>
                      <a:pt x="10" y="56"/>
                    </a:lnTo>
                    <a:lnTo>
                      <a:pt x="12" y="54"/>
                    </a:lnTo>
                    <a:lnTo>
                      <a:pt x="14" y="54"/>
                    </a:lnTo>
                    <a:lnTo>
                      <a:pt x="10" y="52"/>
                    </a:lnTo>
                    <a:lnTo>
                      <a:pt x="10" y="48"/>
                    </a:lnTo>
                    <a:lnTo>
                      <a:pt x="10" y="46"/>
                    </a:lnTo>
                    <a:lnTo>
                      <a:pt x="10" y="46"/>
                    </a:lnTo>
                    <a:lnTo>
                      <a:pt x="10" y="44"/>
                    </a:lnTo>
                    <a:lnTo>
                      <a:pt x="12" y="44"/>
                    </a:lnTo>
                    <a:lnTo>
                      <a:pt x="14" y="42"/>
                    </a:lnTo>
                    <a:lnTo>
                      <a:pt x="16" y="40"/>
                    </a:lnTo>
                    <a:lnTo>
                      <a:pt x="16" y="38"/>
                    </a:lnTo>
                    <a:lnTo>
                      <a:pt x="16" y="36"/>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0" y="14"/>
                    </a:lnTo>
                    <a:lnTo>
                      <a:pt x="12" y="16"/>
                    </a:lnTo>
                    <a:lnTo>
                      <a:pt x="14" y="14"/>
                    </a:lnTo>
                    <a:lnTo>
                      <a:pt x="16" y="14"/>
                    </a:lnTo>
                    <a:lnTo>
                      <a:pt x="20" y="10"/>
                    </a:lnTo>
                    <a:lnTo>
                      <a:pt x="32" y="0"/>
                    </a:lnTo>
                    <a:lnTo>
                      <a:pt x="38" y="2"/>
                    </a:lnTo>
                    <a:lnTo>
                      <a:pt x="46" y="12"/>
                    </a:lnTo>
                    <a:lnTo>
                      <a:pt x="46" y="12"/>
                    </a:lnTo>
                    <a:lnTo>
                      <a:pt x="46" y="16"/>
                    </a:lnTo>
                    <a:lnTo>
                      <a:pt x="46" y="20"/>
                    </a:lnTo>
                    <a:lnTo>
                      <a:pt x="46" y="24"/>
                    </a:lnTo>
                    <a:lnTo>
                      <a:pt x="46" y="28"/>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2" y="52"/>
                    </a:lnTo>
                    <a:lnTo>
                      <a:pt x="50" y="54"/>
                    </a:lnTo>
                    <a:lnTo>
                      <a:pt x="48" y="56"/>
                    </a:lnTo>
                    <a:lnTo>
                      <a:pt x="48" y="56"/>
                    </a:lnTo>
                    <a:lnTo>
                      <a:pt x="48" y="58"/>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8" y="80"/>
                    </a:lnTo>
                    <a:lnTo>
                      <a:pt x="46" y="76"/>
                    </a:lnTo>
                    <a:lnTo>
                      <a:pt x="44" y="76"/>
                    </a:lnTo>
                    <a:lnTo>
                      <a:pt x="44" y="76"/>
                    </a:lnTo>
                    <a:lnTo>
                      <a:pt x="46" y="80"/>
                    </a:lnTo>
                    <a:lnTo>
                      <a:pt x="44" y="80"/>
                    </a:lnTo>
                    <a:lnTo>
                      <a:pt x="42" y="80"/>
                    </a:lnTo>
                    <a:lnTo>
                      <a:pt x="40" y="82"/>
                    </a:lnTo>
                    <a:lnTo>
                      <a:pt x="38" y="82"/>
                    </a:lnTo>
                    <a:lnTo>
                      <a:pt x="38" y="82"/>
                    </a:lnTo>
                    <a:lnTo>
                      <a:pt x="34" y="82"/>
                    </a:lnTo>
                    <a:lnTo>
                      <a:pt x="32" y="82"/>
                    </a:lnTo>
                    <a:lnTo>
                      <a:pt x="32" y="84"/>
                    </a:lnTo>
                    <a:lnTo>
                      <a:pt x="30" y="84"/>
                    </a:lnTo>
                    <a:lnTo>
                      <a:pt x="28" y="84"/>
                    </a:lnTo>
                    <a:lnTo>
                      <a:pt x="26" y="84"/>
                    </a:lnTo>
                  </a:path>
                </a:pathLst>
              </a:custGeom>
              <a:grpFill/>
              <a:ln w="12700">
                <a:solidFill>
                  <a:schemeClr val="bg1"/>
                </a:solidFill>
                <a:prstDash val="solid"/>
                <a:round/>
                <a:headEnd/>
                <a:tailEnd/>
              </a:ln>
            </p:spPr>
            <p:txBody>
              <a:bodyPr/>
              <a:lstStyle/>
              <a:p>
                <a:endParaRPr lang="ko-KR" altLang="en-US"/>
              </a:p>
            </p:txBody>
          </p:sp>
          <p:sp>
            <p:nvSpPr>
              <p:cNvPr id="178" name="Freeform 239">
                <a:extLst>
                  <a:ext uri="{FF2B5EF4-FFF2-40B4-BE49-F238E27FC236}">
                    <a16:creationId xmlns:a16="http://schemas.microsoft.com/office/drawing/2014/main" id="{A6DD22CA-7FC9-437C-AD5D-F6EBC66DB487}"/>
                  </a:ext>
                </a:extLst>
              </p:cNvPr>
              <p:cNvSpPr>
                <a:spLocks/>
              </p:cNvSpPr>
              <p:nvPr/>
            </p:nvSpPr>
            <p:spPr bwMode="gray">
              <a:xfrm>
                <a:off x="1191" y="2508"/>
                <a:ext cx="224"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10">
                    <a:moveTo>
                      <a:pt x="188" y="30"/>
                    </a:moveTo>
                    <a:lnTo>
                      <a:pt x="192" y="32"/>
                    </a:lnTo>
                    <a:lnTo>
                      <a:pt x="194" y="34"/>
                    </a:lnTo>
                    <a:lnTo>
                      <a:pt x="198" y="36"/>
                    </a:lnTo>
                    <a:lnTo>
                      <a:pt x="202" y="38"/>
                    </a:lnTo>
                    <a:lnTo>
                      <a:pt x="204" y="40"/>
                    </a:lnTo>
                    <a:lnTo>
                      <a:pt x="204" y="40"/>
                    </a:lnTo>
                    <a:lnTo>
                      <a:pt x="210" y="46"/>
                    </a:lnTo>
                    <a:lnTo>
                      <a:pt x="216" y="58"/>
                    </a:lnTo>
                    <a:lnTo>
                      <a:pt x="220" y="70"/>
                    </a:lnTo>
                    <a:lnTo>
                      <a:pt x="224" y="78"/>
                    </a:lnTo>
                    <a:lnTo>
                      <a:pt x="224" y="80"/>
                    </a:lnTo>
                    <a:lnTo>
                      <a:pt x="222" y="82"/>
                    </a:lnTo>
                    <a:lnTo>
                      <a:pt x="222" y="82"/>
                    </a:lnTo>
                    <a:lnTo>
                      <a:pt x="220"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62" y="98"/>
                    </a:lnTo>
                    <a:lnTo>
                      <a:pt x="158" y="100"/>
                    </a:lnTo>
                    <a:lnTo>
                      <a:pt x="152" y="102"/>
                    </a:lnTo>
                    <a:lnTo>
                      <a:pt x="146" y="102"/>
                    </a:lnTo>
                    <a:lnTo>
                      <a:pt x="140" y="102"/>
                    </a:lnTo>
                    <a:lnTo>
                      <a:pt x="136" y="102"/>
                    </a:lnTo>
                    <a:lnTo>
                      <a:pt x="132" y="100"/>
                    </a:lnTo>
                    <a:lnTo>
                      <a:pt x="132" y="100"/>
                    </a:lnTo>
                    <a:lnTo>
                      <a:pt x="128" y="98"/>
                    </a:lnTo>
                    <a:lnTo>
                      <a:pt x="126" y="98"/>
                    </a:lnTo>
                    <a:lnTo>
                      <a:pt x="124" y="100"/>
                    </a:lnTo>
                    <a:lnTo>
                      <a:pt x="124" y="102"/>
                    </a:lnTo>
                    <a:lnTo>
                      <a:pt x="124" y="102"/>
                    </a:lnTo>
                    <a:lnTo>
                      <a:pt x="120" y="108"/>
                    </a:lnTo>
                    <a:lnTo>
                      <a:pt x="118" y="110"/>
                    </a:lnTo>
                    <a:lnTo>
                      <a:pt x="116" y="110"/>
                    </a:lnTo>
                    <a:lnTo>
                      <a:pt x="114" y="110"/>
                    </a:lnTo>
                    <a:lnTo>
                      <a:pt x="114" y="110"/>
                    </a:lnTo>
                    <a:lnTo>
                      <a:pt x="112" y="108"/>
                    </a:lnTo>
                    <a:lnTo>
                      <a:pt x="112" y="108"/>
                    </a:lnTo>
                    <a:lnTo>
                      <a:pt x="114" y="106"/>
                    </a:lnTo>
                    <a:lnTo>
                      <a:pt x="114" y="106"/>
                    </a:lnTo>
                    <a:lnTo>
                      <a:pt x="116" y="104"/>
                    </a:lnTo>
                    <a:lnTo>
                      <a:pt x="116" y="104"/>
                    </a:lnTo>
                    <a:lnTo>
                      <a:pt x="116" y="102"/>
                    </a:lnTo>
                    <a:lnTo>
                      <a:pt x="116" y="100"/>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4" y="44"/>
                    </a:lnTo>
                    <a:lnTo>
                      <a:pt x="18" y="44"/>
                    </a:lnTo>
                    <a:lnTo>
                      <a:pt x="20" y="46"/>
                    </a:lnTo>
                    <a:lnTo>
                      <a:pt x="26" y="46"/>
                    </a:lnTo>
                    <a:lnTo>
                      <a:pt x="30" y="44"/>
                    </a:lnTo>
                    <a:lnTo>
                      <a:pt x="30" y="44"/>
                    </a:lnTo>
                    <a:lnTo>
                      <a:pt x="32" y="42"/>
                    </a:lnTo>
                    <a:lnTo>
                      <a:pt x="36" y="40"/>
                    </a:lnTo>
                    <a:lnTo>
                      <a:pt x="38" y="40"/>
                    </a:lnTo>
                    <a:lnTo>
                      <a:pt x="42" y="40"/>
                    </a:lnTo>
                    <a:lnTo>
                      <a:pt x="50" y="40"/>
                    </a:lnTo>
                    <a:lnTo>
                      <a:pt x="50" y="40"/>
                    </a:lnTo>
                    <a:lnTo>
                      <a:pt x="46" y="38"/>
                    </a:lnTo>
                    <a:lnTo>
                      <a:pt x="42" y="38"/>
                    </a:lnTo>
                    <a:lnTo>
                      <a:pt x="40" y="36"/>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6" y="4"/>
                    </a:lnTo>
                    <a:lnTo>
                      <a:pt x="88" y="4"/>
                    </a:lnTo>
                    <a:lnTo>
                      <a:pt x="88" y="2"/>
                    </a:lnTo>
                    <a:lnTo>
                      <a:pt x="90" y="0"/>
                    </a:lnTo>
                    <a:lnTo>
                      <a:pt x="94" y="0"/>
                    </a:lnTo>
                    <a:lnTo>
                      <a:pt x="98" y="0"/>
                    </a:lnTo>
                    <a:lnTo>
                      <a:pt x="104" y="2"/>
                    </a:lnTo>
                    <a:lnTo>
                      <a:pt x="112" y="4"/>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58" y="16"/>
                    </a:lnTo>
                    <a:lnTo>
                      <a:pt x="162" y="18"/>
                    </a:lnTo>
                    <a:lnTo>
                      <a:pt x="166" y="22"/>
                    </a:lnTo>
                    <a:lnTo>
                      <a:pt x="170" y="24"/>
                    </a:lnTo>
                    <a:lnTo>
                      <a:pt x="180" y="26"/>
                    </a:lnTo>
                    <a:lnTo>
                      <a:pt x="180" y="26"/>
                    </a:lnTo>
                    <a:lnTo>
                      <a:pt x="182" y="28"/>
                    </a:lnTo>
                    <a:lnTo>
                      <a:pt x="186" y="28"/>
                    </a:lnTo>
                    <a:lnTo>
                      <a:pt x="188" y="30"/>
                    </a:lnTo>
                  </a:path>
                </a:pathLst>
              </a:custGeom>
              <a:grpFill/>
              <a:ln w="12700">
                <a:solidFill>
                  <a:schemeClr val="bg1"/>
                </a:solidFill>
                <a:prstDash val="solid"/>
                <a:round/>
                <a:headEnd/>
                <a:tailEnd/>
              </a:ln>
            </p:spPr>
            <p:txBody>
              <a:bodyPr/>
              <a:lstStyle/>
              <a:p>
                <a:endParaRPr lang="ko-KR" altLang="en-US"/>
              </a:p>
            </p:txBody>
          </p:sp>
          <p:sp>
            <p:nvSpPr>
              <p:cNvPr id="179" name="Freeform 240">
                <a:extLst>
                  <a:ext uri="{FF2B5EF4-FFF2-40B4-BE49-F238E27FC236}">
                    <a16:creationId xmlns:a16="http://schemas.microsoft.com/office/drawing/2014/main" id="{555F34AE-55D8-490D-A072-E069666AB152}"/>
                  </a:ext>
                </a:extLst>
              </p:cNvPr>
              <p:cNvSpPr>
                <a:spLocks/>
              </p:cNvSpPr>
              <p:nvPr/>
            </p:nvSpPr>
            <p:spPr bwMode="gray">
              <a:xfrm>
                <a:off x="1119" y="2438"/>
                <a:ext cx="110"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90">
                    <a:moveTo>
                      <a:pt x="36" y="90"/>
                    </a:moveTo>
                    <a:lnTo>
                      <a:pt x="28" y="74"/>
                    </a:lnTo>
                    <a:lnTo>
                      <a:pt x="24" y="66"/>
                    </a:lnTo>
                    <a:lnTo>
                      <a:pt x="30" y="60"/>
                    </a:lnTo>
                    <a:lnTo>
                      <a:pt x="30" y="60"/>
                    </a:lnTo>
                    <a:lnTo>
                      <a:pt x="32" y="58"/>
                    </a:lnTo>
                    <a:lnTo>
                      <a:pt x="32" y="56"/>
                    </a:lnTo>
                    <a:lnTo>
                      <a:pt x="32" y="54"/>
                    </a:lnTo>
                    <a:lnTo>
                      <a:pt x="30" y="50"/>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path>
                </a:pathLst>
              </a:custGeom>
              <a:grpFill/>
              <a:ln w="12700">
                <a:solidFill>
                  <a:schemeClr val="bg1"/>
                </a:solidFill>
                <a:prstDash val="solid"/>
                <a:round/>
                <a:headEnd/>
                <a:tailEnd/>
              </a:ln>
            </p:spPr>
            <p:txBody>
              <a:bodyPr/>
              <a:lstStyle/>
              <a:p>
                <a:endParaRPr lang="ko-KR" altLang="en-US"/>
              </a:p>
            </p:txBody>
          </p:sp>
          <p:sp>
            <p:nvSpPr>
              <p:cNvPr id="180" name="Freeform 241">
                <a:extLst>
                  <a:ext uri="{FF2B5EF4-FFF2-40B4-BE49-F238E27FC236}">
                    <a16:creationId xmlns:a16="http://schemas.microsoft.com/office/drawing/2014/main" id="{EDA9D5FC-3E17-4FCD-8AE0-CD86EC41F701}"/>
                  </a:ext>
                </a:extLst>
              </p:cNvPr>
              <p:cNvSpPr>
                <a:spLocks/>
              </p:cNvSpPr>
              <p:nvPr/>
            </p:nvSpPr>
            <p:spPr bwMode="gray">
              <a:xfrm>
                <a:off x="1107" y="2524"/>
                <a:ext cx="84"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84">
                    <a:moveTo>
                      <a:pt x="84" y="2"/>
                    </a:moveTo>
                    <a:lnTo>
                      <a:pt x="72" y="4"/>
                    </a:lnTo>
                    <a:lnTo>
                      <a:pt x="72" y="4"/>
                    </a:lnTo>
                    <a:lnTo>
                      <a:pt x="70" y="4"/>
                    </a:lnTo>
                    <a:lnTo>
                      <a:pt x="68" y="2"/>
                    </a:lnTo>
                    <a:lnTo>
                      <a:pt x="66" y="0"/>
                    </a:lnTo>
                    <a:lnTo>
                      <a:pt x="48" y="4"/>
                    </a:lnTo>
                    <a:lnTo>
                      <a:pt x="34" y="6"/>
                    </a:lnTo>
                    <a:lnTo>
                      <a:pt x="20" y="8"/>
                    </a:lnTo>
                    <a:lnTo>
                      <a:pt x="20" y="10"/>
                    </a:lnTo>
                    <a:lnTo>
                      <a:pt x="18" y="12"/>
                    </a:lnTo>
                    <a:lnTo>
                      <a:pt x="18" y="16"/>
                    </a:lnTo>
                    <a:lnTo>
                      <a:pt x="18" y="16"/>
                    </a:lnTo>
                    <a:lnTo>
                      <a:pt x="16" y="18"/>
                    </a:lnTo>
                    <a:lnTo>
                      <a:pt x="12" y="20"/>
                    </a:lnTo>
                    <a:lnTo>
                      <a:pt x="8" y="22"/>
                    </a:lnTo>
                    <a:lnTo>
                      <a:pt x="6" y="26"/>
                    </a:lnTo>
                    <a:lnTo>
                      <a:pt x="2" y="30"/>
                    </a:lnTo>
                    <a:lnTo>
                      <a:pt x="0" y="36"/>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path>
                </a:pathLst>
              </a:custGeom>
              <a:grpFill/>
              <a:ln w="12700">
                <a:solidFill>
                  <a:schemeClr val="bg1"/>
                </a:solidFill>
                <a:prstDash val="solid"/>
                <a:round/>
                <a:headEnd/>
                <a:tailEnd/>
              </a:ln>
            </p:spPr>
            <p:txBody>
              <a:bodyPr/>
              <a:lstStyle/>
              <a:p>
                <a:endParaRPr lang="ko-KR" altLang="en-US"/>
              </a:p>
            </p:txBody>
          </p:sp>
          <p:sp>
            <p:nvSpPr>
              <p:cNvPr id="181" name="Freeform 242">
                <a:extLst>
                  <a:ext uri="{FF2B5EF4-FFF2-40B4-BE49-F238E27FC236}">
                    <a16:creationId xmlns:a16="http://schemas.microsoft.com/office/drawing/2014/main" id="{06B779EE-FE0F-4B10-8537-6C2B7E3CB7A0}"/>
                  </a:ext>
                </a:extLst>
              </p:cNvPr>
              <p:cNvSpPr>
                <a:spLocks/>
              </p:cNvSpPr>
              <p:nvPr/>
            </p:nvSpPr>
            <p:spPr bwMode="gray">
              <a:xfrm>
                <a:off x="1099" y="2496"/>
                <a:ext cx="28"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64">
                    <a:moveTo>
                      <a:pt x="0" y="20"/>
                    </a:moveTo>
                    <a:lnTo>
                      <a:pt x="8" y="28"/>
                    </a:lnTo>
                    <a:lnTo>
                      <a:pt x="10" y="28"/>
                    </a:lnTo>
                    <a:lnTo>
                      <a:pt x="10" y="32"/>
                    </a:lnTo>
                    <a:lnTo>
                      <a:pt x="12" y="36"/>
                    </a:lnTo>
                    <a:lnTo>
                      <a:pt x="12" y="40"/>
                    </a:lnTo>
                    <a:lnTo>
                      <a:pt x="10" y="40"/>
                    </a:lnTo>
                    <a:lnTo>
                      <a:pt x="10" y="40"/>
                    </a:lnTo>
                    <a:lnTo>
                      <a:pt x="10" y="44"/>
                    </a:lnTo>
                    <a:lnTo>
                      <a:pt x="8" y="48"/>
                    </a:lnTo>
                    <a:lnTo>
                      <a:pt x="8" y="54"/>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8" y="36"/>
                    </a:lnTo>
                    <a:lnTo>
                      <a:pt x="26" y="34"/>
                    </a:lnTo>
                    <a:lnTo>
                      <a:pt x="26" y="32"/>
                    </a:lnTo>
                    <a:lnTo>
                      <a:pt x="26" y="28"/>
                    </a:lnTo>
                    <a:lnTo>
                      <a:pt x="26" y="24"/>
                    </a:lnTo>
                    <a:lnTo>
                      <a:pt x="26" y="22"/>
                    </a:lnTo>
                    <a:lnTo>
                      <a:pt x="26" y="18"/>
                    </a:lnTo>
                    <a:lnTo>
                      <a:pt x="24" y="14"/>
                    </a:lnTo>
                    <a:lnTo>
                      <a:pt x="22" y="8"/>
                    </a:lnTo>
                    <a:lnTo>
                      <a:pt x="20" y="4"/>
                    </a:lnTo>
                    <a:lnTo>
                      <a:pt x="20" y="4"/>
                    </a:lnTo>
                    <a:lnTo>
                      <a:pt x="18" y="2"/>
                    </a:lnTo>
                    <a:lnTo>
                      <a:pt x="16" y="0"/>
                    </a:lnTo>
                    <a:lnTo>
                      <a:pt x="12" y="0"/>
                    </a:lnTo>
                    <a:lnTo>
                      <a:pt x="8" y="0"/>
                    </a:lnTo>
                    <a:lnTo>
                      <a:pt x="8" y="0"/>
                    </a:lnTo>
                    <a:lnTo>
                      <a:pt x="6" y="2"/>
                    </a:lnTo>
                    <a:lnTo>
                      <a:pt x="6" y="2"/>
                    </a:lnTo>
                    <a:lnTo>
                      <a:pt x="0" y="20"/>
                    </a:lnTo>
                  </a:path>
                </a:pathLst>
              </a:custGeom>
              <a:grpFill/>
              <a:ln w="12700">
                <a:solidFill>
                  <a:schemeClr val="bg1"/>
                </a:solidFill>
                <a:prstDash val="solid"/>
                <a:round/>
                <a:headEnd/>
                <a:tailEnd/>
              </a:ln>
            </p:spPr>
            <p:txBody>
              <a:bodyPr/>
              <a:lstStyle/>
              <a:p>
                <a:endParaRPr lang="ko-KR" altLang="en-US"/>
              </a:p>
            </p:txBody>
          </p:sp>
          <p:sp>
            <p:nvSpPr>
              <p:cNvPr id="182" name="Freeform 243">
                <a:extLst>
                  <a:ext uri="{FF2B5EF4-FFF2-40B4-BE49-F238E27FC236}">
                    <a16:creationId xmlns:a16="http://schemas.microsoft.com/office/drawing/2014/main" id="{A5AB0DF5-4246-4A5E-9FD9-2C8551000EB5}"/>
                  </a:ext>
                </a:extLst>
              </p:cNvPr>
              <p:cNvSpPr>
                <a:spLocks/>
              </p:cNvSpPr>
              <p:nvPr/>
            </p:nvSpPr>
            <p:spPr bwMode="gray">
              <a:xfrm>
                <a:off x="1013" y="2418"/>
                <a:ext cx="142"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14">
                    <a:moveTo>
                      <a:pt x="26" y="52"/>
                    </a:moveTo>
                    <a:lnTo>
                      <a:pt x="20" y="42"/>
                    </a:lnTo>
                    <a:lnTo>
                      <a:pt x="20" y="40"/>
                    </a:lnTo>
                    <a:lnTo>
                      <a:pt x="20" y="40"/>
                    </a:lnTo>
                    <a:lnTo>
                      <a:pt x="18" y="38"/>
                    </a:lnTo>
                    <a:lnTo>
                      <a:pt x="18" y="38"/>
                    </a:lnTo>
                    <a:lnTo>
                      <a:pt x="18" y="38"/>
                    </a:lnTo>
                    <a:lnTo>
                      <a:pt x="20" y="36"/>
                    </a:lnTo>
                    <a:lnTo>
                      <a:pt x="18" y="34"/>
                    </a:lnTo>
                    <a:lnTo>
                      <a:pt x="14" y="34"/>
                    </a:lnTo>
                    <a:lnTo>
                      <a:pt x="10" y="32"/>
                    </a:lnTo>
                    <a:lnTo>
                      <a:pt x="6" y="30"/>
                    </a:lnTo>
                    <a:lnTo>
                      <a:pt x="2" y="28"/>
                    </a:lnTo>
                    <a:lnTo>
                      <a:pt x="0" y="26"/>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6" y="70"/>
                    </a:lnTo>
                    <a:lnTo>
                      <a:pt x="138" y="74"/>
                    </a:lnTo>
                    <a:lnTo>
                      <a:pt x="138" y="76"/>
                    </a:lnTo>
                    <a:lnTo>
                      <a:pt x="138" y="78"/>
                    </a:lnTo>
                    <a:lnTo>
                      <a:pt x="136" y="80"/>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102"/>
                    </a:lnTo>
                    <a:lnTo>
                      <a:pt x="112" y="98"/>
                    </a:lnTo>
                    <a:lnTo>
                      <a:pt x="110" y="92"/>
                    </a:lnTo>
                    <a:lnTo>
                      <a:pt x="110" y="88"/>
                    </a:lnTo>
                    <a:lnTo>
                      <a:pt x="108" y="86"/>
                    </a:lnTo>
                    <a:lnTo>
                      <a:pt x="106" y="82"/>
                    </a:lnTo>
                    <a:lnTo>
                      <a:pt x="106" y="82"/>
                    </a:lnTo>
                    <a:lnTo>
                      <a:pt x="102" y="78"/>
                    </a:lnTo>
                    <a:lnTo>
                      <a:pt x="98" y="78"/>
                    </a:lnTo>
                    <a:lnTo>
                      <a:pt x="96" y="78"/>
                    </a:lnTo>
                    <a:lnTo>
                      <a:pt x="94" y="80"/>
                    </a:lnTo>
                    <a:lnTo>
                      <a:pt x="92"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path>
                </a:pathLst>
              </a:custGeom>
              <a:grpFill/>
              <a:ln w="12700">
                <a:solidFill>
                  <a:schemeClr val="bg1"/>
                </a:solidFill>
                <a:prstDash val="solid"/>
                <a:round/>
                <a:headEnd/>
                <a:tailEnd/>
              </a:ln>
            </p:spPr>
            <p:txBody>
              <a:bodyPr/>
              <a:lstStyle/>
              <a:p>
                <a:endParaRPr lang="ko-KR" altLang="en-US"/>
              </a:p>
            </p:txBody>
          </p:sp>
          <p:sp>
            <p:nvSpPr>
              <p:cNvPr id="183" name="Freeform 244">
                <a:extLst>
                  <a:ext uri="{FF2B5EF4-FFF2-40B4-BE49-F238E27FC236}">
                    <a16:creationId xmlns:a16="http://schemas.microsoft.com/office/drawing/2014/main" id="{A331D782-EF87-4D52-AD17-CD3024C4F61E}"/>
                  </a:ext>
                </a:extLst>
              </p:cNvPr>
              <p:cNvSpPr>
                <a:spLocks/>
              </p:cNvSpPr>
              <p:nvPr/>
            </p:nvSpPr>
            <p:spPr bwMode="gray">
              <a:xfrm>
                <a:off x="1073" y="2384"/>
                <a:ext cx="76"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8">
                    <a:moveTo>
                      <a:pt x="42" y="18"/>
                    </a:moveTo>
                    <a:lnTo>
                      <a:pt x="40" y="18"/>
                    </a:lnTo>
                    <a:lnTo>
                      <a:pt x="36" y="18"/>
                    </a:lnTo>
                    <a:lnTo>
                      <a:pt x="34" y="20"/>
                    </a:lnTo>
                    <a:lnTo>
                      <a:pt x="30" y="22"/>
                    </a:lnTo>
                    <a:lnTo>
                      <a:pt x="28" y="22"/>
                    </a:lnTo>
                    <a:lnTo>
                      <a:pt x="28" y="22"/>
                    </a:lnTo>
                    <a:lnTo>
                      <a:pt x="26" y="22"/>
                    </a:lnTo>
                    <a:lnTo>
                      <a:pt x="20" y="24"/>
                    </a:lnTo>
                    <a:lnTo>
                      <a:pt x="12" y="22"/>
                    </a:lnTo>
                    <a:lnTo>
                      <a:pt x="12" y="22"/>
                    </a:lnTo>
                    <a:lnTo>
                      <a:pt x="10" y="20"/>
                    </a:lnTo>
                    <a:lnTo>
                      <a:pt x="8" y="18"/>
                    </a:lnTo>
                    <a:lnTo>
                      <a:pt x="6" y="16"/>
                    </a:lnTo>
                    <a:lnTo>
                      <a:pt x="6" y="18"/>
                    </a:lnTo>
                    <a:lnTo>
                      <a:pt x="4" y="18"/>
                    </a:lnTo>
                    <a:lnTo>
                      <a:pt x="2" y="20"/>
                    </a:lnTo>
                    <a:lnTo>
                      <a:pt x="0" y="24"/>
                    </a:lnTo>
                    <a:lnTo>
                      <a:pt x="0" y="28"/>
                    </a:lnTo>
                    <a:lnTo>
                      <a:pt x="0" y="32"/>
                    </a:lnTo>
                    <a:lnTo>
                      <a:pt x="0" y="34"/>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70" y="0"/>
                    </a:lnTo>
                    <a:lnTo>
                      <a:pt x="68" y="2"/>
                    </a:lnTo>
                    <a:lnTo>
                      <a:pt x="66" y="2"/>
                    </a:lnTo>
                    <a:lnTo>
                      <a:pt x="62" y="2"/>
                    </a:lnTo>
                    <a:lnTo>
                      <a:pt x="56" y="2"/>
                    </a:lnTo>
                    <a:lnTo>
                      <a:pt x="56" y="2"/>
                    </a:lnTo>
                    <a:lnTo>
                      <a:pt x="54" y="4"/>
                    </a:lnTo>
                    <a:lnTo>
                      <a:pt x="52" y="4"/>
                    </a:lnTo>
                    <a:lnTo>
                      <a:pt x="46" y="8"/>
                    </a:lnTo>
                    <a:lnTo>
                      <a:pt x="46" y="10"/>
                    </a:lnTo>
                    <a:lnTo>
                      <a:pt x="46" y="12"/>
                    </a:lnTo>
                    <a:lnTo>
                      <a:pt x="46" y="14"/>
                    </a:lnTo>
                    <a:lnTo>
                      <a:pt x="44" y="16"/>
                    </a:lnTo>
                    <a:lnTo>
                      <a:pt x="44" y="18"/>
                    </a:lnTo>
                    <a:lnTo>
                      <a:pt x="42" y="18"/>
                    </a:lnTo>
                  </a:path>
                </a:pathLst>
              </a:custGeom>
              <a:grpFill/>
              <a:ln w="12700">
                <a:solidFill>
                  <a:schemeClr val="bg1"/>
                </a:solidFill>
                <a:prstDash val="solid"/>
                <a:round/>
                <a:headEnd/>
                <a:tailEnd/>
              </a:ln>
            </p:spPr>
            <p:txBody>
              <a:bodyPr/>
              <a:lstStyle/>
              <a:p>
                <a:endParaRPr lang="ko-KR" altLang="en-US"/>
              </a:p>
            </p:txBody>
          </p:sp>
          <p:sp>
            <p:nvSpPr>
              <p:cNvPr id="184" name="Freeform 245">
                <a:extLst>
                  <a:ext uri="{FF2B5EF4-FFF2-40B4-BE49-F238E27FC236}">
                    <a16:creationId xmlns:a16="http://schemas.microsoft.com/office/drawing/2014/main" id="{A750D619-B888-47FC-AA40-D4BF5E08F7D0}"/>
                  </a:ext>
                </a:extLst>
              </p:cNvPr>
              <p:cNvSpPr>
                <a:spLocks/>
              </p:cNvSpPr>
              <p:nvPr/>
            </p:nvSpPr>
            <p:spPr bwMode="gray">
              <a:xfrm>
                <a:off x="1015" y="2342"/>
                <a:ext cx="138"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4"/>
                    </a:lnTo>
                    <a:lnTo>
                      <a:pt x="28" y="6"/>
                    </a:lnTo>
                    <a:lnTo>
                      <a:pt x="26" y="6"/>
                    </a:lnTo>
                    <a:lnTo>
                      <a:pt x="24" y="6"/>
                    </a:lnTo>
                    <a:lnTo>
                      <a:pt x="24" y="4"/>
                    </a:lnTo>
                    <a:lnTo>
                      <a:pt x="22" y="4"/>
                    </a:lnTo>
                    <a:lnTo>
                      <a:pt x="22" y="4"/>
                    </a:lnTo>
                    <a:lnTo>
                      <a:pt x="22" y="2"/>
                    </a:lnTo>
                    <a:lnTo>
                      <a:pt x="20" y="0"/>
                    </a:lnTo>
                    <a:lnTo>
                      <a:pt x="18" y="0"/>
                    </a:lnTo>
                    <a:lnTo>
                      <a:pt x="18" y="0"/>
                    </a:lnTo>
                    <a:lnTo>
                      <a:pt x="20" y="4"/>
                    </a:lnTo>
                    <a:lnTo>
                      <a:pt x="18" y="4"/>
                    </a:lnTo>
                    <a:lnTo>
                      <a:pt x="16" y="4"/>
                    </a:lnTo>
                    <a:lnTo>
                      <a:pt x="14" y="6"/>
                    </a:lnTo>
                    <a:lnTo>
                      <a:pt x="12" y="6"/>
                    </a:lnTo>
                    <a:lnTo>
                      <a:pt x="12" y="6"/>
                    </a:lnTo>
                    <a:lnTo>
                      <a:pt x="8" y="6"/>
                    </a:lnTo>
                    <a:lnTo>
                      <a:pt x="6" y="6"/>
                    </a:lnTo>
                    <a:lnTo>
                      <a:pt x="6" y="8"/>
                    </a:lnTo>
                    <a:lnTo>
                      <a:pt x="4" y="8"/>
                    </a:lnTo>
                    <a:lnTo>
                      <a:pt x="2" y="8"/>
                    </a:lnTo>
                    <a:lnTo>
                      <a:pt x="0" y="8"/>
                    </a:lnTo>
                    <a:lnTo>
                      <a:pt x="0" y="18"/>
                    </a:lnTo>
                    <a:lnTo>
                      <a:pt x="8" y="20"/>
                    </a:lnTo>
                    <a:lnTo>
                      <a:pt x="12" y="26"/>
                    </a:lnTo>
                    <a:lnTo>
                      <a:pt x="16" y="42"/>
                    </a:lnTo>
                    <a:lnTo>
                      <a:pt x="16" y="42"/>
                    </a:lnTo>
                    <a:lnTo>
                      <a:pt x="18" y="42"/>
                    </a:lnTo>
                    <a:lnTo>
                      <a:pt x="18" y="44"/>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8" y="38"/>
                    </a:lnTo>
                    <a:lnTo>
                      <a:pt x="138" y="38"/>
                    </a:lnTo>
                    <a:lnTo>
                      <a:pt x="136" y="36"/>
                    </a:lnTo>
                    <a:lnTo>
                      <a:pt x="136" y="34"/>
                    </a:lnTo>
                    <a:lnTo>
                      <a:pt x="136" y="30"/>
                    </a:lnTo>
                    <a:lnTo>
                      <a:pt x="138" y="26"/>
                    </a:lnTo>
                    <a:lnTo>
                      <a:pt x="138" y="24"/>
                    </a:lnTo>
                  </a:path>
                </a:pathLst>
              </a:custGeom>
              <a:grpFill/>
              <a:ln w="12700">
                <a:solidFill>
                  <a:schemeClr val="bg1"/>
                </a:solidFill>
                <a:prstDash val="solid"/>
                <a:round/>
                <a:headEnd/>
                <a:tailEnd/>
              </a:ln>
            </p:spPr>
            <p:txBody>
              <a:bodyPr/>
              <a:lstStyle/>
              <a:p>
                <a:endParaRPr lang="ko-KR" altLang="en-US"/>
              </a:p>
            </p:txBody>
          </p:sp>
          <p:sp>
            <p:nvSpPr>
              <p:cNvPr id="185" name="Freeform 246">
                <a:extLst>
                  <a:ext uri="{FF2B5EF4-FFF2-40B4-BE49-F238E27FC236}">
                    <a16:creationId xmlns:a16="http://schemas.microsoft.com/office/drawing/2014/main" id="{7D45A0BA-378C-4B12-BB34-BC8BB37D6CA1}"/>
                  </a:ext>
                </a:extLst>
              </p:cNvPr>
              <p:cNvSpPr>
                <a:spLocks/>
              </p:cNvSpPr>
              <p:nvPr/>
            </p:nvSpPr>
            <p:spPr bwMode="gray">
              <a:xfrm>
                <a:off x="1031" y="2246"/>
                <a:ext cx="152"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22">
                    <a:moveTo>
                      <a:pt x="90" y="4"/>
                    </a:moveTo>
                    <a:lnTo>
                      <a:pt x="84" y="0"/>
                    </a:lnTo>
                    <a:lnTo>
                      <a:pt x="84" y="2"/>
                    </a:lnTo>
                    <a:lnTo>
                      <a:pt x="82" y="4"/>
                    </a:lnTo>
                    <a:lnTo>
                      <a:pt x="82" y="8"/>
                    </a:lnTo>
                    <a:lnTo>
                      <a:pt x="80" y="10"/>
                    </a:lnTo>
                    <a:lnTo>
                      <a:pt x="78" y="12"/>
                    </a:lnTo>
                    <a:lnTo>
                      <a:pt x="78" y="12"/>
                    </a:lnTo>
                    <a:lnTo>
                      <a:pt x="60" y="18"/>
                    </a:lnTo>
                    <a:lnTo>
                      <a:pt x="56" y="18"/>
                    </a:lnTo>
                    <a:lnTo>
                      <a:pt x="52"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2"/>
                    </a:lnTo>
                    <a:lnTo>
                      <a:pt x="4" y="36"/>
                    </a:lnTo>
                    <a:lnTo>
                      <a:pt x="4" y="40"/>
                    </a:lnTo>
                    <a:lnTo>
                      <a:pt x="4" y="44"/>
                    </a:lnTo>
                    <a:lnTo>
                      <a:pt x="4" y="48"/>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10" y="72"/>
                    </a:lnTo>
                    <a:lnTo>
                      <a:pt x="8" y="74"/>
                    </a:lnTo>
                    <a:lnTo>
                      <a:pt x="6" y="76"/>
                    </a:lnTo>
                    <a:lnTo>
                      <a:pt x="6" y="76"/>
                    </a:lnTo>
                    <a:lnTo>
                      <a:pt x="6" y="78"/>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6" y="100"/>
                    </a:lnTo>
                    <a:lnTo>
                      <a:pt x="6" y="100"/>
                    </a:lnTo>
                    <a:lnTo>
                      <a:pt x="8" y="100"/>
                    </a:lnTo>
                    <a:lnTo>
                      <a:pt x="8" y="102"/>
                    </a:lnTo>
                    <a:lnTo>
                      <a:pt x="10" y="102"/>
                    </a:lnTo>
                    <a:lnTo>
                      <a:pt x="12" y="102"/>
                    </a:lnTo>
                    <a:lnTo>
                      <a:pt x="12" y="100"/>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0" y="104"/>
                    </a:lnTo>
                    <a:lnTo>
                      <a:pt x="150" y="104"/>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6" y="58"/>
                    </a:lnTo>
                    <a:lnTo>
                      <a:pt x="128" y="58"/>
                    </a:lnTo>
                    <a:lnTo>
                      <a:pt x="130" y="56"/>
                    </a:lnTo>
                    <a:lnTo>
                      <a:pt x="132" y="54"/>
                    </a:lnTo>
                    <a:lnTo>
                      <a:pt x="134" y="50"/>
                    </a:lnTo>
                    <a:lnTo>
                      <a:pt x="136" y="46"/>
                    </a:lnTo>
                    <a:lnTo>
                      <a:pt x="134" y="40"/>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8" y="8"/>
                    </a:lnTo>
                    <a:lnTo>
                      <a:pt x="94" y="8"/>
                    </a:lnTo>
                    <a:lnTo>
                      <a:pt x="92" y="6"/>
                    </a:lnTo>
                    <a:lnTo>
                      <a:pt x="90" y="4"/>
                    </a:lnTo>
                  </a:path>
                </a:pathLst>
              </a:custGeom>
              <a:grpFill/>
              <a:ln w="12700">
                <a:solidFill>
                  <a:schemeClr val="bg1"/>
                </a:solidFill>
                <a:prstDash val="solid"/>
                <a:round/>
                <a:headEnd/>
                <a:tailEnd/>
              </a:ln>
            </p:spPr>
            <p:txBody>
              <a:bodyPr/>
              <a:lstStyle/>
              <a:p>
                <a:endParaRPr lang="ko-KR" altLang="en-US"/>
              </a:p>
            </p:txBody>
          </p:sp>
          <p:sp>
            <p:nvSpPr>
              <p:cNvPr id="186" name="Freeform 247">
                <a:extLst>
                  <a:ext uri="{FF2B5EF4-FFF2-40B4-BE49-F238E27FC236}">
                    <a16:creationId xmlns:a16="http://schemas.microsoft.com/office/drawing/2014/main" id="{8DC30E1A-526F-4692-98D2-E5B1DB8E6982}"/>
                  </a:ext>
                </a:extLst>
              </p:cNvPr>
              <p:cNvSpPr>
                <a:spLocks/>
              </p:cNvSpPr>
              <p:nvPr/>
            </p:nvSpPr>
            <p:spPr bwMode="gray">
              <a:xfrm>
                <a:off x="1129" y="2384"/>
                <a:ext cx="102"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2" y="64"/>
                    </a:lnTo>
                    <a:lnTo>
                      <a:pt x="100" y="66"/>
                    </a:lnTo>
                    <a:lnTo>
                      <a:pt x="100" y="68"/>
                    </a:lnTo>
                    <a:lnTo>
                      <a:pt x="100" y="70"/>
                    </a:lnTo>
                    <a:lnTo>
                      <a:pt x="100" y="72"/>
                    </a:lnTo>
                    <a:lnTo>
                      <a:pt x="100" y="74"/>
                    </a:lnTo>
                    <a:lnTo>
                      <a:pt x="100" y="78"/>
                    </a:lnTo>
                    <a:lnTo>
                      <a:pt x="100" y="82"/>
                    </a:lnTo>
                    <a:lnTo>
                      <a:pt x="100" y="84"/>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60" y="66"/>
                    </a:lnTo>
                    <a:lnTo>
                      <a:pt x="54" y="66"/>
                    </a:lnTo>
                    <a:lnTo>
                      <a:pt x="48" y="66"/>
                    </a:lnTo>
                    <a:lnTo>
                      <a:pt x="42" y="68"/>
                    </a:lnTo>
                    <a:lnTo>
                      <a:pt x="34" y="72"/>
                    </a:lnTo>
                    <a:lnTo>
                      <a:pt x="34" y="72"/>
                    </a:lnTo>
                    <a:lnTo>
                      <a:pt x="32" y="72"/>
                    </a:lnTo>
                    <a:lnTo>
                      <a:pt x="30" y="72"/>
                    </a:lnTo>
                    <a:lnTo>
                      <a:pt x="26" y="72"/>
                    </a:lnTo>
                    <a:lnTo>
                      <a:pt x="22" y="68"/>
                    </a:lnTo>
                    <a:lnTo>
                      <a:pt x="16" y="64"/>
                    </a:lnTo>
                    <a:lnTo>
                      <a:pt x="8" y="58"/>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path>
                </a:pathLst>
              </a:custGeom>
              <a:grpFill/>
              <a:ln w="12700">
                <a:solidFill>
                  <a:schemeClr val="bg1"/>
                </a:solidFill>
                <a:prstDash val="solid"/>
                <a:round/>
                <a:headEnd/>
                <a:tailEnd/>
              </a:ln>
            </p:spPr>
            <p:txBody>
              <a:bodyPr/>
              <a:lstStyle/>
              <a:p>
                <a:endParaRPr lang="ko-KR" altLang="en-US"/>
              </a:p>
            </p:txBody>
          </p:sp>
          <p:sp>
            <p:nvSpPr>
              <p:cNvPr id="187" name="Freeform 248">
                <a:extLst>
                  <a:ext uri="{FF2B5EF4-FFF2-40B4-BE49-F238E27FC236}">
                    <a16:creationId xmlns:a16="http://schemas.microsoft.com/office/drawing/2014/main" id="{FD91B429-97CD-464C-8011-82535A89CB21}"/>
                  </a:ext>
                </a:extLst>
              </p:cNvPr>
              <p:cNvSpPr>
                <a:spLocks/>
              </p:cNvSpPr>
              <p:nvPr/>
            </p:nvSpPr>
            <p:spPr bwMode="gray">
              <a:xfrm>
                <a:off x="1189" y="2506"/>
                <a:ext cx="42"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44">
                    <a:moveTo>
                      <a:pt x="26" y="0"/>
                    </a:moveTo>
                    <a:lnTo>
                      <a:pt x="26" y="2"/>
                    </a:lnTo>
                    <a:lnTo>
                      <a:pt x="26" y="2"/>
                    </a:lnTo>
                    <a:lnTo>
                      <a:pt x="26" y="4"/>
                    </a:lnTo>
                    <a:lnTo>
                      <a:pt x="28" y="6"/>
                    </a:lnTo>
                    <a:lnTo>
                      <a:pt x="32" y="10"/>
                    </a:lnTo>
                    <a:lnTo>
                      <a:pt x="36" y="14"/>
                    </a:lnTo>
                    <a:lnTo>
                      <a:pt x="42" y="22"/>
                    </a:lnTo>
                    <a:lnTo>
                      <a:pt x="40" y="22"/>
                    </a:lnTo>
                    <a:lnTo>
                      <a:pt x="40" y="24"/>
                    </a:lnTo>
                    <a:lnTo>
                      <a:pt x="38" y="28"/>
                    </a:lnTo>
                    <a:lnTo>
                      <a:pt x="36" y="30"/>
                    </a:lnTo>
                    <a:lnTo>
                      <a:pt x="34" y="30"/>
                    </a:lnTo>
                    <a:lnTo>
                      <a:pt x="34" y="30"/>
                    </a:lnTo>
                    <a:lnTo>
                      <a:pt x="30" y="30"/>
                    </a:lnTo>
                    <a:lnTo>
                      <a:pt x="28" y="32"/>
                    </a:lnTo>
                    <a:lnTo>
                      <a:pt x="24" y="32"/>
                    </a:lnTo>
                    <a:lnTo>
                      <a:pt x="22" y="32"/>
                    </a:lnTo>
                    <a:lnTo>
                      <a:pt x="22" y="32"/>
                    </a:lnTo>
                    <a:lnTo>
                      <a:pt x="20" y="34"/>
                    </a:lnTo>
                    <a:lnTo>
                      <a:pt x="18" y="36"/>
                    </a:lnTo>
                    <a:lnTo>
                      <a:pt x="16" y="38"/>
                    </a:lnTo>
                    <a:lnTo>
                      <a:pt x="16" y="38"/>
                    </a:lnTo>
                    <a:lnTo>
                      <a:pt x="14" y="40"/>
                    </a:lnTo>
                    <a:lnTo>
                      <a:pt x="12" y="42"/>
                    </a:lnTo>
                    <a:lnTo>
                      <a:pt x="10" y="42"/>
                    </a:lnTo>
                    <a:lnTo>
                      <a:pt x="10" y="42"/>
                    </a:lnTo>
                    <a:lnTo>
                      <a:pt x="8" y="44"/>
                    </a:lnTo>
                    <a:lnTo>
                      <a:pt x="4" y="44"/>
                    </a:lnTo>
                    <a:lnTo>
                      <a:pt x="2" y="44"/>
                    </a:lnTo>
                    <a:lnTo>
                      <a:pt x="0" y="44"/>
                    </a:lnTo>
                    <a:lnTo>
                      <a:pt x="2" y="36"/>
                    </a:lnTo>
                    <a:lnTo>
                      <a:pt x="2" y="20"/>
                    </a:lnTo>
                    <a:lnTo>
                      <a:pt x="2" y="20"/>
                    </a:lnTo>
                    <a:lnTo>
                      <a:pt x="4" y="16"/>
                    </a:lnTo>
                    <a:lnTo>
                      <a:pt x="4" y="12"/>
                    </a:lnTo>
                    <a:lnTo>
                      <a:pt x="8" y="8"/>
                    </a:lnTo>
                    <a:lnTo>
                      <a:pt x="12" y="4"/>
                    </a:lnTo>
                    <a:lnTo>
                      <a:pt x="14" y="4"/>
                    </a:lnTo>
                    <a:lnTo>
                      <a:pt x="16" y="2"/>
                    </a:lnTo>
                    <a:lnTo>
                      <a:pt x="20" y="0"/>
                    </a:lnTo>
                    <a:lnTo>
                      <a:pt x="26" y="0"/>
                    </a:lnTo>
                  </a:path>
                </a:pathLst>
              </a:custGeom>
              <a:grpFill/>
              <a:ln w="12700">
                <a:solidFill>
                  <a:schemeClr val="bg1"/>
                </a:solidFill>
                <a:prstDash val="solid"/>
                <a:round/>
                <a:headEnd/>
                <a:tailEnd/>
              </a:ln>
            </p:spPr>
            <p:txBody>
              <a:bodyPr/>
              <a:lstStyle/>
              <a:p>
                <a:endParaRPr lang="ko-KR" altLang="en-US"/>
              </a:p>
            </p:txBody>
          </p:sp>
          <p:sp>
            <p:nvSpPr>
              <p:cNvPr id="188" name="Freeform 249">
                <a:extLst>
                  <a:ext uri="{FF2B5EF4-FFF2-40B4-BE49-F238E27FC236}">
                    <a16:creationId xmlns:a16="http://schemas.microsoft.com/office/drawing/2014/main" id="{E1E10EF1-6C51-43CF-8E66-D1ED64F9C1A6}"/>
                  </a:ext>
                </a:extLst>
              </p:cNvPr>
              <p:cNvSpPr>
                <a:spLocks/>
              </p:cNvSpPr>
              <p:nvPr/>
            </p:nvSpPr>
            <p:spPr bwMode="gray">
              <a:xfrm>
                <a:off x="1295" y="2684"/>
                <a:ext cx="270" cy="232"/>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4" y="202"/>
                    </a:lnTo>
                    <a:lnTo>
                      <a:pt x="104" y="202"/>
                    </a:lnTo>
                    <a:lnTo>
                      <a:pt x="106" y="204"/>
                    </a:lnTo>
                    <a:lnTo>
                      <a:pt x="108" y="204"/>
                    </a:lnTo>
                    <a:lnTo>
                      <a:pt x="110" y="204"/>
                    </a:lnTo>
                    <a:lnTo>
                      <a:pt x="114" y="204"/>
                    </a:lnTo>
                    <a:lnTo>
                      <a:pt x="136" y="232"/>
                    </a:lnTo>
                    <a:lnTo>
                      <a:pt x="140" y="228"/>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92" y="80"/>
                    </a:lnTo>
                    <a:lnTo>
                      <a:pt x="172" y="54"/>
                    </a:lnTo>
                    <a:lnTo>
                      <a:pt x="154" y="54"/>
                    </a:lnTo>
                    <a:lnTo>
                      <a:pt x="154" y="52"/>
                    </a:lnTo>
                    <a:lnTo>
                      <a:pt x="152" y="50"/>
                    </a:lnTo>
                    <a:lnTo>
                      <a:pt x="150" y="48"/>
                    </a:lnTo>
                    <a:lnTo>
                      <a:pt x="144" y="46"/>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2" y="0"/>
                    </a:lnTo>
                    <a:lnTo>
                      <a:pt x="60" y="2"/>
                    </a:lnTo>
                    <a:lnTo>
                      <a:pt x="58" y="2"/>
                    </a:lnTo>
                    <a:lnTo>
                      <a:pt x="54" y="4"/>
                    </a:lnTo>
                  </a:path>
                </a:pathLst>
              </a:custGeom>
              <a:grpFill/>
              <a:ln w="12700">
                <a:solidFill>
                  <a:schemeClr val="bg1"/>
                </a:solidFill>
                <a:prstDash val="solid"/>
                <a:round/>
                <a:headEnd/>
                <a:tailEnd/>
              </a:ln>
            </p:spPr>
            <p:txBody>
              <a:bodyPr/>
              <a:lstStyle/>
              <a:p>
                <a:endParaRPr lang="ko-KR" altLang="en-US"/>
              </a:p>
            </p:txBody>
          </p:sp>
          <p:sp>
            <p:nvSpPr>
              <p:cNvPr id="189" name="Freeform 250">
                <a:extLst>
                  <a:ext uri="{FF2B5EF4-FFF2-40B4-BE49-F238E27FC236}">
                    <a16:creationId xmlns:a16="http://schemas.microsoft.com/office/drawing/2014/main" id="{6978ED2F-15F5-429A-91CA-94D78DF824EF}"/>
                  </a:ext>
                </a:extLst>
              </p:cNvPr>
              <p:cNvSpPr>
                <a:spLocks/>
              </p:cNvSpPr>
              <p:nvPr/>
            </p:nvSpPr>
            <p:spPr bwMode="gray">
              <a:xfrm>
                <a:off x="1389" y="2886"/>
                <a:ext cx="42"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0" y="14"/>
                    </a:lnTo>
                    <a:lnTo>
                      <a:pt x="2" y="12"/>
                    </a:lnTo>
                    <a:lnTo>
                      <a:pt x="4" y="10"/>
                    </a:lnTo>
                    <a:lnTo>
                      <a:pt x="6" y="8"/>
                    </a:lnTo>
                    <a:lnTo>
                      <a:pt x="8" y="8"/>
                    </a:lnTo>
                    <a:lnTo>
                      <a:pt x="8" y="8"/>
                    </a:lnTo>
                    <a:lnTo>
                      <a:pt x="8" y="6"/>
                    </a:lnTo>
                    <a:lnTo>
                      <a:pt x="10" y="4"/>
                    </a:lnTo>
                    <a:lnTo>
                      <a:pt x="10" y="2"/>
                    </a:lnTo>
                    <a:lnTo>
                      <a:pt x="10" y="2"/>
                    </a:lnTo>
                    <a:lnTo>
                      <a:pt x="10" y="0"/>
                    </a:lnTo>
                    <a:lnTo>
                      <a:pt x="10" y="0"/>
                    </a:lnTo>
                    <a:lnTo>
                      <a:pt x="14" y="2"/>
                    </a:lnTo>
                    <a:lnTo>
                      <a:pt x="14" y="2"/>
                    </a:lnTo>
                    <a:lnTo>
                      <a:pt x="18" y="2"/>
                    </a:lnTo>
                    <a:lnTo>
                      <a:pt x="20" y="2"/>
                    </a:lnTo>
                    <a:lnTo>
                      <a:pt x="42" y="30"/>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6" y="48"/>
                    </a:lnTo>
                    <a:lnTo>
                      <a:pt x="34" y="48"/>
                    </a:lnTo>
                    <a:lnTo>
                      <a:pt x="34" y="50"/>
                    </a:lnTo>
                    <a:lnTo>
                      <a:pt x="32" y="52"/>
                    </a:lnTo>
                    <a:lnTo>
                      <a:pt x="30" y="54"/>
                    </a:lnTo>
                    <a:lnTo>
                      <a:pt x="28" y="56"/>
                    </a:lnTo>
                    <a:lnTo>
                      <a:pt x="28" y="56"/>
                    </a:lnTo>
                    <a:lnTo>
                      <a:pt x="30" y="60"/>
                    </a:lnTo>
                    <a:lnTo>
                      <a:pt x="28" y="62"/>
                    </a:lnTo>
                    <a:lnTo>
                      <a:pt x="28" y="62"/>
                    </a:lnTo>
                    <a:lnTo>
                      <a:pt x="26" y="60"/>
                    </a:lnTo>
                    <a:lnTo>
                      <a:pt x="24" y="60"/>
                    </a:lnTo>
                    <a:lnTo>
                      <a:pt x="24" y="62"/>
                    </a:lnTo>
                    <a:lnTo>
                      <a:pt x="22" y="64"/>
                    </a:lnTo>
                    <a:lnTo>
                      <a:pt x="20" y="66"/>
                    </a:lnTo>
                    <a:lnTo>
                      <a:pt x="20" y="66"/>
                    </a:lnTo>
                  </a:path>
                </a:pathLst>
              </a:custGeom>
              <a:grpFill/>
              <a:ln w="12700">
                <a:solidFill>
                  <a:schemeClr val="bg1"/>
                </a:solidFill>
                <a:prstDash val="solid"/>
                <a:round/>
                <a:headEnd/>
                <a:tailEnd/>
              </a:ln>
            </p:spPr>
            <p:txBody>
              <a:bodyPr/>
              <a:lstStyle/>
              <a:p>
                <a:endParaRPr lang="ko-KR" altLang="en-US"/>
              </a:p>
            </p:txBody>
          </p:sp>
          <p:sp>
            <p:nvSpPr>
              <p:cNvPr id="190" name="Freeform 251">
                <a:extLst>
                  <a:ext uri="{FF2B5EF4-FFF2-40B4-BE49-F238E27FC236}">
                    <a16:creationId xmlns:a16="http://schemas.microsoft.com/office/drawing/2014/main" id="{CA76FB1E-B76D-47C0-8641-DB5DDDF271C3}"/>
                  </a:ext>
                </a:extLst>
              </p:cNvPr>
              <p:cNvSpPr>
                <a:spLocks/>
              </p:cNvSpPr>
              <p:nvPr/>
            </p:nvSpPr>
            <p:spPr bwMode="gray">
              <a:xfrm>
                <a:off x="1409" y="2868"/>
                <a:ext cx="118"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0" y="84"/>
                    </a:lnTo>
                    <a:lnTo>
                      <a:pt x="2" y="84"/>
                    </a:lnTo>
                    <a:lnTo>
                      <a:pt x="4" y="80"/>
                    </a:lnTo>
                    <a:lnTo>
                      <a:pt x="4" y="80"/>
                    </a:lnTo>
                    <a:lnTo>
                      <a:pt x="6" y="80"/>
                    </a:lnTo>
                    <a:lnTo>
                      <a:pt x="8" y="80"/>
                    </a:lnTo>
                    <a:lnTo>
                      <a:pt x="10" y="78"/>
                    </a:lnTo>
                    <a:lnTo>
                      <a:pt x="8" y="74"/>
                    </a:lnTo>
                    <a:lnTo>
                      <a:pt x="12" y="68"/>
                    </a:lnTo>
                    <a:lnTo>
                      <a:pt x="14" y="68"/>
                    </a:lnTo>
                    <a:lnTo>
                      <a:pt x="14" y="66"/>
                    </a:lnTo>
                    <a:lnTo>
                      <a:pt x="16" y="66"/>
                    </a:lnTo>
                    <a:lnTo>
                      <a:pt x="18" y="66"/>
                    </a:lnTo>
                    <a:lnTo>
                      <a:pt x="20" y="66"/>
                    </a:lnTo>
                    <a:lnTo>
                      <a:pt x="20" y="66"/>
                    </a:lnTo>
                    <a:lnTo>
                      <a:pt x="22" y="64"/>
                    </a:lnTo>
                    <a:lnTo>
                      <a:pt x="20" y="62"/>
                    </a:lnTo>
                    <a:lnTo>
                      <a:pt x="20" y="60"/>
                    </a:lnTo>
                    <a:lnTo>
                      <a:pt x="20" y="58"/>
                    </a:lnTo>
                    <a:lnTo>
                      <a:pt x="18" y="56"/>
                    </a:lnTo>
                    <a:lnTo>
                      <a:pt x="18" y="54"/>
                    </a:lnTo>
                    <a:lnTo>
                      <a:pt x="18" y="50"/>
                    </a:lnTo>
                    <a:lnTo>
                      <a:pt x="22" y="48"/>
                    </a:lnTo>
                    <a:lnTo>
                      <a:pt x="22" y="48"/>
                    </a:lnTo>
                    <a:lnTo>
                      <a:pt x="24" y="46"/>
                    </a:lnTo>
                    <a:lnTo>
                      <a:pt x="26" y="44"/>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4" y="0"/>
                    </a:lnTo>
                    <a:lnTo>
                      <a:pt x="106" y="0"/>
                    </a:lnTo>
                    <a:lnTo>
                      <a:pt x="108" y="2"/>
                    </a:lnTo>
                    <a:lnTo>
                      <a:pt x="118" y="28"/>
                    </a:lnTo>
                  </a:path>
                </a:pathLst>
              </a:custGeom>
              <a:grpFill/>
              <a:ln w="12700">
                <a:solidFill>
                  <a:schemeClr val="bg1"/>
                </a:solidFill>
                <a:prstDash val="solid"/>
                <a:round/>
                <a:headEnd/>
                <a:tailEnd/>
              </a:ln>
            </p:spPr>
            <p:txBody>
              <a:bodyPr/>
              <a:lstStyle/>
              <a:p>
                <a:endParaRPr lang="ko-KR" altLang="en-US"/>
              </a:p>
            </p:txBody>
          </p:sp>
          <p:sp>
            <p:nvSpPr>
              <p:cNvPr id="191" name="Freeform 252">
                <a:extLst>
                  <a:ext uri="{FF2B5EF4-FFF2-40B4-BE49-F238E27FC236}">
                    <a16:creationId xmlns:a16="http://schemas.microsoft.com/office/drawing/2014/main" id="{7A8D0F9C-5EF6-4C9F-957B-019AC5639DA3}"/>
                  </a:ext>
                </a:extLst>
              </p:cNvPr>
              <p:cNvSpPr>
                <a:spLocks/>
              </p:cNvSpPr>
              <p:nvPr/>
            </p:nvSpPr>
            <p:spPr bwMode="gray">
              <a:xfrm>
                <a:off x="1515" y="2794"/>
                <a:ext cx="92" cy="102"/>
              </a:xfrm>
              <a:custGeom>
                <a:avLst/>
                <a:gdLst>
                  <a:gd name="T0" fmla="*/ 72 w 92"/>
                  <a:gd name="T1" fmla="*/ 0 h 102"/>
                  <a:gd name="T2" fmla="*/ 72 w 92"/>
                  <a:gd name="T3" fmla="*/ 4 h 102"/>
                  <a:gd name="T4" fmla="*/ 72 w 92"/>
                  <a:gd name="T5" fmla="*/ 8 h 102"/>
                  <a:gd name="T6" fmla="*/ 72 w 92"/>
                  <a:gd name="T7" fmla="*/ 8 h 102"/>
                  <a:gd name="T8" fmla="*/ 76 w 92"/>
                  <a:gd name="T9" fmla="*/ 14 h 102"/>
                  <a:gd name="T10" fmla="*/ 80 w 92"/>
                  <a:gd name="T11" fmla="*/ 18 h 102"/>
                  <a:gd name="T12" fmla="*/ 84 w 92"/>
                  <a:gd name="T13" fmla="*/ 22 h 102"/>
                  <a:gd name="T14" fmla="*/ 88 w 92"/>
                  <a:gd name="T15" fmla="*/ 22 h 102"/>
                  <a:gd name="T16" fmla="*/ 90 w 92"/>
                  <a:gd name="T17" fmla="*/ 24 h 102"/>
                  <a:gd name="T18" fmla="*/ 90 w 92"/>
                  <a:gd name="T19" fmla="*/ 24 h 102"/>
                  <a:gd name="T20" fmla="*/ 92 w 92"/>
                  <a:gd name="T21" fmla="*/ 30 h 102"/>
                  <a:gd name="T22" fmla="*/ 92 w 92"/>
                  <a:gd name="T23" fmla="*/ 34 h 102"/>
                  <a:gd name="T24" fmla="*/ 90 w 92"/>
                  <a:gd name="T25" fmla="*/ 40 h 102"/>
                  <a:gd name="T26" fmla="*/ 86 w 92"/>
                  <a:gd name="T27" fmla="*/ 44 h 102"/>
                  <a:gd name="T28" fmla="*/ 82 w 92"/>
                  <a:gd name="T29" fmla="*/ 46 h 102"/>
                  <a:gd name="T30" fmla="*/ 78 w 92"/>
                  <a:gd name="T31" fmla="*/ 50 h 102"/>
                  <a:gd name="T32" fmla="*/ 76 w 92"/>
                  <a:gd name="T33" fmla="*/ 50 h 102"/>
                  <a:gd name="T34" fmla="*/ 74 w 92"/>
                  <a:gd name="T35" fmla="*/ 50 h 102"/>
                  <a:gd name="T36" fmla="*/ 74 w 92"/>
                  <a:gd name="T37" fmla="*/ 56 h 102"/>
                  <a:gd name="T38" fmla="*/ 72 w 92"/>
                  <a:gd name="T39" fmla="*/ 58 h 102"/>
                  <a:gd name="T40" fmla="*/ 70 w 92"/>
                  <a:gd name="T41" fmla="*/ 62 h 102"/>
                  <a:gd name="T42" fmla="*/ 66 w 92"/>
                  <a:gd name="T43" fmla="*/ 64 h 102"/>
                  <a:gd name="T44" fmla="*/ 64 w 92"/>
                  <a:gd name="T45" fmla="*/ 64 h 102"/>
                  <a:gd name="T46" fmla="*/ 64 w 92"/>
                  <a:gd name="T47" fmla="*/ 66 h 102"/>
                  <a:gd name="T48" fmla="*/ 58 w 92"/>
                  <a:gd name="T49" fmla="*/ 66 h 102"/>
                  <a:gd name="T50" fmla="*/ 54 w 92"/>
                  <a:gd name="T51" fmla="*/ 68 h 102"/>
                  <a:gd name="T52" fmla="*/ 52 w 92"/>
                  <a:gd name="T53" fmla="*/ 72 h 102"/>
                  <a:gd name="T54" fmla="*/ 50 w 92"/>
                  <a:gd name="T55" fmla="*/ 74 h 102"/>
                  <a:gd name="T56" fmla="*/ 50 w 92"/>
                  <a:gd name="T57" fmla="*/ 76 h 102"/>
                  <a:gd name="T58" fmla="*/ 50 w 92"/>
                  <a:gd name="T59" fmla="*/ 78 h 102"/>
                  <a:gd name="T60" fmla="*/ 50 w 92"/>
                  <a:gd name="T61" fmla="*/ 80 h 102"/>
                  <a:gd name="T62" fmla="*/ 48 w 92"/>
                  <a:gd name="T63" fmla="*/ 82 h 102"/>
                  <a:gd name="T64" fmla="*/ 42 w 92"/>
                  <a:gd name="T65" fmla="*/ 90 h 102"/>
                  <a:gd name="T66" fmla="*/ 30 w 92"/>
                  <a:gd name="T67" fmla="*/ 98 h 102"/>
                  <a:gd name="T68" fmla="*/ 12 w 92"/>
                  <a:gd name="T69" fmla="*/ 102 h 102"/>
                  <a:gd name="T70" fmla="*/ 2 w 92"/>
                  <a:gd name="T71" fmla="*/ 76 h 102"/>
                  <a:gd name="T72" fmla="*/ 0 w 92"/>
                  <a:gd name="T73" fmla="*/ 74 h 102"/>
                  <a:gd name="T74" fmla="*/ 0 w 92"/>
                  <a:gd name="T75" fmla="*/ 74 h 102"/>
                  <a:gd name="T76" fmla="*/ 0 w 92"/>
                  <a:gd name="T77" fmla="*/ 74 h 102"/>
                  <a:gd name="T78" fmla="*/ 2 w 92"/>
                  <a:gd name="T79" fmla="*/ 72 h 102"/>
                  <a:gd name="T80" fmla="*/ 12 w 92"/>
                  <a:gd name="T81" fmla="*/ 68 h 102"/>
                  <a:gd name="T82" fmla="*/ 26 w 92"/>
                  <a:gd name="T83" fmla="*/ 62 h 102"/>
                  <a:gd name="T84" fmla="*/ 38 w 92"/>
                  <a:gd name="T85" fmla="*/ 54 h 102"/>
                  <a:gd name="T86" fmla="*/ 46 w 92"/>
                  <a:gd name="T87" fmla="*/ 42 h 102"/>
                  <a:gd name="T88" fmla="*/ 50 w 92"/>
                  <a:gd name="T89" fmla="*/ 28 h 102"/>
                  <a:gd name="T90" fmla="*/ 50 w 92"/>
                  <a:gd name="T91" fmla="*/ 26 h 102"/>
                  <a:gd name="T92" fmla="*/ 50 w 92"/>
                  <a:gd name="T93" fmla="*/ 24 h 102"/>
                  <a:gd name="T94" fmla="*/ 48 w 92"/>
                  <a:gd name="T95" fmla="*/ 20 h 102"/>
                  <a:gd name="T96" fmla="*/ 48 w 92"/>
                  <a:gd name="T97" fmla="*/ 18 h 102"/>
                  <a:gd name="T98" fmla="*/ 48 w 92"/>
                  <a:gd name="T99" fmla="*/ 16 h 102"/>
                  <a:gd name="T100" fmla="*/ 48 w 92"/>
                  <a:gd name="T101" fmla="*/ 14 h 102"/>
                  <a:gd name="T102" fmla="*/ 48 w 92"/>
                  <a:gd name="T103" fmla="*/ 12 h 102"/>
                  <a:gd name="T104" fmla="*/ 50 w 92"/>
                  <a:gd name="T105" fmla="*/ 12 h 102"/>
                  <a:gd name="T106" fmla="*/ 52 w 92"/>
                  <a:gd name="T107" fmla="*/ 12 h 102"/>
                  <a:gd name="T108" fmla="*/ 54 w 92"/>
                  <a:gd name="T109" fmla="*/ 12 h 102"/>
                  <a:gd name="T110" fmla="*/ 58 w 92"/>
                  <a:gd name="T111" fmla="*/ 10 h 102"/>
                  <a:gd name="T112" fmla="*/ 60 w 92"/>
                  <a:gd name="T113" fmla="*/ 8 h 102"/>
                  <a:gd name="T114" fmla="*/ 60 w 92"/>
                  <a:gd name="T115" fmla="*/ 8 h 102"/>
                  <a:gd name="T116" fmla="*/ 60 w 92"/>
                  <a:gd name="T117" fmla="*/ 6 h 102"/>
                  <a:gd name="T118" fmla="*/ 62 w 92"/>
                  <a:gd name="T119" fmla="*/ 4 h 102"/>
                  <a:gd name="T120" fmla="*/ 64 w 92"/>
                  <a:gd name="T121" fmla="*/ 4 h 102"/>
                  <a:gd name="T122" fmla="*/ 64 w 92"/>
                  <a:gd name="T123" fmla="*/ 4 h 102"/>
                  <a:gd name="T124" fmla="*/ 72 w 92"/>
                  <a:gd name="T1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102">
                    <a:moveTo>
                      <a:pt x="72" y="0"/>
                    </a:moveTo>
                    <a:lnTo>
                      <a:pt x="72" y="4"/>
                    </a:lnTo>
                    <a:lnTo>
                      <a:pt x="72" y="8"/>
                    </a:lnTo>
                    <a:lnTo>
                      <a:pt x="72" y="8"/>
                    </a:lnTo>
                    <a:lnTo>
                      <a:pt x="76" y="14"/>
                    </a:lnTo>
                    <a:lnTo>
                      <a:pt x="80" y="18"/>
                    </a:lnTo>
                    <a:lnTo>
                      <a:pt x="84" y="22"/>
                    </a:lnTo>
                    <a:lnTo>
                      <a:pt x="88" y="22"/>
                    </a:lnTo>
                    <a:lnTo>
                      <a:pt x="90" y="24"/>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0" y="74"/>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8"/>
                    </a:lnTo>
                    <a:lnTo>
                      <a:pt x="60" y="6"/>
                    </a:lnTo>
                    <a:lnTo>
                      <a:pt x="62" y="4"/>
                    </a:lnTo>
                    <a:lnTo>
                      <a:pt x="64" y="4"/>
                    </a:lnTo>
                    <a:lnTo>
                      <a:pt x="64" y="4"/>
                    </a:lnTo>
                    <a:lnTo>
                      <a:pt x="72" y="0"/>
                    </a:lnTo>
                  </a:path>
                </a:pathLst>
              </a:custGeom>
              <a:grpFill/>
              <a:ln w="12700">
                <a:solidFill>
                  <a:schemeClr val="bg1"/>
                </a:solidFill>
                <a:prstDash val="solid"/>
                <a:round/>
                <a:headEnd/>
                <a:tailEnd/>
              </a:ln>
            </p:spPr>
            <p:txBody>
              <a:bodyPr/>
              <a:lstStyle/>
              <a:p>
                <a:endParaRPr lang="ko-KR" altLang="en-US"/>
              </a:p>
            </p:txBody>
          </p:sp>
          <p:sp>
            <p:nvSpPr>
              <p:cNvPr id="192" name="Freeform 253">
                <a:extLst>
                  <a:ext uri="{FF2B5EF4-FFF2-40B4-BE49-F238E27FC236}">
                    <a16:creationId xmlns:a16="http://schemas.microsoft.com/office/drawing/2014/main" id="{C52F37D3-D5F3-467A-8514-6F93A9E82027}"/>
                  </a:ext>
                </a:extLst>
              </p:cNvPr>
              <p:cNvSpPr>
                <a:spLocks/>
              </p:cNvSpPr>
              <p:nvPr/>
            </p:nvSpPr>
            <p:spPr bwMode="gray">
              <a:xfrm>
                <a:off x="1339" y="2586"/>
                <a:ext cx="116"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0"/>
                    </a:lnTo>
                    <a:lnTo>
                      <a:pt x="70" y="2"/>
                    </a:lnTo>
                    <a:lnTo>
                      <a:pt x="72" y="4"/>
                    </a:lnTo>
                    <a:lnTo>
                      <a:pt x="74" y="4"/>
                    </a:lnTo>
                    <a:lnTo>
                      <a:pt x="76" y="4"/>
                    </a:lnTo>
                    <a:lnTo>
                      <a:pt x="78" y="2"/>
                    </a:lnTo>
                    <a:lnTo>
                      <a:pt x="82" y="4"/>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8" y="38"/>
                    </a:lnTo>
                    <a:lnTo>
                      <a:pt x="96" y="42"/>
                    </a:lnTo>
                    <a:lnTo>
                      <a:pt x="94" y="46"/>
                    </a:lnTo>
                    <a:lnTo>
                      <a:pt x="92" y="52"/>
                    </a:lnTo>
                    <a:lnTo>
                      <a:pt x="92" y="56"/>
                    </a:lnTo>
                    <a:lnTo>
                      <a:pt x="90" y="60"/>
                    </a:lnTo>
                    <a:lnTo>
                      <a:pt x="92" y="64"/>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6"/>
                    </a:lnTo>
                    <a:lnTo>
                      <a:pt x="108" y="98"/>
                    </a:lnTo>
                    <a:lnTo>
                      <a:pt x="110" y="100"/>
                    </a:lnTo>
                    <a:lnTo>
                      <a:pt x="112" y="102"/>
                    </a:lnTo>
                    <a:lnTo>
                      <a:pt x="114" y="104"/>
                    </a:lnTo>
                    <a:lnTo>
                      <a:pt x="114" y="106"/>
                    </a:lnTo>
                    <a:lnTo>
                      <a:pt x="114" y="108"/>
                    </a:lnTo>
                    <a:lnTo>
                      <a:pt x="116" y="112"/>
                    </a:lnTo>
                    <a:lnTo>
                      <a:pt x="116" y="114"/>
                    </a:lnTo>
                    <a:lnTo>
                      <a:pt x="114" y="124"/>
                    </a:lnTo>
                    <a:lnTo>
                      <a:pt x="114" y="124"/>
                    </a:lnTo>
                    <a:lnTo>
                      <a:pt x="112" y="124"/>
                    </a:lnTo>
                    <a:lnTo>
                      <a:pt x="110" y="126"/>
                    </a:lnTo>
                    <a:lnTo>
                      <a:pt x="108" y="128"/>
                    </a:lnTo>
                    <a:lnTo>
                      <a:pt x="88" y="134"/>
                    </a:lnTo>
                  </a:path>
                </a:pathLst>
              </a:custGeom>
              <a:grpFill/>
              <a:ln w="12700">
                <a:solidFill>
                  <a:schemeClr val="bg1"/>
                </a:solidFill>
                <a:prstDash val="solid"/>
                <a:round/>
                <a:headEnd/>
                <a:tailEnd/>
              </a:ln>
            </p:spPr>
            <p:txBody>
              <a:bodyPr/>
              <a:lstStyle/>
              <a:p>
                <a:endParaRPr lang="ko-KR" altLang="en-US"/>
              </a:p>
            </p:txBody>
          </p:sp>
          <p:sp>
            <p:nvSpPr>
              <p:cNvPr id="193" name="Freeform 254">
                <a:extLst>
                  <a:ext uri="{FF2B5EF4-FFF2-40B4-BE49-F238E27FC236}">
                    <a16:creationId xmlns:a16="http://schemas.microsoft.com/office/drawing/2014/main" id="{638A0CF1-5608-4AC8-A1EB-B7672A57040C}"/>
                  </a:ext>
                </a:extLst>
              </p:cNvPr>
              <p:cNvSpPr>
                <a:spLocks/>
              </p:cNvSpPr>
              <p:nvPr/>
            </p:nvSpPr>
            <p:spPr bwMode="gray">
              <a:xfrm>
                <a:off x="1295" y="2654"/>
                <a:ext cx="62"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72">
                    <a:moveTo>
                      <a:pt x="4" y="40"/>
                    </a:moveTo>
                    <a:lnTo>
                      <a:pt x="4" y="8"/>
                    </a:lnTo>
                    <a:lnTo>
                      <a:pt x="4" y="8"/>
                    </a:lnTo>
                    <a:lnTo>
                      <a:pt x="6" y="10"/>
                    </a:lnTo>
                    <a:lnTo>
                      <a:pt x="8" y="10"/>
                    </a:lnTo>
                    <a:lnTo>
                      <a:pt x="8" y="10"/>
                    </a:lnTo>
                    <a:lnTo>
                      <a:pt x="8" y="12"/>
                    </a:lnTo>
                    <a:lnTo>
                      <a:pt x="10" y="14"/>
                    </a:lnTo>
                    <a:lnTo>
                      <a:pt x="12" y="16"/>
                    </a:lnTo>
                    <a:lnTo>
                      <a:pt x="16" y="16"/>
                    </a:lnTo>
                    <a:lnTo>
                      <a:pt x="20" y="16"/>
                    </a:lnTo>
                    <a:lnTo>
                      <a:pt x="26" y="14"/>
                    </a:lnTo>
                    <a:lnTo>
                      <a:pt x="44" y="0"/>
                    </a:lnTo>
                    <a:lnTo>
                      <a:pt x="44" y="0"/>
                    </a:lnTo>
                    <a:lnTo>
                      <a:pt x="44" y="0"/>
                    </a:lnTo>
                    <a:lnTo>
                      <a:pt x="46" y="4"/>
                    </a:lnTo>
                    <a:lnTo>
                      <a:pt x="48" y="8"/>
                    </a:lnTo>
                    <a:lnTo>
                      <a:pt x="48" y="8"/>
                    </a:lnTo>
                    <a:lnTo>
                      <a:pt x="50" y="10"/>
                    </a:lnTo>
                    <a:lnTo>
                      <a:pt x="54" y="14"/>
                    </a:lnTo>
                    <a:lnTo>
                      <a:pt x="56" y="18"/>
                    </a:lnTo>
                    <a:lnTo>
                      <a:pt x="58" y="22"/>
                    </a:lnTo>
                    <a:lnTo>
                      <a:pt x="60" y="26"/>
                    </a:lnTo>
                    <a:lnTo>
                      <a:pt x="62" y="28"/>
                    </a:lnTo>
                    <a:lnTo>
                      <a:pt x="62" y="28"/>
                    </a:lnTo>
                    <a:lnTo>
                      <a:pt x="62" y="30"/>
                    </a:lnTo>
                    <a:lnTo>
                      <a:pt x="62" y="30"/>
                    </a:lnTo>
                    <a:lnTo>
                      <a:pt x="60" y="32"/>
                    </a:lnTo>
                    <a:lnTo>
                      <a:pt x="56" y="34"/>
                    </a:lnTo>
                    <a:lnTo>
                      <a:pt x="48" y="34"/>
                    </a:lnTo>
                    <a:lnTo>
                      <a:pt x="40" y="36"/>
                    </a:lnTo>
                    <a:lnTo>
                      <a:pt x="34" y="38"/>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path>
                </a:pathLst>
              </a:custGeom>
              <a:grpFill/>
              <a:ln w="12700">
                <a:solidFill>
                  <a:schemeClr val="bg1"/>
                </a:solidFill>
                <a:prstDash val="solid"/>
                <a:round/>
                <a:headEnd/>
                <a:tailEnd/>
              </a:ln>
            </p:spPr>
            <p:txBody>
              <a:bodyPr/>
              <a:lstStyle/>
              <a:p>
                <a:endParaRPr lang="ko-KR" altLang="en-US"/>
              </a:p>
            </p:txBody>
          </p:sp>
          <p:sp>
            <p:nvSpPr>
              <p:cNvPr id="194" name="Freeform 255">
                <a:extLst>
                  <a:ext uri="{FF2B5EF4-FFF2-40B4-BE49-F238E27FC236}">
                    <a16:creationId xmlns:a16="http://schemas.microsoft.com/office/drawing/2014/main" id="{B8DF6EF3-5E72-4F15-AC17-B727203AFC67}"/>
                  </a:ext>
                </a:extLst>
              </p:cNvPr>
              <p:cNvSpPr>
                <a:spLocks/>
              </p:cNvSpPr>
              <p:nvPr/>
            </p:nvSpPr>
            <p:spPr bwMode="gray">
              <a:xfrm>
                <a:off x="1277" y="2662"/>
                <a:ext cx="22"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62">
                    <a:moveTo>
                      <a:pt x="22" y="0"/>
                    </a:moveTo>
                    <a:lnTo>
                      <a:pt x="16" y="2"/>
                    </a:lnTo>
                    <a:lnTo>
                      <a:pt x="16" y="2"/>
                    </a:lnTo>
                    <a:lnTo>
                      <a:pt x="16" y="6"/>
                    </a:lnTo>
                    <a:lnTo>
                      <a:pt x="16" y="8"/>
                    </a:lnTo>
                    <a:lnTo>
                      <a:pt x="14" y="12"/>
                    </a:lnTo>
                    <a:lnTo>
                      <a:pt x="14" y="14"/>
                    </a:lnTo>
                    <a:lnTo>
                      <a:pt x="14" y="14"/>
                    </a:lnTo>
                    <a:lnTo>
                      <a:pt x="14" y="16"/>
                    </a:lnTo>
                    <a:lnTo>
                      <a:pt x="12" y="20"/>
                    </a:lnTo>
                    <a:lnTo>
                      <a:pt x="8" y="24"/>
                    </a:lnTo>
                    <a:lnTo>
                      <a:pt x="0" y="30"/>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path>
                </a:pathLst>
              </a:custGeom>
              <a:grpFill/>
              <a:ln w="12700">
                <a:solidFill>
                  <a:schemeClr val="bg1"/>
                </a:solidFill>
                <a:prstDash val="solid"/>
                <a:round/>
                <a:headEnd/>
                <a:tailEnd/>
              </a:ln>
            </p:spPr>
            <p:txBody>
              <a:bodyPr/>
              <a:lstStyle/>
              <a:p>
                <a:endParaRPr lang="ko-KR" altLang="en-US"/>
              </a:p>
            </p:txBody>
          </p:sp>
          <p:sp>
            <p:nvSpPr>
              <p:cNvPr id="195" name="Freeform 256">
                <a:extLst>
                  <a:ext uri="{FF2B5EF4-FFF2-40B4-BE49-F238E27FC236}">
                    <a16:creationId xmlns:a16="http://schemas.microsoft.com/office/drawing/2014/main" id="{16A78376-BD5C-456A-8103-F2AF1D45C5BB}"/>
                  </a:ext>
                </a:extLst>
              </p:cNvPr>
              <p:cNvSpPr>
                <a:spLocks/>
              </p:cNvSpPr>
              <p:nvPr/>
            </p:nvSpPr>
            <p:spPr bwMode="gray">
              <a:xfrm>
                <a:off x="1299" y="2594"/>
                <a:ext cx="80"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76">
                    <a:moveTo>
                      <a:pt x="72" y="2"/>
                    </a:moveTo>
                    <a:lnTo>
                      <a:pt x="70" y="4"/>
                    </a:lnTo>
                    <a:lnTo>
                      <a:pt x="66" y="6"/>
                    </a:lnTo>
                    <a:lnTo>
                      <a:pt x="64" y="6"/>
                    </a:lnTo>
                    <a:lnTo>
                      <a:pt x="62" y="6"/>
                    </a:lnTo>
                    <a:lnTo>
                      <a:pt x="60" y="6"/>
                    </a:lnTo>
                    <a:lnTo>
                      <a:pt x="58" y="8"/>
                    </a:lnTo>
                    <a:lnTo>
                      <a:pt x="56" y="10"/>
                    </a:lnTo>
                    <a:lnTo>
                      <a:pt x="54" y="12"/>
                    </a:lnTo>
                    <a:lnTo>
                      <a:pt x="54" y="12"/>
                    </a:lnTo>
                    <a:lnTo>
                      <a:pt x="50" y="14"/>
                    </a:lnTo>
                    <a:lnTo>
                      <a:pt x="44" y="16"/>
                    </a:lnTo>
                    <a:lnTo>
                      <a:pt x="38" y="16"/>
                    </a:lnTo>
                    <a:lnTo>
                      <a:pt x="32" y="16"/>
                    </a:lnTo>
                    <a:lnTo>
                      <a:pt x="28" y="16"/>
                    </a:lnTo>
                    <a:lnTo>
                      <a:pt x="24" y="14"/>
                    </a:lnTo>
                    <a:lnTo>
                      <a:pt x="24" y="14"/>
                    </a:lnTo>
                    <a:lnTo>
                      <a:pt x="20" y="12"/>
                    </a:lnTo>
                    <a:lnTo>
                      <a:pt x="18" y="12"/>
                    </a:lnTo>
                    <a:lnTo>
                      <a:pt x="16" y="14"/>
                    </a:lnTo>
                    <a:lnTo>
                      <a:pt x="16" y="16"/>
                    </a:lnTo>
                    <a:lnTo>
                      <a:pt x="16" y="16"/>
                    </a:lnTo>
                    <a:lnTo>
                      <a:pt x="12" y="20"/>
                    </a:lnTo>
                    <a:lnTo>
                      <a:pt x="10" y="24"/>
                    </a:lnTo>
                    <a:lnTo>
                      <a:pt x="8" y="24"/>
                    </a:lnTo>
                    <a:lnTo>
                      <a:pt x="8" y="24"/>
                    </a:lnTo>
                    <a:lnTo>
                      <a:pt x="6" y="24"/>
                    </a:lnTo>
                    <a:lnTo>
                      <a:pt x="6" y="24"/>
                    </a:lnTo>
                    <a:lnTo>
                      <a:pt x="4" y="22"/>
                    </a:lnTo>
                    <a:lnTo>
                      <a:pt x="4" y="24"/>
                    </a:lnTo>
                    <a:lnTo>
                      <a:pt x="6" y="26"/>
                    </a:lnTo>
                    <a:lnTo>
                      <a:pt x="6" y="26"/>
                    </a:lnTo>
                    <a:lnTo>
                      <a:pt x="6" y="28"/>
                    </a:lnTo>
                    <a:lnTo>
                      <a:pt x="6" y="30"/>
                    </a:lnTo>
                    <a:lnTo>
                      <a:pt x="6" y="32"/>
                    </a:lnTo>
                    <a:lnTo>
                      <a:pt x="4" y="34"/>
                    </a:lnTo>
                    <a:lnTo>
                      <a:pt x="4" y="36"/>
                    </a:lnTo>
                    <a:lnTo>
                      <a:pt x="4" y="36"/>
                    </a:lnTo>
                    <a:lnTo>
                      <a:pt x="4" y="38"/>
                    </a:lnTo>
                    <a:lnTo>
                      <a:pt x="2" y="42"/>
                    </a:lnTo>
                    <a:lnTo>
                      <a:pt x="4"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2"/>
                    </a:lnTo>
                    <a:lnTo>
                      <a:pt x="4" y="62"/>
                    </a:lnTo>
                    <a:lnTo>
                      <a:pt x="4" y="64"/>
                    </a:lnTo>
                    <a:lnTo>
                      <a:pt x="2" y="66"/>
                    </a:lnTo>
                    <a:lnTo>
                      <a:pt x="0" y="68"/>
                    </a:lnTo>
                    <a:lnTo>
                      <a:pt x="0" y="68"/>
                    </a:lnTo>
                    <a:lnTo>
                      <a:pt x="2" y="70"/>
                    </a:lnTo>
                    <a:lnTo>
                      <a:pt x="4"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path>
                </a:pathLst>
              </a:custGeom>
              <a:grpFill/>
              <a:ln w="12700">
                <a:solidFill>
                  <a:schemeClr val="bg1"/>
                </a:solidFill>
                <a:prstDash val="solid"/>
                <a:round/>
                <a:headEnd/>
                <a:tailEnd/>
              </a:ln>
            </p:spPr>
            <p:txBody>
              <a:bodyPr/>
              <a:lstStyle/>
              <a:p>
                <a:endParaRPr lang="ko-KR" altLang="en-US"/>
              </a:p>
            </p:txBody>
          </p:sp>
          <p:sp>
            <p:nvSpPr>
              <p:cNvPr id="196" name="Freeform 257">
                <a:extLst>
                  <a:ext uri="{FF2B5EF4-FFF2-40B4-BE49-F238E27FC236}">
                    <a16:creationId xmlns:a16="http://schemas.microsoft.com/office/drawing/2014/main" id="{49021674-6407-49BD-873A-56DFBBC097FE}"/>
                  </a:ext>
                </a:extLst>
              </p:cNvPr>
              <p:cNvSpPr>
                <a:spLocks/>
              </p:cNvSpPr>
              <p:nvPr/>
            </p:nvSpPr>
            <p:spPr bwMode="gray">
              <a:xfrm>
                <a:off x="1403" y="2548"/>
                <a:ext cx="234"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248">
                    <a:moveTo>
                      <a:pt x="14" y="42"/>
                    </a:moveTo>
                    <a:lnTo>
                      <a:pt x="16" y="42"/>
                    </a:lnTo>
                    <a:lnTo>
                      <a:pt x="18"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4" y="76"/>
                    </a:lnTo>
                    <a:lnTo>
                      <a:pt x="32" y="80"/>
                    </a:lnTo>
                    <a:lnTo>
                      <a:pt x="30" y="84"/>
                    </a:lnTo>
                    <a:lnTo>
                      <a:pt x="28" y="90"/>
                    </a:lnTo>
                    <a:lnTo>
                      <a:pt x="28" y="94"/>
                    </a:lnTo>
                    <a:lnTo>
                      <a:pt x="26" y="98"/>
                    </a:lnTo>
                    <a:lnTo>
                      <a:pt x="28" y="102"/>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6" y="54"/>
                    </a:lnTo>
                    <a:lnTo>
                      <a:pt x="126" y="54"/>
                    </a:lnTo>
                    <a:lnTo>
                      <a:pt x="124" y="56"/>
                    </a:lnTo>
                    <a:lnTo>
                      <a:pt x="122" y="56"/>
                    </a:lnTo>
                    <a:lnTo>
                      <a:pt x="118" y="58"/>
                    </a:lnTo>
                    <a:lnTo>
                      <a:pt x="112" y="58"/>
                    </a:lnTo>
                    <a:lnTo>
                      <a:pt x="102" y="58"/>
                    </a:lnTo>
                    <a:lnTo>
                      <a:pt x="102" y="58"/>
                    </a:lnTo>
                    <a:lnTo>
                      <a:pt x="100" y="60"/>
                    </a:lnTo>
                    <a:lnTo>
                      <a:pt x="98" y="60"/>
                    </a:lnTo>
                    <a:lnTo>
                      <a:pt x="96" y="58"/>
                    </a:lnTo>
                    <a:lnTo>
                      <a:pt x="90" y="56"/>
                    </a:lnTo>
                    <a:lnTo>
                      <a:pt x="82" y="50"/>
                    </a:lnTo>
                    <a:lnTo>
                      <a:pt x="76" y="40"/>
                    </a:lnTo>
                    <a:lnTo>
                      <a:pt x="72" y="26"/>
                    </a:lnTo>
                    <a:lnTo>
                      <a:pt x="62" y="12"/>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38"/>
                    </a:lnTo>
                    <a:lnTo>
                      <a:pt x="12" y="40"/>
                    </a:lnTo>
                    <a:lnTo>
                      <a:pt x="10" y="42"/>
                    </a:lnTo>
                    <a:lnTo>
                      <a:pt x="14" y="42"/>
                    </a:lnTo>
                  </a:path>
                </a:pathLst>
              </a:custGeom>
              <a:grpFill/>
              <a:ln w="12700">
                <a:solidFill>
                  <a:schemeClr val="bg1"/>
                </a:solidFill>
                <a:prstDash val="solid"/>
                <a:round/>
                <a:headEnd/>
                <a:tailEnd/>
              </a:ln>
            </p:spPr>
            <p:txBody>
              <a:bodyPr/>
              <a:lstStyle/>
              <a:p>
                <a:endParaRPr lang="ko-KR" altLang="en-US"/>
              </a:p>
            </p:txBody>
          </p:sp>
          <p:sp>
            <p:nvSpPr>
              <p:cNvPr id="197" name="Freeform 258">
                <a:extLst>
                  <a:ext uri="{FF2B5EF4-FFF2-40B4-BE49-F238E27FC236}">
                    <a16:creationId xmlns:a16="http://schemas.microsoft.com/office/drawing/2014/main" id="{84CD1468-1714-43F6-807D-ADE57C5C7C11}"/>
                  </a:ext>
                </a:extLst>
              </p:cNvPr>
              <p:cNvSpPr>
                <a:spLocks/>
              </p:cNvSpPr>
              <p:nvPr/>
            </p:nvSpPr>
            <p:spPr bwMode="gray">
              <a:xfrm>
                <a:off x="987" y="3172"/>
                <a:ext cx="28"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 y="10"/>
                    </a:moveTo>
                    <a:lnTo>
                      <a:pt x="4" y="22"/>
                    </a:lnTo>
                    <a:lnTo>
                      <a:pt x="28" y="4"/>
                    </a:lnTo>
                    <a:lnTo>
                      <a:pt x="26" y="2"/>
                    </a:lnTo>
                    <a:lnTo>
                      <a:pt x="26" y="2"/>
                    </a:lnTo>
                    <a:lnTo>
                      <a:pt x="24" y="0"/>
                    </a:lnTo>
                    <a:lnTo>
                      <a:pt x="22" y="0"/>
                    </a:lnTo>
                    <a:lnTo>
                      <a:pt x="20" y="0"/>
                    </a:lnTo>
                    <a:lnTo>
                      <a:pt x="14" y="2"/>
                    </a:lnTo>
                    <a:lnTo>
                      <a:pt x="0" y="8"/>
                    </a:lnTo>
                    <a:lnTo>
                      <a:pt x="2" y="10"/>
                    </a:lnTo>
                  </a:path>
                </a:pathLst>
              </a:custGeom>
              <a:grpFill/>
              <a:ln w="12700">
                <a:solidFill>
                  <a:schemeClr val="bg1"/>
                </a:solidFill>
                <a:prstDash val="solid"/>
                <a:round/>
                <a:headEnd/>
                <a:tailEnd/>
              </a:ln>
            </p:spPr>
            <p:txBody>
              <a:bodyPr/>
              <a:lstStyle/>
              <a:p>
                <a:endParaRPr lang="ko-KR" altLang="en-US"/>
              </a:p>
            </p:txBody>
          </p:sp>
          <p:sp>
            <p:nvSpPr>
              <p:cNvPr id="198" name="Freeform 259">
                <a:extLst>
                  <a:ext uri="{FF2B5EF4-FFF2-40B4-BE49-F238E27FC236}">
                    <a16:creationId xmlns:a16="http://schemas.microsoft.com/office/drawing/2014/main" id="{AAC6A07B-058B-4F86-B19A-9559BEDD0B2B}"/>
                  </a:ext>
                </a:extLst>
              </p:cNvPr>
              <p:cNvSpPr>
                <a:spLocks/>
              </p:cNvSpPr>
              <p:nvPr/>
            </p:nvSpPr>
            <p:spPr bwMode="gray">
              <a:xfrm>
                <a:off x="731" y="2596"/>
                <a:ext cx="260"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18" y="60"/>
                    </a:lnTo>
                    <a:lnTo>
                      <a:pt x="220" y="62"/>
                    </a:lnTo>
                    <a:lnTo>
                      <a:pt x="220" y="64"/>
                    </a:lnTo>
                    <a:lnTo>
                      <a:pt x="222" y="74"/>
                    </a:lnTo>
                    <a:lnTo>
                      <a:pt x="224" y="88"/>
                    </a:lnTo>
                    <a:lnTo>
                      <a:pt x="228" y="102"/>
                    </a:lnTo>
                    <a:lnTo>
                      <a:pt x="234" y="110"/>
                    </a:lnTo>
                    <a:lnTo>
                      <a:pt x="234" y="110"/>
                    </a:lnTo>
                    <a:lnTo>
                      <a:pt x="234" y="110"/>
                    </a:lnTo>
                    <a:lnTo>
                      <a:pt x="234" y="112"/>
                    </a:lnTo>
                    <a:lnTo>
                      <a:pt x="234" y="116"/>
                    </a:lnTo>
                    <a:lnTo>
                      <a:pt x="234" y="120"/>
                    </a:lnTo>
                    <a:lnTo>
                      <a:pt x="236" y="126"/>
                    </a:lnTo>
                    <a:lnTo>
                      <a:pt x="236" y="130"/>
                    </a:lnTo>
                    <a:lnTo>
                      <a:pt x="238" y="134"/>
                    </a:lnTo>
                    <a:lnTo>
                      <a:pt x="238" y="138"/>
                    </a:lnTo>
                    <a:lnTo>
                      <a:pt x="238" y="138"/>
                    </a:lnTo>
                    <a:lnTo>
                      <a:pt x="238" y="140"/>
                    </a:lnTo>
                    <a:lnTo>
                      <a:pt x="240" y="142"/>
                    </a:lnTo>
                    <a:lnTo>
                      <a:pt x="244" y="144"/>
                    </a:lnTo>
                    <a:lnTo>
                      <a:pt x="244" y="146"/>
                    </a:lnTo>
                    <a:lnTo>
                      <a:pt x="244" y="150"/>
                    </a:lnTo>
                    <a:lnTo>
                      <a:pt x="244" y="154"/>
                    </a:lnTo>
                    <a:lnTo>
                      <a:pt x="246" y="158"/>
                    </a:lnTo>
                    <a:lnTo>
                      <a:pt x="242" y="166"/>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path>
                </a:pathLst>
              </a:custGeom>
              <a:grpFill/>
              <a:ln w="12700">
                <a:solidFill>
                  <a:schemeClr val="bg1"/>
                </a:solidFill>
                <a:prstDash val="solid"/>
                <a:round/>
                <a:headEnd/>
                <a:tailEnd/>
              </a:ln>
            </p:spPr>
            <p:txBody>
              <a:bodyPr/>
              <a:lstStyle/>
              <a:p>
                <a:endParaRPr lang="ko-KR" altLang="en-US"/>
              </a:p>
            </p:txBody>
          </p:sp>
          <p:sp>
            <p:nvSpPr>
              <p:cNvPr id="199" name="Freeform 260">
                <a:extLst>
                  <a:ext uri="{FF2B5EF4-FFF2-40B4-BE49-F238E27FC236}">
                    <a16:creationId xmlns:a16="http://schemas.microsoft.com/office/drawing/2014/main" id="{20C98C03-5377-482F-BA60-C02BD0566FEF}"/>
                  </a:ext>
                </a:extLst>
              </p:cNvPr>
              <p:cNvSpPr>
                <a:spLocks/>
              </p:cNvSpPr>
              <p:nvPr/>
            </p:nvSpPr>
            <p:spPr bwMode="gray">
              <a:xfrm>
                <a:off x="623" y="2734"/>
                <a:ext cx="112"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8"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4"/>
                    </a:lnTo>
                    <a:lnTo>
                      <a:pt x="80" y="56"/>
                    </a:lnTo>
                    <a:lnTo>
                      <a:pt x="80" y="56"/>
                    </a:lnTo>
                    <a:lnTo>
                      <a:pt x="80" y="58"/>
                    </a:lnTo>
                    <a:lnTo>
                      <a:pt x="78" y="60"/>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path>
                </a:pathLst>
              </a:custGeom>
              <a:grpFill/>
              <a:ln w="12700">
                <a:solidFill>
                  <a:schemeClr val="bg1"/>
                </a:solidFill>
                <a:prstDash val="solid"/>
                <a:round/>
                <a:headEnd/>
                <a:tailEnd/>
              </a:ln>
            </p:spPr>
            <p:txBody>
              <a:bodyPr/>
              <a:lstStyle/>
              <a:p>
                <a:endParaRPr lang="ko-KR" altLang="en-US"/>
              </a:p>
            </p:txBody>
          </p:sp>
          <p:sp>
            <p:nvSpPr>
              <p:cNvPr id="200" name="Freeform 261">
                <a:extLst>
                  <a:ext uri="{FF2B5EF4-FFF2-40B4-BE49-F238E27FC236}">
                    <a16:creationId xmlns:a16="http://schemas.microsoft.com/office/drawing/2014/main" id="{8B3205C1-4CE1-422A-9C25-18E803E4D5F1}"/>
                  </a:ext>
                </a:extLst>
              </p:cNvPr>
              <p:cNvSpPr>
                <a:spLocks/>
              </p:cNvSpPr>
              <p:nvPr/>
            </p:nvSpPr>
            <p:spPr bwMode="gray">
              <a:xfrm>
                <a:off x="617" y="2740"/>
                <a:ext cx="158"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4" y="54"/>
                    </a:lnTo>
                    <a:lnTo>
                      <a:pt x="86" y="52"/>
                    </a:lnTo>
                    <a:lnTo>
                      <a:pt x="86" y="50"/>
                    </a:lnTo>
                    <a:lnTo>
                      <a:pt x="86" y="50"/>
                    </a:lnTo>
                    <a:lnTo>
                      <a:pt x="86" y="48"/>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94" y="14"/>
                    </a:lnTo>
                    <a:lnTo>
                      <a:pt x="94" y="14"/>
                    </a:lnTo>
                    <a:lnTo>
                      <a:pt x="118" y="14"/>
                    </a:lnTo>
                    <a:lnTo>
                      <a:pt x="118" y="4"/>
                    </a:lnTo>
                    <a:lnTo>
                      <a:pt x="118" y="0"/>
                    </a:lnTo>
                    <a:lnTo>
                      <a:pt x="158" y="28"/>
                    </a:lnTo>
                    <a:lnTo>
                      <a:pt x="138" y="28"/>
                    </a:lnTo>
                    <a:lnTo>
                      <a:pt x="138" y="28"/>
                    </a:lnTo>
                    <a:lnTo>
                      <a:pt x="138" y="28"/>
                    </a:lnTo>
                    <a:lnTo>
                      <a:pt x="136" y="28"/>
                    </a:lnTo>
                    <a:lnTo>
                      <a:pt x="136" y="30"/>
                    </a:lnTo>
                    <a:lnTo>
                      <a:pt x="136" y="32"/>
                    </a:lnTo>
                    <a:lnTo>
                      <a:pt x="142" y="142"/>
                    </a:lnTo>
                    <a:lnTo>
                      <a:pt x="142" y="142"/>
                    </a:lnTo>
                    <a:lnTo>
                      <a:pt x="144" y="146"/>
                    </a:lnTo>
                    <a:lnTo>
                      <a:pt x="144" y="148"/>
                    </a:lnTo>
                    <a:lnTo>
                      <a:pt x="146" y="152"/>
                    </a:lnTo>
                    <a:lnTo>
                      <a:pt x="146" y="156"/>
                    </a:lnTo>
                    <a:lnTo>
                      <a:pt x="140" y="164"/>
                    </a:lnTo>
                    <a:lnTo>
                      <a:pt x="88" y="158"/>
                    </a:lnTo>
                    <a:lnTo>
                      <a:pt x="88" y="158"/>
                    </a:lnTo>
                    <a:lnTo>
                      <a:pt x="86" y="160"/>
                    </a:lnTo>
                    <a:lnTo>
                      <a:pt x="84" y="162"/>
                    </a:lnTo>
                    <a:lnTo>
                      <a:pt x="82" y="162"/>
                    </a:lnTo>
                    <a:lnTo>
                      <a:pt x="82" y="162"/>
                    </a:lnTo>
                    <a:lnTo>
                      <a:pt x="80" y="160"/>
                    </a:lnTo>
                    <a:lnTo>
                      <a:pt x="80" y="160"/>
                    </a:lnTo>
                    <a:lnTo>
                      <a:pt x="78" y="160"/>
                    </a:lnTo>
                    <a:lnTo>
                      <a:pt x="76" y="162"/>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path>
                </a:pathLst>
              </a:custGeom>
              <a:grpFill/>
              <a:ln w="12700">
                <a:solidFill>
                  <a:schemeClr val="bg1"/>
                </a:solidFill>
                <a:prstDash val="solid"/>
                <a:round/>
                <a:headEnd/>
                <a:tailEnd/>
              </a:ln>
            </p:spPr>
            <p:txBody>
              <a:bodyPr/>
              <a:lstStyle/>
              <a:p>
                <a:endParaRPr lang="ko-KR" altLang="en-US"/>
              </a:p>
            </p:txBody>
          </p:sp>
          <p:sp>
            <p:nvSpPr>
              <p:cNvPr id="201" name="Freeform 262">
                <a:extLst>
                  <a:ext uri="{FF2B5EF4-FFF2-40B4-BE49-F238E27FC236}">
                    <a16:creationId xmlns:a16="http://schemas.microsoft.com/office/drawing/2014/main" id="{84A49DC2-62EF-4B85-944B-03250AA588CD}"/>
                  </a:ext>
                </a:extLst>
              </p:cNvPr>
              <p:cNvSpPr>
                <a:spLocks/>
              </p:cNvSpPr>
              <p:nvPr/>
            </p:nvSpPr>
            <p:spPr bwMode="gray">
              <a:xfrm>
                <a:off x="631" y="2938"/>
                <a:ext cx="40"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8">
                    <a:moveTo>
                      <a:pt x="24" y="0"/>
                    </a:moveTo>
                    <a:lnTo>
                      <a:pt x="24" y="0"/>
                    </a:lnTo>
                    <a:lnTo>
                      <a:pt x="22" y="0"/>
                    </a:lnTo>
                    <a:lnTo>
                      <a:pt x="20" y="0"/>
                    </a:lnTo>
                    <a:lnTo>
                      <a:pt x="18" y="2"/>
                    </a:lnTo>
                    <a:lnTo>
                      <a:pt x="14" y="2"/>
                    </a:lnTo>
                    <a:lnTo>
                      <a:pt x="8" y="4"/>
                    </a:lnTo>
                    <a:lnTo>
                      <a:pt x="0" y="8"/>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path>
                </a:pathLst>
              </a:custGeom>
              <a:grpFill/>
              <a:ln w="12700">
                <a:solidFill>
                  <a:schemeClr val="bg1"/>
                </a:solidFill>
                <a:prstDash val="solid"/>
                <a:round/>
                <a:headEnd/>
                <a:tailEnd/>
              </a:ln>
            </p:spPr>
            <p:txBody>
              <a:bodyPr/>
              <a:lstStyle/>
              <a:p>
                <a:endParaRPr lang="ko-KR" altLang="en-US"/>
              </a:p>
            </p:txBody>
          </p:sp>
          <p:sp>
            <p:nvSpPr>
              <p:cNvPr id="202" name="Freeform 263">
                <a:extLst>
                  <a:ext uri="{FF2B5EF4-FFF2-40B4-BE49-F238E27FC236}">
                    <a16:creationId xmlns:a16="http://schemas.microsoft.com/office/drawing/2014/main" id="{35892AFE-C972-4422-AF99-184CE8119CDF}"/>
                  </a:ext>
                </a:extLst>
              </p:cNvPr>
              <p:cNvSpPr>
                <a:spLocks/>
              </p:cNvSpPr>
              <p:nvPr/>
            </p:nvSpPr>
            <p:spPr bwMode="gray">
              <a:xfrm>
                <a:off x="617" y="2896"/>
                <a:ext cx="66"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50">
                    <a:moveTo>
                      <a:pt x="2" y="30"/>
                    </a:moveTo>
                    <a:lnTo>
                      <a:pt x="2" y="22"/>
                    </a:lnTo>
                    <a:lnTo>
                      <a:pt x="0" y="16"/>
                    </a:lnTo>
                    <a:lnTo>
                      <a:pt x="0" y="10"/>
                    </a:lnTo>
                    <a:lnTo>
                      <a:pt x="0" y="6"/>
                    </a:lnTo>
                    <a:lnTo>
                      <a:pt x="2" y="6"/>
                    </a:lnTo>
                    <a:lnTo>
                      <a:pt x="2" y="6"/>
                    </a:lnTo>
                    <a:lnTo>
                      <a:pt x="2" y="6"/>
                    </a:lnTo>
                    <a:lnTo>
                      <a:pt x="20" y="0"/>
                    </a:lnTo>
                    <a:lnTo>
                      <a:pt x="26" y="0"/>
                    </a:lnTo>
                    <a:lnTo>
                      <a:pt x="32" y="2"/>
                    </a:lnTo>
                    <a:lnTo>
                      <a:pt x="38" y="4"/>
                    </a:lnTo>
                    <a:lnTo>
                      <a:pt x="40" y="8"/>
                    </a:lnTo>
                    <a:lnTo>
                      <a:pt x="42" y="10"/>
                    </a:lnTo>
                    <a:lnTo>
                      <a:pt x="44" y="10"/>
                    </a:lnTo>
                    <a:lnTo>
                      <a:pt x="46" y="14"/>
                    </a:lnTo>
                    <a:lnTo>
                      <a:pt x="48" y="18"/>
                    </a:lnTo>
                    <a:lnTo>
                      <a:pt x="50" y="20"/>
                    </a:lnTo>
                    <a:lnTo>
                      <a:pt x="50" y="20"/>
                    </a:lnTo>
                    <a:lnTo>
                      <a:pt x="50" y="20"/>
                    </a:lnTo>
                    <a:lnTo>
                      <a:pt x="56" y="22"/>
                    </a:lnTo>
                    <a:lnTo>
                      <a:pt x="60" y="24"/>
                    </a:lnTo>
                    <a:lnTo>
                      <a:pt x="62" y="26"/>
                    </a:lnTo>
                    <a:lnTo>
                      <a:pt x="64" y="26"/>
                    </a:lnTo>
                    <a:lnTo>
                      <a:pt x="64" y="26"/>
                    </a:lnTo>
                    <a:lnTo>
                      <a:pt x="64" y="30"/>
                    </a:lnTo>
                    <a:lnTo>
                      <a:pt x="64" y="32"/>
                    </a:lnTo>
                    <a:lnTo>
                      <a:pt x="64" y="36"/>
                    </a:lnTo>
                    <a:lnTo>
                      <a:pt x="66" y="42"/>
                    </a:lnTo>
                    <a:lnTo>
                      <a:pt x="66" y="44"/>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path>
                </a:pathLst>
              </a:custGeom>
              <a:grpFill/>
              <a:ln w="12700">
                <a:solidFill>
                  <a:schemeClr val="bg1"/>
                </a:solidFill>
                <a:prstDash val="solid"/>
                <a:round/>
                <a:headEnd/>
                <a:tailEnd/>
              </a:ln>
            </p:spPr>
            <p:txBody>
              <a:bodyPr/>
              <a:lstStyle/>
              <a:p>
                <a:endParaRPr lang="ko-KR" altLang="en-US"/>
              </a:p>
            </p:txBody>
          </p:sp>
          <p:sp>
            <p:nvSpPr>
              <p:cNvPr id="203" name="Freeform 264">
                <a:extLst>
                  <a:ext uri="{FF2B5EF4-FFF2-40B4-BE49-F238E27FC236}">
                    <a16:creationId xmlns:a16="http://schemas.microsoft.com/office/drawing/2014/main" id="{71B27769-1889-485F-84D0-321569EC19E1}"/>
                  </a:ext>
                </a:extLst>
              </p:cNvPr>
              <p:cNvSpPr>
                <a:spLocks/>
              </p:cNvSpPr>
              <p:nvPr/>
            </p:nvSpPr>
            <p:spPr bwMode="gray">
              <a:xfrm>
                <a:off x="621" y="2916"/>
                <a:ext cx="42"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lnTo>
                      <a:pt x="0" y="0"/>
                    </a:lnTo>
                  </a:path>
                </a:pathLst>
              </a:custGeom>
              <a:grpFill/>
              <a:ln w="12700">
                <a:solidFill>
                  <a:schemeClr val="bg1"/>
                </a:solidFill>
                <a:prstDash val="solid"/>
                <a:round/>
                <a:headEnd/>
                <a:tailEnd/>
              </a:ln>
            </p:spPr>
            <p:txBody>
              <a:bodyPr/>
              <a:lstStyle/>
              <a:p>
                <a:endParaRPr lang="ko-KR" altLang="en-US"/>
              </a:p>
            </p:txBody>
          </p:sp>
          <p:sp>
            <p:nvSpPr>
              <p:cNvPr id="204" name="Freeform 265">
                <a:extLst>
                  <a:ext uri="{FF2B5EF4-FFF2-40B4-BE49-F238E27FC236}">
                    <a16:creationId xmlns:a16="http://schemas.microsoft.com/office/drawing/2014/main" id="{9309CBDB-8D30-4E6F-A0E6-2E8B87D3DE91}"/>
                  </a:ext>
                </a:extLst>
              </p:cNvPr>
              <p:cNvSpPr>
                <a:spLocks/>
              </p:cNvSpPr>
              <p:nvPr/>
            </p:nvSpPr>
            <p:spPr bwMode="gray">
              <a:xfrm>
                <a:off x="697" y="3000"/>
                <a:ext cx="84"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56">
                    <a:moveTo>
                      <a:pt x="24" y="44"/>
                    </a:moveTo>
                    <a:lnTo>
                      <a:pt x="22" y="38"/>
                    </a:lnTo>
                    <a:lnTo>
                      <a:pt x="0" y="20"/>
                    </a:lnTo>
                    <a:lnTo>
                      <a:pt x="0" y="20"/>
                    </a:lnTo>
                    <a:lnTo>
                      <a:pt x="4" y="18"/>
                    </a:lnTo>
                    <a:lnTo>
                      <a:pt x="6" y="16"/>
                    </a:lnTo>
                    <a:lnTo>
                      <a:pt x="12" y="12"/>
                    </a:lnTo>
                    <a:lnTo>
                      <a:pt x="14" y="8"/>
                    </a:lnTo>
                    <a:lnTo>
                      <a:pt x="16" y="0"/>
                    </a:lnTo>
                    <a:lnTo>
                      <a:pt x="28"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8" y="56"/>
                    </a:lnTo>
                    <a:lnTo>
                      <a:pt x="46" y="56"/>
                    </a:lnTo>
                    <a:lnTo>
                      <a:pt x="44" y="56"/>
                    </a:lnTo>
                    <a:lnTo>
                      <a:pt x="38" y="54"/>
                    </a:lnTo>
                    <a:lnTo>
                      <a:pt x="32" y="52"/>
                    </a:lnTo>
                    <a:lnTo>
                      <a:pt x="32" y="52"/>
                    </a:lnTo>
                    <a:lnTo>
                      <a:pt x="28" y="50"/>
                    </a:lnTo>
                    <a:lnTo>
                      <a:pt x="26" y="48"/>
                    </a:lnTo>
                    <a:lnTo>
                      <a:pt x="24" y="44"/>
                    </a:lnTo>
                  </a:path>
                </a:pathLst>
              </a:custGeom>
              <a:grpFill/>
              <a:ln w="12700">
                <a:solidFill>
                  <a:schemeClr val="bg1"/>
                </a:solidFill>
                <a:prstDash val="solid"/>
                <a:round/>
                <a:headEnd/>
                <a:tailEnd/>
              </a:ln>
            </p:spPr>
            <p:txBody>
              <a:bodyPr/>
              <a:lstStyle/>
              <a:p>
                <a:endParaRPr lang="ko-KR" altLang="en-US"/>
              </a:p>
            </p:txBody>
          </p:sp>
          <p:sp>
            <p:nvSpPr>
              <p:cNvPr id="205" name="Freeform 266">
                <a:extLst>
                  <a:ext uri="{FF2B5EF4-FFF2-40B4-BE49-F238E27FC236}">
                    <a16:creationId xmlns:a16="http://schemas.microsoft.com/office/drawing/2014/main" id="{FD970199-AAE2-4469-88B9-C4B31F43171D}"/>
                  </a:ext>
                </a:extLst>
              </p:cNvPr>
              <p:cNvSpPr>
                <a:spLocks/>
              </p:cNvSpPr>
              <p:nvPr/>
            </p:nvSpPr>
            <p:spPr bwMode="gray">
              <a:xfrm>
                <a:off x="679" y="2976"/>
                <a:ext cx="36"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30" y="34"/>
                    </a:lnTo>
                    <a:lnTo>
                      <a:pt x="28" y="38"/>
                    </a:lnTo>
                    <a:lnTo>
                      <a:pt x="24" y="40"/>
                    </a:lnTo>
                    <a:lnTo>
                      <a:pt x="20" y="44"/>
                    </a:lnTo>
                    <a:lnTo>
                      <a:pt x="18" y="44"/>
                    </a:lnTo>
                    <a:lnTo>
                      <a:pt x="16" y="44"/>
                    </a:lnTo>
                    <a:lnTo>
                      <a:pt x="14" y="42"/>
                    </a:lnTo>
                    <a:lnTo>
                      <a:pt x="10" y="40"/>
                    </a:lnTo>
                    <a:lnTo>
                      <a:pt x="8" y="38"/>
                    </a:lnTo>
                    <a:lnTo>
                      <a:pt x="0" y="18"/>
                    </a:lnTo>
                  </a:path>
                </a:pathLst>
              </a:custGeom>
              <a:grpFill/>
              <a:ln w="12700">
                <a:solidFill>
                  <a:schemeClr val="bg1"/>
                </a:solidFill>
                <a:prstDash val="solid"/>
                <a:round/>
                <a:headEnd/>
                <a:tailEnd/>
              </a:ln>
            </p:spPr>
            <p:txBody>
              <a:bodyPr/>
              <a:lstStyle/>
              <a:p>
                <a:endParaRPr lang="ko-KR" altLang="en-US"/>
              </a:p>
            </p:txBody>
          </p:sp>
          <p:sp>
            <p:nvSpPr>
              <p:cNvPr id="206" name="Freeform 267">
                <a:extLst>
                  <a:ext uri="{FF2B5EF4-FFF2-40B4-BE49-F238E27FC236}">
                    <a16:creationId xmlns:a16="http://schemas.microsoft.com/office/drawing/2014/main" id="{0273151E-9CF2-47B2-905D-DC0CC982905D}"/>
                  </a:ext>
                </a:extLst>
              </p:cNvPr>
              <p:cNvSpPr>
                <a:spLocks/>
              </p:cNvSpPr>
              <p:nvPr/>
            </p:nvSpPr>
            <p:spPr bwMode="gray">
              <a:xfrm>
                <a:off x="647" y="2940"/>
                <a:ext cx="100"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70">
                    <a:moveTo>
                      <a:pt x="18" y="40"/>
                    </a:moveTo>
                    <a:lnTo>
                      <a:pt x="0" y="26"/>
                    </a:lnTo>
                    <a:lnTo>
                      <a:pt x="18" y="20"/>
                    </a:lnTo>
                    <a:lnTo>
                      <a:pt x="18" y="20"/>
                    </a:lnTo>
                    <a:lnTo>
                      <a:pt x="20" y="18"/>
                    </a:lnTo>
                    <a:lnTo>
                      <a:pt x="22" y="16"/>
                    </a:lnTo>
                    <a:lnTo>
                      <a:pt x="24" y="12"/>
                    </a:lnTo>
                    <a:lnTo>
                      <a:pt x="24" y="8"/>
                    </a:lnTo>
                    <a:lnTo>
                      <a:pt x="22" y="4"/>
                    </a:lnTo>
                    <a:lnTo>
                      <a:pt x="22" y="0"/>
                    </a:lnTo>
                    <a:lnTo>
                      <a:pt x="22" y="0"/>
                    </a:lnTo>
                    <a:lnTo>
                      <a:pt x="24" y="0"/>
                    </a:lnTo>
                    <a:lnTo>
                      <a:pt x="26" y="0"/>
                    </a:lnTo>
                    <a:lnTo>
                      <a:pt x="30" y="0"/>
                    </a:lnTo>
                    <a:lnTo>
                      <a:pt x="34" y="0"/>
                    </a:lnTo>
                    <a:lnTo>
                      <a:pt x="36" y="2"/>
                    </a:lnTo>
                    <a:lnTo>
                      <a:pt x="36" y="2"/>
                    </a:lnTo>
                    <a:lnTo>
                      <a:pt x="38" y="4"/>
                    </a:lnTo>
                    <a:lnTo>
                      <a:pt x="38" y="6"/>
                    </a:lnTo>
                    <a:lnTo>
                      <a:pt x="40" y="6"/>
                    </a:lnTo>
                    <a:lnTo>
                      <a:pt x="44" y="6"/>
                    </a:lnTo>
                    <a:lnTo>
                      <a:pt x="44" y="6"/>
                    </a:lnTo>
                    <a:lnTo>
                      <a:pt x="46" y="8"/>
                    </a:lnTo>
                    <a:lnTo>
                      <a:pt x="52" y="10"/>
                    </a:lnTo>
                    <a:lnTo>
                      <a:pt x="58" y="10"/>
                    </a:lnTo>
                    <a:lnTo>
                      <a:pt x="62" y="10"/>
                    </a:lnTo>
                    <a:lnTo>
                      <a:pt x="64" y="8"/>
                    </a:lnTo>
                    <a:lnTo>
                      <a:pt x="64" y="8"/>
                    </a:lnTo>
                    <a:lnTo>
                      <a:pt x="66" y="6"/>
                    </a:lnTo>
                    <a:lnTo>
                      <a:pt x="64" y="6"/>
                    </a:lnTo>
                    <a:lnTo>
                      <a:pt x="64" y="4"/>
                    </a:lnTo>
                    <a:lnTo>
                      <a:pt x="66"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8" y="60"/>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50" y="36"/>
                    </a:lnTo>
                    <a:lnTo>
                      <a:pt x="48" y="36"/>
                    </a:lnTo>
                    <a:lnTo>
                      <a:pt x="44" y="38"/>
                    </a:lnTo>
                    <a:lnTo>
                      <a:pt x="40" y="40"/>
                    </a:lnTo>
                    <a:lnTo>
                      <a:pt x="36" y="42"/>
                    </a:lnTo>
                    <a:lnTo>
                      <a:pt x="32" y="46"/>
                    </a:lnTo>
                    <a:lnTo>
                      <a:pt x="32" y="52"/>
                    </a:lnTo>
                    <a:lnTo>
                      <a:pt x="18" y="40"/>
                    </a:lnTo>
                  </a:path>
                </a:pathLst>
              </a:custGeom>
              <a:grpFill/>
              <a:ln w="12700">
                <a:solidFill>
                  <a:schemeClr val="bg1"/>
                </a:solidFill>
                <a:prstDash val="solid"/>
                <a:round/>
                <a:headEnd/>
                <a:tailEnd/>
              </a:ln>
            </p:spPr>
            <p:txBody>
              <a:bodyPr/>
              <a:lstStyle/>
              <a:p>
                <a:endParaRPr lang="ko-KR" altLang="en-US"/>
              </a:p>
            </p:txBody>
          </p:sp>
          <p:sp>
            <p:nvSpPr>
              <p:cNvPr id="207" name="Freeform 268">
                <a:extLst>
                  <a:ext uri="{FF2B5EF4-FFF2-40B4-BE49-F238E27FC236}">
                    <a16:creationId xmlns:a16="http://schemas.microsoft.com/office/drawing/2014/main" id="{68BE26F5-DA57-4EDB-BD0C-D90015AD32A2}"/>
                  </a:ext>
                </a:extLst>
              </p:cNvPr>
              <p:cNvSpPr>
                <a:spLocks/>
              </p:cNvSpPr>
              <p:nvPr/>
            </p:nvSpPr>
            <p:spPr bwMode="gray">
              <a:xfrm>
                <a:off x="735" y="2960"/>
                <a:ext cx="84"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8">
                    <a:moveTo>
                      <a:pt x="42" y="86"/>
                    </a:moveTo>
                    <a:lnTo>
                      <a:pt x="42" y="84"/>
                    </a:lnTo>
                    <a:lnTo>
                      <a:pt x="44" y="82"/>
                    </a:lnTo>
                    <a:lnTo>
                      <a:pt x="44" y="78"/>
                    </a:lnTo>
                    <a:lnTo>
                      <a:pt x="46" y="74"/>
                    </a:lnTo>
                    <a:lnTo>
                      <a:pt x="44" y="68"/>
                    </a:lnTo>
                    <a:lnTo>
                      <a:pt x="44" y="68"/>
                    </a:lnTo>
                    <a:lnTo>
                      <a:pt x="42" y="66"/>
                    </a:lnTo>
                    <a:lnTo>
                      <a:pt x="40" y="64"/>
                    </a:lnTo>
                    <a:lnTo>
                      <a:pt x="36" y="64"/>
                    </a:lnTo>
                    <a:lnTo>
                      <a:pt x="32" y="64"/>
                    </a:lnTo>
                    <a:lnTo>
                      <a:pt x="32" y="64"/>
                    </a:lnTo>
                    <a:lnTo>
                      <a:pt x="30" y="64"/>
                    </a:lnTo>
                    <a:lnTo>
                      <a:pt x="28" y="62"/>
                    </a:lnTo>
                    <a:lnTo>
                      <a:pt x="26" y="58"/>
                    </a:lnTo>
                    <a:lnTo>
                      <a:pt x="26" y="54"/>
                    </a:lnTo>
                    <a:lnTo>
                      <a:pt x="26" y="50"/>
                    </a:lnTo>
                    <a:lnTo>
                      <a:pt x="26" y="48"/>
                    </a:lnTo>
                    <a:lnTo>
                      <a:pt x="24" y="46"/>
                    </a:lnTo>
                    <a:lnTo>
                      <a:pt x="24" y="46"/>
                    </a:lnTo>
                    <a:lnTo>
                      <a:pt x="22" y="44"/>
                    </a:lnTo>
                    <a:lnTo>
                      <a:pt x="18" y="42"/>
                    </a:lnTo>
                    <a:lnTo>
                      <a:pt x="14" y="44"/>
                    </a:lnTo>
                    <a:lnTo>
                      <a:pt x="10" y="48"/>
                    </a:lnTo>
                    <a:lnTo>
                      <a:pt x="10" y="46"/>
                    </a:lnTo>
                    <a:lnTo>
                      <a:pt x="10" y="44"/>
                    </a:lnTo>
                    <a:lnTo>
                      <a:pt x="10" y="40"/>
                    </a:lnTo>
                    <a:lnTo>
                      <a:pt x="10" y="36"/>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path>
                </a:pathLst>
              </a:custGeom>
              <a:grpFill/>
              <a:ln w="12700">
                <a:solidFill>
                  <a:schemeClr val="bg1"/>
                </a:solidFill>
                <a:prstDash val="solid"/>
                <a:round/>
                <a:headEnd/>
                <a:tailEnd/>
              </a:ln>
            </p:spPr>
            <p:txBody>
              <a:bodyPr/>
              <a:lstStyle/>
              <a:p>
                <a:endParaRPr lang="ko-KR" altLang="en-US"/>
              </a:p>
            </p:txBody>
          </p:sp>
          <p:sp>
            <p:nvSpPr>
              <p:cNvPr id="208" name="Freeform 269">
                <a:extLst>
                  <a:ext uri="{FF2B5EF4-FFF2-40B4-BE49-F238E27FC236}">
                    <a16:creationId xmlns:a16="http://schemas.microsoft.com/office/drawing/2014/main" id="{1C126517-5005-4ED4-A4B0-C1B29E192F49}"/>
                  </a:ext>
                </a:extLst>
              </p:cNvPr>
              <p:cNvSpPr>
                <a:spLocks/>
              </p:cNvSpPr>
              <p:nvPr/>
            </p:nvSpPr>
            <p:spPr bwMode="gray">
              <a:xfrm>
                <a:off x="773" y="2924"/>
                <a:ext cx="74"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38">
                    <a:moveTo>
                      <a:pt x="28" y="8"/>
                    </a:moveTo>
                    <a:lnTo>
                      <a:pt x="28" y="8"/>
                    </a:lnTo>
                    <a:lnTo>
                      <a:pt x="24" y="8"/>
                    </a:lnTo>
                    <a:lnTo>
                      <a:pt x="20" y="8"/>
                    </a:lnTo>
                    <a:lnTo>
                      <a:pt x="16" y="10"/>
                    </a:lnTo>
                    <a:lnTo>
                      <a:pt x="12" y="12"/>
                    </a:lnTo>
                    <a:lnTo>
                      <a:pt x="8" y="16"/>
                    </a:lnTo>
                    <a:lnTo>
                      <a:pt x="4" y="22"/>
                    </a:lnTo>
                    <a:lnTo>
                      <a:pt x="0" y="38"/>
                    </a:lnTo>
                    <a:lnTo>
                      <a:pt x="0" y="38"/>
                    </a:lnTo>
                    <a:lnTo>
                      <a:pt x="2" y="38"/>
                    </a:lnTo>
                    <a:lnTo>
                      <a:pt x="6" y="36"/>
                    </a:lnTo>
                    <a:lnTo>
                      <a:pt x="10" y="36"/>
                    </a:lnTo>
                    <a:lnTo>
                      <a:pt x="16" y="38"/>
                    </a:lnTo>
                    <a:lnTo>
                      <a:pt x="16" y="38"/>
                    </a:lnTo>
                    <a:lnTo>
                      <a:pt x="18" y="38"/>
                    </a:lnTo>
                    <a:lnTo>
                      <a:pt x="22" y="38"/>
                    </a:lnTo>
                    <a:lnTo>
                      <a:pt x="28" y="36"/>
                    </a:lnTo>
                    <a:lnTo>
                      <a:pt x="28" y="36"/>
                    </a:lnTo>
                    <a:lnTo>
                      <a:pt x="30" y="36"/>
                    </a:lnTo>
                    <a:lnTo>
                      <a:pt x="32" y="36"/>
                    </a:lnTo>
                    <a:lnTo>
                      <a:pt x="36"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20"/>
                    </a:lnTo>
                    <a:lnTo>
                      <a:pt x="74" y="18"/>
                    </a:lnTo>
                    <a:lnTo>
                      <a:pt x="72" y="16"/>
                    </a:lnTo>
                    <a:lnTo>
                      <a:pt x="70" y="16"/>
                    </a:lnTo>
                    <a:lnTo>
                      <a:pt x="66" y="14"/>
                    </a:lnTo>
                    <a:lnTo>
                      <a:pt x="64" y="12"/>
                    </a:lnTo>
                    <a:lnTo>
                      <a:pt x="62" y="8"/>
                    </a:lnTo>
                    <a:lnTo>
                      <a:pt x="60" y="4"/>
                    </a:lnTo>
                    <a:lnTo>
                      <a:pt x="60" y="2"/>
                    </a:lnTo>
                    <a:lnTo>
                      <a:pt x="58" y="0"/>
                    </a:lnTo>
                    <a:lnTo>
                      <a:pt x="58" y="0"/>
                    </a:lnTo>
                    <a:lnTo>
                      <a:pt x="56" y="0"/>
                    </a:lnTo>
                    <a:lnTo>
                      <a:pt x="54" y="2"/>
                    </a:lnTo>
                    <a:lnTo>
                      <a:pt x="50" y="2"/>
                    </a:lnTo>
                    <a:lnTo>
                      <a:pt x="46" y="4"/>
                    </a:lnTo>
                    <a:lnTo>
                      <a:pt x="40" y="6"/>
                    </a:lnTo>
                    <a:lnTo>
                      <a:pt x="36" y="8"/>
                    </a:lnTo>
                    <a:lnTo>
                      <a:pt x="28" y="8"/>
                    </a:lnTo>
                  </a:path>
                </a:pathLst>
              </a:custGeom>
              <a:grpFill/>
              <a:ln w="12700">
                <a:solidFill>
                  <a:schemeClr val="bg1"/>
                </a:solidFill>
                <a:prstDash val="solid"/>
                <a:round/>
                <a:headEnd/>
                <a:tailEnd/>
              </a:ln>
            </p:spPr>
            <p:txBody>
              <a:bodyPr/>
              <a:lstStyle/>
              <a:p>
                <a:endParaRPr lang="ko-KR" altLang="en-US"/>
              </a:p>
            </p:txBody>
          </p:sp>
          <p:sp>
            <p:nvSpPr>
              <p:cNvPr id="209" name="Freeform 270">
                <a:extLst>
                  <a:ext uri="{FF2B5EF4-FFF2-40B4-BE49-F238E27FC236}">
                    <a16:creationId xmlns:a16="http://schemas.microsoft.com/office/drawing/2014/main" id="{146FCE3F-E439-46A4-B1B5-FFDA89704E70}"/>
                  </a:ext>
                </a:extLst>
              </p:cNvPr>
              <p:cNvSpPr>
                <a:spLocks/>
              </p:cNvSpPr>
              <p:nvPr/>
            </p:nvSpPr>
            <p:spPr bwMode="gray">
              <a:xfrm>
                <a:off x="809" y="2944"/>
                <a:ext cx="32"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path>
                </a:pathLst>
              </a:custGeom>
              <a:grpFill/>
              <a:ln w="12700">
                <a:solidFill>
                  <a:schemeClr val="bg1"/>
                </a:solidFill>
                <a:prstDash val="solid"/>
                <a:round/>
                <a:headEnd/>
                <a:tailEnd/>
              </a:ln>
            </p:spPr>
            <p:txBody>
              <a:bodyPr/>
              <a:lstStyle/>
              <a:p>
                <a:endParaRPr lang="ko-KR" altLang="en-US"/>
              </a:p>
            </p:txBody>
          </p:sp>
          <p:sp>
            <p:nvSpPr>
              <p:cNvPr id="210" name="Freeform 271">
                <a:extLst>
                  <a:ext uri="{FF2B5EF4-FFF2-40B4-BE49-F238E27FC236}">
                    <a16:creationId xmlns:a16="http://schemas.microsoft.com/office/drawing/2014/main" id="{2819A72B-2F61-40E5-8ACA-F089387F44F7}"/>
                  </a:ext>
                </a:extLst>
              </p:cNvPr>
              <p:cNvSpPr>
                <a:spLocks/>
              </p:cNvSpPr>
              <p:nvPr/>
            </p:nvSpPr>
            <p:spPr bwMode="gray">
              <a:xfrm>
                <a:off x="829" y="2944"/>
                <a:ext cx="26"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path>
                </a:pathLst>
              </a:custGeom>
              <a:grpFill/>
              <a:ln w="12700">
                <a:solidFill>
                  <a:schemeClr val="bg1"/>
                </a:solidFill>
                <a:prstDash val="solid"/>
                <a:round/>
                <a:headEnd/>
                <a:tailEnd/>
              </a:ln>
            </p:spPr>
            <p:txBody>
              <a:bodyPr/>
              <a:lstStyle/>
              <a:p>
                <a:endParaRPr lang="ko-KR" altLang="en-US"/>
              </a:p>
            </p:txBody>
          </p:sp>
          <p:sp>
            <p:nvSpPr>
              <p:cNvPr id="211" name="Freeform 272">
                <a:extLst>
                  <a:ext uri="{FF2B5EF4-FFF2-40B4-BE49-F238E27FC236}">
                    <a16:creationId xmlns:a16="http://schemas.microsoft.com/office/drawing/2014/main" id="{3A49D0E3-9E00-4231-B560-EDAFF637010B}"/>
                  </a:ext>
                </a:extLst>
              </p:cNvPr>
              <p:cNvSpPr>
                <a:spLocks/>
              </p:cNvSpPr>
              <p:nvPr/>
            </p:nvSpPr>
            <p:spPr bwMode="gray">
              <a:xfrm>
                <a:off x="841" y="2938"/>
                <a:ext cx="42"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path>
                </a:pathLst>
              </a:custGeom>
              <a:grpFill/>
              <a:ln w="12700">
                <a:solidFill>
                  <a:schemeClr val="bg1"/>
                </a:solidFill>
                <a:prstDash val="solid"/>
                <a:round/>
                <a:headEnd/>
                <a:tailEnd/>
              </a:ln>
            </p:spPr>
            <p:txBody>
              <a:bodyPr/>
              <a:lstStyle/>
              <a:p>
                <a:endParaRPr lang="ko-KR" altLang="en-US"/>
              </a:p>
            </p:txBody>
          </p:sp>
          <p:sp>
            <p:nvSpPr>
              <p:cNvPr id="212" name="Freeform 273">
                <a:extLst>
                  <a:ext uri="{FF2B5EF4-FFF2-40B4-BE49-F238E27FC236}">
                    <a16:creationId xmlns:a16="http://schemas.microsoft.com/office/drawing/2014/main" id="{D22E8176-86BA-48BB-B264-EC47ED301D9B}"/>
                  </a:ext>
                </a:extLst>
              </p:cNvPr>
              <p:cNvSpPr>
                <a:spLocks/>
              </p:cNvSpPr>
              <p:nvPr/>
            </p:nvSpPr>
            <p:spPr bwMode="gray">
              <a:xfrm>
                <a:off x="683" y="2614"/>
                <a:ext cx="158"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path>
                </a:pathLst>
              </a:custGeom>
              <a:grpFill/>
              <a:ln w="12700">
                <a:solidFill>
                  <a:schemeClr val="bg1"/>
                </a:solidFill>
                <a:prstDash val="solid"/>
                <a:round/>
                <a:headEnd/>
                <a:tailEnd/>
              </a:ln>
            </p:spPr>
            <p:txBody>
              <a:bodyPr/>
              <a:lstStyle/>
              <a:p>
                <a:endParaRPr lang="ko-KR" altLang="en-US"/>
              </a:p>
            </p:txBody>
          </p:sp>
          <p:sp>
            <p:nvSpPr>
              <p:cNvPr id="213" name="Freeform 274">
                <a:extLst>
                  <a:ext uri="{FF2B5EF4-FFF2-40B4-BE49-F238E27FC236}">
                    <a16:creationId xmlns:a16="http://schemas.microsoft.com/office/drawing/2014/main" id="{79302B74-C28A-4F0A-9CEA-50B32B9B3F3D}"/>
                  </a:ext>
                </a:extLst>
              </p:cNvPr>
              <p:cNvSpPr>
                <a:spLocks/>
              </p:cNvSpPr>
              <p:nvPr/>
            </p:nvSpPr>
            <p:spPr bwMode="gray">
              <a:xfrm>
                <a:off x="941" y="2592"/>
                <a:ext cx="52"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0"/>
                    </a:lnTo>
                    <a:lnTo>
                      <a:pt x="0" y="42"/>
                    </a:lnTo>
                    <a:lnTo>
                      <a:pt x="0" y="46"/>
                    </a:lnTo>
                    <a:lnTo>
                      <a:pt x="0" y="48"/>
                    </a:lnTo>
                    <a:lnTo>
                      <a:pt x="2" y="50"/>
                    </a:lnTo>
                    <a:lnTo>
                      <a:pt x="2" y="52"/>
                    </a:lnTo>
                    <a:lnTo>
                      <a:pt x="2" y="54"/>
                    </a:lnTo>
                    <a:lnTo>
                      <a:pt x="2" y="56"/>
                    </a:lnTo>
                    <a:lnTo>
                      <a:pt x="2" y="58"/>
                    </a:lnTo>
                    <a:lnTo>
                      <a:pt x="4" y="62"/>
                    </a:lnTo>
                    <a:lnTo>
                      <a:pt x="6" y="64"/>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4" y="50"/>
                    </a:lnTo>
                    <a:lnTo>
                      <a:pt x="46" y="48"/>
                    </a:lnTo>
                    <a:lnTo>
                      <a:pt x="48" y="46"/>
                    </a:lnTo>
                    <a:lnTo>
                      <a:pt x="50" y="46"/>
                    </a:lnTo>
                    <a:lnTo>
                      <a:pt x="50" y="44"/>
                    </a:lnTo>
                    <a:lnTo>
                      <a:pt x="50" y="44"/>
                    </a:lnTo>
                    <a:lnTo>
                      <a:pt x="50" y="42"/>
                    </a:lnTo>
                    <a:lnTo>
                      <a:pt x="48" y="40"/>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2" y="2"/>
                    </a:lnTo>
                    <a:lnTo>
                      <a:pt x="30" y="0"/>
                    </a:lnTo>
                    <a:lnTo>
                      <a:pt x="26" y="0"/>
                    </a:lnTo>
                    <a:lnTo>
                      <a:pt x="22" y="2"/>
                    </a:lnTo>
                    <a:lnTo>
                      <a:pt x="18" y="4"/>
                    </a:lnTo>
                    <a:lnTo>
                      <a:pt x="16" y="4"/>
                    </a:lnTo>
                    <a:lnTo>
                      <a:pt x="14" y="6"/>
                    </a:lnTo>
                    <a:lnTo>
                      <a:pt x="12" y="8"/>
                    </a:lnTo>
                    <a:lnTo>
                      <a:pt x="10" y="12"/>
                    </a:lnTo>
                  </a:path>
                </a:pathLst>
              </a:custGeom>
              <a:grpFill/>
              <a:ln w="12700">
                <a:solidFill>
                  <a:schemeClr val="bg1"/>
                </a:solidFill>
                <a:prstDash val="solid"/>
                <a:round/>
                <a:headEnd/>
                <a:tailEnd/>
              </a:ln>
            </p:spPr>
            <p:txBody>
              <a:bodyPr/>
              <a:lstStyle/>
              <a:p>
                <a:endParaRPr lang="ko-KR" altLang="en-US"/>
              </a:p>
            </p:txBody>
          </p:sp>
          <p:sp>
            <p:nvSpPr>
              <p:cNvPr id="214" name="Freeform 275">
                <a:extLst>
                  <a:ext uri="{FF2B5EF4-FFF2-40B4-BE49-F238E27FC236}">
                    <a16:creationId xmlns:a16="http://schemas.microsoft.com/office/drawing/2014/main" id="{B7424400-5939-4783-AEF4-4286421CFFA8}"/>
                  </a:ext>
                </a:extLst>
              </p:cNvPr>
              <p:cNvSpPr>
                <a:spLocks/>
              </p:cNvSpPr>
              <p:nvPr/>
            </p:nvSpPr>
            <p:spPr bwMode="gray">
              <a:xfrm>
                <a:off x="963" y="2654"/>
                <a:ext cx="206"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78" y="16"/>
                    </a:lnTo>
                    <a:lnTo>
                      <a:pt x="58" y="12"/>
                    </a:lnTo>
                    <a:lnTo>
                      <a:pt x="56" y="10"/>
                    </a:lnTo>
                    <a:lnTo>
                      <a:pt x="52" y="8"/>
                    </a:lnTo>
                    <a:lnTo>
                      <a:pt x="46" y="6"/>
                    </a:lnTo>
                    <a:lnTo>
                      <a:pt x="42" y="4"/>
                    </a:lnTo>
                    <a:lnTo>
                      <a:pt x="38" y="4"/>
                    </a:lnTo>
                    <a:lnTo>
                      <a:pt x="38" y="4"/>
                    </a:lnTo>
                    <a:lnTo>
                      <a:pt x="24" y="0"/>
                    </a:lnTo>
                    <a:lnTo>
                      <a:pt x="24" y="2"/>
                    </a:lnTo>
                    <a:lnTo>
                      <a:pt x="24" y="4"/>
                    </a:lnTo>
                    <a:lnTo>
                      <a:pt x="26" y="8"/>
                    </a:lnTo>
                    <a:lnTo>
                      <a:pt x="26" y="12"/>
                    </a:lnTo>
                    <a:lnTo>
                      <a:pt x="26" y="16"/>
                    </a:lnTo>
                    <a:lnTo>
                      <a:pt x="24" y="18"/>
                    </a:lnTo>
                    <a:lnTo>
                      <a:pt x="24" y="18"/>
                    </a:lnTo>
                    <a:lnTo>
                      <a:pt x="22" y="20"/>
                    </a:lnTo>
                    <a:lnTo>
                      <a:pt x="20" y="20"/>
                    </a:lnTo>
                    <a:lnTo>
                      <a:pt x="18" y="20"/>
                    </a:lnTo>
                    <a:lnTo>
                      <a:pt x="18" y="22"/>
                    </a:lnTo>
                    <a:lnTo>
                      <a:pt x="16" y="22"/>
                    </a:lnTo>
                    <a:lnTo>
                      <a:pt x="16" y="26"/>
                    </a:lnTo>
                    <a:lnTo>
                      <a:pt x="18" y="30"/>
                    </a:lnTo>
                    <a:lnTo>
                      <a:pt x="18" y="30"/>
                    </a:lnTo>
                    <a:lnTo>
                      <a:pt x="18" y="30"/>
                    </a:lnTo>
                    <a:lnTo>
                      <a:pt x="18" y="32"/>
                    </a:lnTo>
                    <a:lnTo>
                      <a:pt x="16" y="34"/>
                    </a:lnTo>
                    <a:lnTo>
                      <a:pt x="14" y="36"/>
                    </a:lnTo>
                    <a:lnTo>
                      <a:pt x="12" y="40"/>
                    </a:lnTo>
                    <a:lnTo>
                      <a:pt x="8" y="42"/>
                    </a:lnTo>
                    <a:lnTo>
                      <a:pt x="6" y="46"/>
                    </a:lnTo>
                    <a:lnTo>
                      <a:pt x="2" y="48"/>
                    </a:lnTo>
                    <a:lnTo>
                      <a:pt x="2" y="50"/>
                    </a:lnTo>
                    <a:lnTo>
                      <a:pt x="0" y="50"/>
                    </a:lnTo>
                    <a:lnTo>
                      <a:pt x="0" y="50"/>
                    </a:lnTo>
                    <a:lnTo>
                      <a:pt x="2" y="50"/>
                    </a:lnTo>
                    <a:lnTo>
                      <a:pt x="2" y="54"/>
                    </a:lnTo>
                    <a:lnTo>
                      <a:pt x="2" y="56"/>
                    </a:lnTo>
                    <a:lnTo>
                      <a:pt x="4" y="60"/>
                    </a:lnTo>
                    <a:lnTo>
                      <a:pt x="4" y="66"/>
                    </a:lnTo>
                    <a:lnTo>
                      <a:pt x="4" y="72"/>
                    </a:lnTo>
                    <a:lnTo>
                      <a:pt x="6" y="76"/>
                    </a:lnTo>
                    <a:lnTo>
                      <a:pt x="6" y="80"/>
                    </a:lnTo>
                    <a:lnTo>
                      <a:pt x="6" y="80"/>
                    </a:lnTo>
                    <a:lnTo>
                      <a:pt x="8" y="82"/>
                    </a:lnTo>
                    <a:lnTo>
                      <a:pt x="10" y="84"/>
                    </a:lnTo>
                    <a:lnTo>
                      <a:pt x="12" y="88"/>
                    </a:lnTo>
                    <a:lnTo>
                      <a:pt x="12" y="92"/>
                    </a:lnTo>
                    <a:lnTo>
                      <a:pt x="12" y="96"/>
                    </a:lnTo>
                    <a:lnTo>
                      <a:pt x="12" y="102"/>
                    </a:lnTo>
                    <a:lnTo>
                      <a:pt x="12" y="106"/>
                    </a:lnTo>
                    <a:lnTo>
                      <a:pt x="10" y="108"/>
                    </a:lnTo>
                    <a:lnTo>
                      <a:pt x="10" y="108"/>
                    </a:lnTo>
                    <a:lnTo>
                      <a:pt x="12" y="110"/>
                    </a:lnTo>
                    <a:lnTo>
                      <a:pt x="14" y="112"/>
                    </a:lnTo>
                    <a:lnTo>
                      <a:pt x="14" y="116"/>
                    </a:lnTo>
                    <a:lnTo>
                      <a:pt x="14" y="122"/>
                    </a:lnTo>
                    <a:lnTo>
                      <a:pt x="28" y="142"/>
                    </a:lnTo>
                    <a:lnTo>
                      <a:pt x="30" y="142"/>
                    </a:lnTo>
                    <a:lnTo>
                      <a:pt x="32" y="142"/>
                    </a:lnTo>
                    <a:lnTo>
                      <a:pt x="36" y="142"/>
                    </a:lnTo>
                    <a:lnTo>
                      <a:pt x="40" y="146"/>
                    </a:lnTo>
                    <a:lnTo>
                      <a:pt x="40" y="146"/>
                    </a:lnTo>
                    <a:lnTo>
                      <a:pt x="42" y="148"/>
                    </a:lnTo>
                    <a:lnTo>
                      <a:pt x="44" y="152"/>
                    </a:lnTo>
                    <a:lnTo>
                      <a:pt x="46" y="154"/>
                    </a:lnTo>
                    <a:lnTo>
                      <a:pt x="48" y="158"/>
                    </a:lnTo>
                    <a:lnTo>
                      <a:pt x="76" y="156"/>
                    </a:lnTo>
                    <a:lnTo>
                      <a:pt x="184" y="202"/>
                    </a:lnTo>
                    <a:lnTo>
                      <a:pt x="184" y="184"/>
                    </a:lnTo>
                    <a:lnTo>
                      <a:pt x="206" y="184"/>
                    </a:lnTo>
                    <a:lnTo>
                      <a:pt x="206" y="34"/>
                    </a:lnTo>
                  </a:path>
                </a:pathLst>
              </a:custGeom>
              <a:grpFill/>
              <a:ln w="12700">
                <a:solidFill>
                  <a:schemeClr val="bg1"/>
                </a:solidFill>
                <a:prstDash val="solid"/>
                <a:round/>
                <a:headEnd/>
                <a:tailEnd/>
              </a:ln>
            </p:spPr>
            <p:txBody>
              <a:bodyPr/>
              <a:lstStyle/>
              <a:p>
                <a:endParaRPr lang="ko-KR" altLang="en-US"/>
              </a:p>
            </p:txBody>
          </p:sp>
          <p:sp>
            <p:nvSpPr>
              <p:cNvPr id="215" name="Freeform 276">
                <a:extLst>
                  <a:ext uri="{FF2B5EF4-FFF2-40B4-BE49-F238E27FC236}">
                    <a16:creationId xmlns:a16="http://schemas.microsoft.com/office/drawing/2014/main" id="{915FB94C-0A81-4D45-8FE3-8CFF22378238}"/>
                  </a:ext>
                </a:extLst>
              </p:cNvPr>
              <p:cNvSpPr>
                <a:spLocks/>
              </p:cNvSpPr>
              <p:nvPr/>
            </p:nvSpPr>
            <p:spPr bwMode="gray">
              <a:xfrm>
                <a:off x="875" y="2936"/>
                <a:ext cx="146"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62" y="16"/>
                    </a:lnTo>
                    <a:lnTo>
                      <a:pt x="58" y="14"/>
                    </a:lnTo>
                    <a:lnTo>
                      <a:pt x="54" y="10"/>
                    </a:lnTo>
                    <a:lnTo>
                      <a:pt x="50" y="10"/>
                    </a:lnTo>
                    <a:lnTo>
                      <a:pt x="46" y="8"/>
                    </a:lnTo>
                    <a:lnTo>
                      <a:pt x="42" y="8"/>
                    </a:lnTo>
                    <a:lnTo>
                      <a:pt x="40" y="6"/>
                    </a:lnTo>
                    <a:lnTo>
                      <a:pt x="40" y="6"/>
                    </a:lnTo>
                    <a:lnTo>
                      <a:pt x="40" y="6"/>
                    </a:lnTo>
                    <a:lnTo>
                      <a:pt x="38" y="6"/>
                    </a:lnTo>
                    <a:lnTo>
                      <a:pt x="34" y="6"/>
                    </a:lnTo>
                    <a:lnTo>
                      <a:pt x="30" y="6"/>
                    </a:lnTo>
                    <a:lnTo>
                      <a:pt x="22" y="6"/>
                    </a:lnTo>
                    <a:lnTo>
                      <a:pt x="16" y="8"/>
                    </a:lnTo>
                    <a:lnTo>
                      <a:pt x="10" y="12"/>
                    </a:lnTo>
                    <a:lnTo>
                      <a:pt x="6" y="14"/>
                    </a:lnTo>
                    <a:lnTo>
                      <a:pt x="4" y="18"/>
                    </a:lnTo>
                    <a:lnTo>
                      <a:pt x="2" y="20"/>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2" y="72"/>
                    </a:lnTo>
                    <a:lnTo>
                      <a:pt x="124" y="72"/>
                    </a:lnTo>
                    <a:lnTo>
                      <a:pt x="126" y="72"/>
                    </a:lnTo>
                    <a:lnTo>
                      <a:pt x="128" y="70"/>
                    </a:lnTo>
                    <a:lnTo>
                      <a:pt x="132" y="68"/>
                    </a:lnTo>
                    <a:lnTo>
                      <a:pt x="136" y="64"/>
                    </a:lnTo>
                    <a:lnTo>
                      <a:pt x="138" y="56"/>
                    </a:lnTo>
                    <a:lnTo>
                      <a:pt x="142" y="4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path>
                </a:pathLst>
              </a:custGeom>
              <a:grpFill/>
              <a:ln w="12700">
                <a:solidFill>
                  <a:schemeClr val="bg1"/>
                </a:solidFill>
                <a:prstDash val="solid"/>
                <a:round/>
                <a:headEnd/>
                <a:tailEnd/>
              </a:ln>
            </p:spPr>
            <p:txBody>
              <a:bodyPr/>
              <a:lstStyle/>
              <a:p>
                <a:endParaRPr lang="ko-KR" altLang="en-US"/>
              </a:p>
            </p:txBody>
          </p:sp>
          <p:sp>
            <p:nvSpPr>
              <p:cNvPr id="216" name="Freeform 277">
                <a:extLst>
                  <a:ext uri="{FF2B5EF4-FFF2-40B4-BE49-F238E27FC236}">
                    <a16:creationId xmlns:a16="http://schemas.microsoft.com/office/drawing/2014/main" id="{D1314D69-4092-458C-90FA-AAF6CB52372A}"/>
                  </a:ext>
                </a:extLst>
              </p:cNvPr>
              <p:cNvSpPr>
                <a:spLocks/>
              </p:cNvSpPr>
              <p:nvPr/>
            </p:nvSpPr>
            <p:spPr bwMode="gray">
              <a:xfrm>
                <a:off x="995" y="2796"/>
                <a:ext cx="52"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32">
                    <a:moveTo>
                      <a:pt x="28" y="132"/>
                    </a:moveTo>
                    <a:lnTo>
                      <a:pt x="30" y="118"/>
                    </a:ln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12700">
                <a:solidFill>
                  <a:schemeClr val="bg1"/>
                </a:solidFill>
                <a:prstDash val="solid"/>
                <a:round/>
                <a:headEnd/>
                <a:tailEnd/>
              </a:ln>
            </p:spPr>
            <p:txBody>
              <a:bodyPr/>
              <a:lstStyle/>
              <a:p>
                <a:endParaRPr lang="ko-KR" altLang="en-US"/>
              </a:p>
            </p:txBody>
          </p:sp>
          <p:sp>
            <p:nvSpPr>
              <p:cNvPr id="217" name="Freeform 278">
                <a:extLst>
                  <a:ext uri="{FF2B5EF4-FFF2-40B4-BE49-F238E27FC236}">
                    <a16:creationId xmlns:a16="http://schemas.microsoft.com/office/drawing/2014/main" id="{9613E80D-11DE-45DA-BCE1-5458054DEC73}"/>
                  </a:ext>
                </a:extLst>
              </p:cNvPr>
              <p:cNvSpPr>
                <a:spLocks/>
              </p:cNvSpPr>
              <p:nvPr/>
            </p:nvSpPr>
            <p:spPr bwMode="gray">
              <a:xfrm>
                <a:off x="829" y="2796"/>
                <a:ext cx="218"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38"/>
                    </a:lnTo>
                    <a:lnTo>
                      <a:pt x="8" y="140"/>
                    </a:lnTo>
                    <a:lnTo>
                      <a:pt x="10" y="142"/>
                    </a:lnTo>
                    <a:lnTo>
                      <a:pt x="14" y="144"/>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path>
                </a:pathLst>
              </a:custGeom>
              <a:grpFill/>
              <a:ln w="12700">
                <a:solidFill>
                  <a:schemeClr val="bg1"/>
                </a:solidFill>
                <a:prstDash val="solid"/>
                <a:round/>
                <a:headEnd/>
                <a:tailEnd/>
              </a:ln>
            </p:spPr>
            <p:txBody>
              <a:bodyPr/>
              <a:lstStyle/>
              <a:p>
                <a:endParaRPr lang="ko-KR" altLang="en-US"/>
              </a:p>
            </p:txBody>
          </p:sp>
          <p:sp>
            <p:nvSpPr>
              <p:cNvPr id="218" name="Freeform 279">
                <a:extLst>
                  <a:ext uri="{FF2B5EF4-FFF2-40B4-BE49-F238E27FC236}">
                    <a16:creationId xmlns:a16="http://schemas.microsoft.com/office/drawing/2014/main" id="{87F47207-D374-4B84-AB89-2A35804F6830}"/>
                  </a:ext>
                </a:extLst>
              </p:cNvPr>
              <p:cNvSpPr>
                <a:spLocks/>
              </p:cNvSpPr>
              <p:nvPr/>
            </p:nvSpPr>
            <p:spPr bwMode="gray">
              <a:xfrm>
                <a:off x="961" y="2936"/>
                <a:ext cx="88"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8" y="46"/>
                    </a:lnTo>
                    <a:lnTo>
                      <a:pt x="76" y="42"/>
                    </a:lnTo>
                    <a:lnTo>
                      <a:pt x="74" y="40"/>
                    </a:lnTo>
                    <a:lnTo>
                      <a:pt x="72" y="34"/>
                    </a:lnTo>
                    <a:lnTo>
                      <a:pt x="72" y="30"/>
                    </a:lnTo>
                    <a:lnTo>
                      <a:pt x="72" y="24"/>
                    </a:lnTo>
                    <a:lnTo>
                      <a:pt x="72" y="20"/>
                    </a:lnTo>
                    <a:lnTo>
                      <a:pt x="72" y="20"/>
                    </a:lnTo>
                    <a:lnTo>
                      <a:pt x="72" y="16"/>
                    </a:lnTo>
                    <a:lnTo>
                      <a:pt x="72" y="12"/>
                    </a:lnTo>
                    <a:lnTo>
                      <a:pt x="72" y="8"/>
                    </a:lnTo>
                    <a:lnTo>
                      <a:pt x="70" y="4"/>
                    </a:lnTo>
                    <a:lnTo>
                      <a:pt x="66" y="2"/>
                    </a:lnTo>
                    <a:lnTo>
                      <a:pt x="60" y="0"/>
                    </a:lnTo>
                  </a:path>
                </a:pathLst>
              </a:custGeom>
              <a:grpFill/>
              <a:ln w="12700">
                <a:solidFill>
                  <a:schemeClr val="bg1"/>
                </a:solidFill>
                <a:prstDash val="solid"/>
                <a:round/>
                <a:headEnd/>
                <a:tailEnd/>
              </a:ln>
            </p:spPr>
            <p:txBody>
              <a:bodyPr/>
              <a:lstStyle/>
              <a:p>
                <a:endParaRPr lang="ko-KR" altLang="en-US"/>
              </a:p>
            </p:txBody>
          </p:sp>
          <p:sp>
            <p:nvSpPr>
              <p:cNvPr id="219" name="Freeform 280">
                <a:extLst>
                  <a:ext uri="{FF2B5EF4-FFF2-40B4-BE49-F238E27FC236}">
                    <a16:creationId xmlns:a16="http://schemas.microsoft.com/office/drawing/2014/main" id="{F36427D2-0D9F-43C0-B71B-FB7D13851761}"/>
                  </a:ext>
                </a:extLst>
              </p:cNvPr>
              <p:cNvSpPr>
                <a:spLocks/>
              </p:cNvSpPr>
              <p:nvPr/>
            </p:nvSpPr>
            <p:spPr bwMode="gray">
              <a:xfrm>
                <a:off x="1021" y="2810"/>
                <a:ext cx="126"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212">
                    <a:moveTo>
                      <a:pt x="18" y="0"/>
                    </a:moveTo>
                    <a:lnTo>
                      <a:pt x="126" y="46"/>
                    </a:lnTo>
                    <a:lnTo>
                      <a:pt x="124" y="90"/>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4"/>
                    </a:lnTo>
                    <a:lnTo>
                      <a:pt x="98" y="124"/>
                    </a:lnTo>
                    <a:lnTo>
                      <a:pt x="98" y="122"/>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8" y="176"/>
                    </a:lnTo>
                    <a:lnTo>
                      <a:pt x="104" y="178"/>
                    </a:lnTo>
                    <a:lnTo>
                      <a:pt x="100" y="178"/>
                    </a:lnTo>
                    <a:lnTo>
                      <a:pt x="96" y="180"/>
                    </a:lnTo>
                    <a:lnTo>
                      <a:pt x="92" y="182"/>
                    </a:lnTo>
                    <a:lnTo>
                      <a:pt x="88" y="186"/>
                    </a:lnTo>
                    <a:lnTo>
                      <a:pt x="86" y="190"/>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path>
                </a:pathLst>
              </a:custGeom>
              <a:grpFill/>
              <a:ln w="12700">
                <a:solidFill>
                  <a:schemeClr val="bg1"/>
                </a:solidFill>
                <a:prstDash val="solid"/>
                <a:round/>
                <a:headEnd/>
                <a:tailEnd/>
              </a:ln>
            </p:spPr>
            <p:txBody>
              <a:bodyPr/>
              <a:lstStyle/>
              <a:p>
                <a:endParaRPr lang="ko-KR" altLang="en-US"/>
              </a:p>
            </p:txBody>
          </p:sp>
          <p:sp>
            <p:nvSpPr>
              <p:cNvPr id="220" name="Freeform 281">
                <a:extLst>
                  <a:ext uri="{FF2B5EF4-FFF2-40B4-BE49-F238E27FC236}">
                    <a16:creationId xmlns:a16="http://schemas.microsoft.com/office/drawing/2014/main" id="{63C47889-037D-4EB0-838D-8EB9CF369D4C}"/>
                  </a:ext>
                </a:extLst>
              </p:cNvPr>
              <p:cNvSpPr>
                <a:spLocks/>
              </p:cNvSpPr>
              <p:nvPr/>
            </p:nvSpPr>
            <p:spPr bwMode="gray">
              <a:xfrm>
                <a:off x="1119" y="2816"/>
                <a:ext cx="218"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10" y="90"/>
                    </a:lnTo>
                    <a:lnTo>
                      <a:pt x="8" y="94"/>
                    </a:lnTo>
                    <a:lnTo>
                      <a:pt x="8" y="98"/>
                    </a:lnTo>
                    <a:lnTo>
                      <a:pt x="6" y="100"/>
                    </a:lnTo>
                    <a:lnTo>
                      <a:pt x="6" y="102"/>
                    </a:lnTo>
                    <a:lnTo>
                      <a:pt x="4" y="104"/>
                    </a:lnTo>
                    <a:lnTo>
                      <a:pt x="2" y="106"/>
                    </a:lnTo>
                    <a:lnTo>
                      <a:pt x="0" y="108"/>
                    </a:lnTo>
                    <a:lnTo>
                      <a:pt x="0" y="110"/>
                    </a:lnTo>
                    <a:lnTo>
                      <a:pt x="0" y="110"/>
                    </a:lnTo>
                    <a:lnTo>
                      <a:pt x="0" y="114"/>
                    </a:lnTo>
                    <a:lnTo>
                      <a:pt x="2" y="118"/>
                    </a:lnTo>
                    <a:lnTo>
                      <a:pt x="4" y="122"/>
                    </a:lnTo>
                    <a:lnTo>
                      <a:pt x="4" y="122"/>
                    </a:lnTo>
                    <a:lnTo>
                      <a:pt x="6" y="124"/>
                    </a:lnTo>
                    <a:lnTo>
                      <a:pt x="6" y="128"/>
                    </a:lnTo>
                    <a:lnTo>
                      <a:pt x="6" y="132"/>
                    </a:lnTo>
                    <a:lnTo>
                      <a:pt x="6" y="132"/>
                    </a:lnTo>
                    <a:lnTo>
                      <a:pt x="6" y="136"/>
                    </a:lnTo>
                    <a:lnTo>
                      <a:pt x="4" y="140"/>
                    </a:lnTo>
                    <a:lnTo>
                      <a:pt x="4" y="146"/>
                    </a:lnTo>
                    <a:lnTo>
                      <a:pt x="6" y="152"/>
                    </a:lnTo>
                    <a:lnTo>
                      <a:pt x="12" y="170"/>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200" y="22"/>
                    </a:lnTo>
                    <a:lnTo>
                      <a:pt x="198" y="18"/>
                    </a:lnTo>
                    <a:lnTo>
                      <a:pt x="196" y="12"/>
                    </a:lnTo>
                    <a:lnTo>
                      <a:pt x="192" y="8"/>
                    </a:lnTo>
                    <a:lnTo>
                      <a:pt x="188" y="0"/>
                    </a:lnTo>
                  </a:path>
                </a:pathLst>
              </a:custGeom>
              <a:grpFill/>
              <a:ln w="12700">
                <a:solidFill>
                  <a:schemeClr val="bg1"/>
                </a:solidFill>
                <a:prstDash val="solid"/>
                <a:round/>
                <a:headEnd/>
                <a:tailEnd/>
              </a:ln>
            </p:spPr>
            <p:txBody>
              <a:bodyPr/>
              <a:lstStyle/>
              <a:p>
                <a:endParaRPr lang="ko-KR" altLang="en-US"/>
              </a:p>
            </p:txBody>
          </p:sp>
          <p:sp>
            <p:nvSpPr>
              <p:cNvPr id="221" name="Freeform 282">
                <a:extLst>
                  <a:ext uri="{FF2B5EF4-FFF2-40B4-BE49-F238E27FC236}">
                    <a16:creationId xmlns:a16="http://schemas.microsoft.com/office/drawing/2014/main" id="{BEDF39A0-EA80-41D6-AD47-727FDA3237D5}"/>
                  </a:ext>
                </a:extLst>
              </p:cNvPr>
              <p:cNvSpPr>
                <a:spLocks/>
              </p:cNvSpPr>
              <p:nvPr/>
            </p:nvSpPr>
            <p:spPr bwMode="gray">
              <a:xfrm>
                <a:off x="1023" y="2986"/>
                <a:ext cx="148"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4" y="50"/>
                    </a:lnTo>
                    <a:lnTo>
                      <a:pt x="2" y="50"/>
                    </a:lnTo>
                    <a:lnTo>
                      <a:pt x="0" y="50"/>
                    </a:lnTo>
                    <a:lnTo>
                      <a:pt x="2" y="52"/>
                    </a:lnTo>
                    <a:lnTo>
                      <a:pt x="2" y="52"/>
                    </a:lnTo>
                    <a:lnTo>
                      <a:pt x="4" y="52"/>
                    </a:lnTo>
                    <a:lnTo>
                      <a:pt x="4" y="54"/>
                    </a:lnTo>
                    <a:lnTo>
                      <a:pt x="4" y="56"/>
                    </a:lnTo>
                    <a:lnTo>
                      <a:pt x="6" y="60"/>
                    </a:lnTo>
                    <a:lnTo>
                      <a:pt x="6" y="66"/>
                    </a:lnTo>
                    <a:lnTo>
                      <a:pt x="10" y="70"/>
                    </a:lnTo>
                    <a:lnTo>
                      <a:pt x="14" y="74"/>
                    </a:lnTo>
                    <a:lnTo>
                      <a:pt x="26" y="84"/>
                    </a:lnTo>
                    <a:lnTo>
                      <a:pt x="38" y="74"/>
                    </a:lnTo>
                    <a:lnTo>
                      <a:pt x="38" y="74"/>
                    </a:lnTo>
                    <a:lnTo>
                      <a:pt x="40" y="72"/>
                    </a:lnTo>
                    <a:lnTo>
                      <a:pt x="42" y="68"/>
                    </a:lnTo>
                    <a:lnTo>
                      <a:pt x="44" y="66"/>
                    </a:lnTo>
                    <a:lnTo>
                      <a:pt x="48" y="62"/>
                    </a:lnTo>
                    <a:lnTo>
                      <a:pt x="52" y="60"/>
                    </a:lnTo>
                    <a:lnTo>
                      <a:pt x="58" y="60"/>
                    </a:lnTo>
                    <a:lnTo>
                      <a:pt x="58" y="60"/>
                    </a:lnTo>
                    <a:lnTo>
                      <a:pt x="60" y="62"/>
                    </a:lnTo>
                    <a:lnTo>
                      <a:pt x="60" y="66"/>
                    </a:lnTo>
                    <a:lnTo>
                      <a:pt x="62" y="68"/>
                    </a:lnTo>
                    <a:lnTo>
                      <a:pt x="64" y="70"/>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path>
                </a:pathLst>
              </a:custGeom>
              <a:grpFill/>
              <a:ln w="12700">
                <a:solidFill>
                  <a:schemeClr val="bg1"/>
                </a:solidFill>
                <a:prstDash val="solid"/>
                <a:round/>
                <a:headEnd/>
                <a:tailEnd/>
              </a:ln>
            </p:spPr>
            <p:txBody>
              <a:bodyPr/>
              <a:lstStyle/>
              <a:p>
                <a:endParaRPr lang="ko-KR" altLang="en-US"/>
              </a:p>
            </p:txBody>
          </p:sp>
          <p:sp>
            <p:nvSpPr>
              <p:cNvPr id="222" name="Freeform 283">
                <a:extLst>
                  <a:ext uri="{FF2B5EF4-FFF2-40B4-BE49-F238E27FC236}">
                    <a16:creationId xmlns:a16="http://schemas.microsoft.com/office/drawing/2014/main" id="{D56A937E-59C6-431D-BF02-4A3FFA54BFEF}"/>
                  </a:ext>
                </a:extLst>
              </p:cNvPr>
              <p:cNvSpPr>
                <a:spLocks/>
              </p:cNvSpPr>
              <p:nvPr/>
            </p:nvSpPr>
            <p:spPr bwMode="gray">
              <a:xfrm>
                <a:off x="953" y="3082"/>
                <a:ext cx="74"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2"/>
                    </a:lnTo>
                    <a:lnTo>
                      <a:pt x="72" y="12"/>
                    </a:lnTo>
                    <a:lnTo>
                      <a:pt x="72" y="14"/>
                    </a:lnTo>
                    <a:lnTo>
                      <a:pt x="74" y="18"/>
                    </a:lnTo>
                    <a:lnTo>
                      <a:pt x="74" y="22"/>
                    </a:lnTo>
                    <a:lnTo>
                      <a:pt x="72" y="26"/>
                    </a:lnTo>
                    <a:lnTo>
                      <a:pt x="72" y="26"/>
                    </a:lnTo>
                    <a:lnTo>
                      <a:pt x="70" y="26"/>
                    </a:lnTo>
                    <a:lnTo>
                      <a:pt x="68" y="26"/>
                    </a:lnTo>
                    <a:lnTo>
                      <a:pt x="68" y="28"/>
                    </a:lnTo>
                    <a:lnTo>
                      <a:pt x="68" y="30"/>
                    </a:lnTo>
                    <a:lnTo>
                      <a:pt x="68" y="34"/>
                    </a:lnTo>
                    <a:lnTo>
                      <a:pt x="68" y="36"/>
                    </a:lnTo>
                    <a:lnTo>
                      <a:pt x="68" y="36"/>
                    </a:lnTo>
                    <a:lnTo>
                      <a:pt x="74" y="38"/>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2" y="72"/>
                    </a:lnTo>
                    <a:lnTo>
                      <a:pt x="30" y="74"/>
                    </a:lnTo>
                    <a:lnTo>
                      <a:pt x="28" y="78"/>
                    </a:lnTo>
                    <a:lnTo>
                      <a:pt x="26" y="80"/>
                    </a:lnTo>
                    <a:lnTo>
                      <a:pt x="24" y="82"/>
                    </a:lnTo>
                    <a:lnTo>
                      <a:pt x="24" y="82"/>
                    </a:lnTo>
                    <a:lnTo>
                      <a:pt x="22" y="74"/>
                    </a:lnTo>
                    <a:lnTo>
                      <a:pt x="22" y="74"/>
                    </a:lnTo>
                    <a:lnTo>
                      <a:pt x="20" y="72"/>
                    </a:lnTo>
                    <a:lnTo>
                      <a:pt x="20" y="68"/>
                    </a:lnTo>
                    <a:lnTo>
                      <a:pt x="16" y="68"/>
                    </a:lnTo>
                    <a:lnTo>
                      <a:pt x="16" y="66"/>
                    </a:lnTo>
                    <a:lnTo>
                      <a:pt x="14" y="66"/>
                    </a:lnTo>
                    <a:lnTo>
                      <a:pt x="10" y="62"/>
                    </a:lnTo>
                    <a:lnTo>
                      <a:pt x="6" y="58"/>
                    </a:lnTo>
                    <a:lnTo>
                      <a:pt x="2" y="54"/>
                    </a:lnTo>
                    <a:lnTo>
                      <a:pt x="0" y="46"/>
                    </a:lnTo>
                    <a:lnTo>
                      <a:pt x="0" y="46"/>
                    </a:lnTo>
                    <a:lnTo>
                      <a:pt x="0" y="46"/>
                    </a:lnTo>
                    <a:lnTo>
                      <a:pt x="0" y="44"/>
                    </a:lnTo>
                    <a:lnTo>
                      <a:pt x="6" y="18"/>
                    </a:lnTo>
                    <a:lnTo>
                      <a:pt x="26" y="18"/>
                    </a:lnTo>
                    <a:lnTo>
                      <a:pt x="26" y="18"/>
                    </a:lnTo>
                    <a:lnTo>
                      <a:pt x="28" y="18"/>
                    </a:lnTo>
                    <a:lnTo>
                      <a:pt x="30" y="18"/>
                    </a:lnTo>
                    <a:lnTo>
                      <a:pt x="30" y="14"/>
                    </a:lnTo>
                    <a:lnTo>
                      <a:pt x="32" y="2"/>
                    </a:lnTo>
                  </a:path>
                </a:pathLst>
              </a:custGeom>
              <a:grpFill/>
              <a:ln w="12700">
                <a:solidFill>
                  <a:schemeClr val="bg1"/>
                </a:solidFill>
                <a:prstDash val="solid"/>
                <a:round/>
                <a:headEnd/>
                <a:tailEnd/>
              </a:ln>
            </p:spPr>
            <p:txBody>
              <a:bodyPr/>
              <a:lstStyle/>
              <a:p>
                <a:endParaRPr lang="ko-KR" altLang="en-US"/>
              </a:p>
            </p:txBody>
          </p:sp>
          <p:sp>
            <p:nvSpPr>
              <p:cNvPr id="223" name="Freeform 284">
                <a:extLst>
                  <a:ext uri="{FF2B5EF4-FFF2-40B4-BE49-F238E27FC236}">
                    <a16:creationId xmlns:a16="http://schemas.microsoft.com/office/drawing/2014/main" id="{96176594-D973-4786-AD9E-CBF5D5FB5A24}"/>
                  </a:ext>
                </a:extLst>
              </p:cNvPr>
              <p:cNvSpPr>
                <a:spLocks/>
              </p:cNvSpPr>
              <p:nvPr/>
            </p:nvSpPr>
            <p:spPr bwMode="gray">
              <a:xfrm>
                <a:off x="959" y="3084"/>
                <a:ext cx="26"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0" y="0"/>
                    </a:moveTo>
                    <a:lnTo>
                      <a:pt x="20" y="0"/>
                    </a:lnTo>
                    <a:lnTo>
                      <a:pt x="18" y="0"/>
                    </a:lnTo>
                    <a:lnTo>
                      <a:pt x="14" y="0"/>
                    </a:lnTo>
                    <a:lnTo>
                      <a:pt x="10" y="2"/>
                    </a:lnTo>
                    <a:lnTo>
                      <a:pt x="6" y="4"/>
                    </a:lnTo>
                    <a:lnTo>
                      <a:pt x="4" y="8"/>
                    </a:lnTo>
                    <a:lnTo>
                      <a:pt x="0" y="16"/>
                    </a:lnTo>
                    <a:lnTo>
                      <a:pt x="22" y="16"/>
                    </a:lnTo>
                    <a:lnTo>
                      <a:pt x="22" y="16"/>
                    </a:lnTo>
                    <a:lnTo>
                      <a:pt x="24" y="14"/>
                    </a:lnTo>
                    <a:lnTo>
                      <a:pt x="24" y="12"/>
                    </a:lnTo>
                    <a:lnTo>
                      <a:pt x="24" y="10"/>
                    </a:lnTo>
                    <a:lnTo>
                      <a:pt x="26" y="6"/>
                    </a:lnTo>
                    <a:lnTo>
                      <a:pt x="26" y="2"/>
                    </a:lnTo>
                    <a:lnTo>
                      <a:pt x="26" y="0"/>
                    </a:lnTo>
                    <a:lnTo>
                      <a:pt x="20" y="0"/>
                    </a:lnTo>
                  </a:path>
                </a:pathLst>
              </a:custGeom>
              <a:grpFill/>
              <a:ln w="12700">
                <a:solidFill>
                  <a:schemeClr val="bg1"/>
                </a:solidFill>
                <a:prstDash val="solid"/>
                <a:round/>
                <a:headEnd/>
                <a:tailEnd/>
              </a:ln>
            </p:spPr>
            <p:txBody>
              <a:bodyPr/>
              <a:lstStyle/>
              <a:p>
                <a:endParaRPr lang="ko-KR" altLang="en-US"/>
              </a:p>
            </p:txBody>
          </p:sp>
          <p:sp>
            <p:nvSpPr>
              <p:cNvPr id="224" name="Freeform 285">
                <a:extLst>
                  <a:ext uri="{FF2B5EF4-FFF2-40B4-BE49-F238E27FC236}">
                    <a16:creationId xmlns:a16="http://schemas.microsoft.com/office/drawing/2014/main" id="{DDDB59C0-32BF-4EF6-95E8-2D8AED3AF9D7}"/>
                  </a:ext>
                </a:extLst>
              </p:cNvPr>
              <p:cNvSpPr>
                <a:spLocks/>
              </p:cNvSpPr>
              <p:nvPr/>
            </p:nvSpPr>
            <p:spPr bwMode="gray">
              <a:xfrm>
                <a:off x="977" y="3060"/>
                <a:ext cx="88"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122">
                    <a:moveTo>
                      <a:pt x="10" y="120"/>
                    </a:moveTo>
                    <a:lnTo>
                      <a:pt x="10" y="120"/>
                    </a:lnTo>
                    <a:lnTo>
                      <a:pt x="12" y="122"/>
                    </a:lnTo>
                    <a:lnTo>
                      <a:pt x="12" y="122"/>
                    </a:lnTo>
                    <a:lnTo>
                      <a:pt x="12" y="122"/>
                    </a:lnTo>
                    <a:lnTo>
                      <a:pt x="10" y="120"/>
                    </a:lnTo>
                    <a:lnTo>
                      <a:pt x="0" y="108"/>
                    </a:lnTo>
                    <a:lnTo>
                      <a:pt x="0" y="104"/>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6" y="0"/>
                    </a:lnTo>
                    <a:lnTo>
                      <a:pt x="88" y="0"/>
                    </a:lnTo>
                    <a:lnTo>
                      <a:pt x="88" y="4"/>
                    </a:lnTo>
                    <a:lnTo>
                      <a:pt x="88" y="10"/>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6" y="112"/>
                    </a:lnTo>
                    <a:lnTo>
                      <a:pt x="54" y="112"/>
                    </a:lnTo>
                    <a:lnTo>
                      <a:pt x="50" y="112"/>
                    </a:lnTo>
                    <a:lnTo>
                      <a:pt x="46" y="110"/>
                    </a:lnTo>
                    <a:lnTo>
                      <a:pt x="44" y="112"/>
                    </a:lnTo>
                    <a:lnTo>
                      <a:pt x="42" y="112"/>
                    </a:lnTo>
                    <a:lnTo>
                      <a:pt x="38" y="116"/>
                    </a:lnTo>
                    <a:lnTo>
                      <a:pt x="34" y="114"/>
                    </a:lnTo>
                    <a:lnTo>
                      <a:pt x="34" y="114"/>
                    </a:lnTo>
                    <a:lnTo>
                      <a:pt x="34" y="112"/>
                    </a:lnTo>
                    <a:lnTo>
                      <a:pt x="32" y="112"/>
                    </a:lnTo>
                    <a:lnTo>
                      <a:pt x="30" y="112"/>
                    </a:lnTo>
                    <a:lnTo>
                      <a:pt x="28" y="112"/>
                    </a:lnTo>
                    <a:lnTo>
                      <a:pt x="24" y="114"/>
                    </a:lnTo>
                    <a:lnTo>
                      <a:pt x="18" y="116"/>
                    </a:lnTo>
                    <a:lnTo>
                      <a:pt x="10" y="120"/>
                    </a:lnTo>
                  </a:path>
                </a:pathLst>
              </a:custGeom>
              <a:grpFill/>
              <a:ln w="12700">
                <a:solidFill>
                  <a:schemeClr val="bg1"/>
                </a:solidFill>
                <a:prstDash val="solid"/>
                <a:round/>
                <a:headEnd/>
                <a:tailEnd/>
              </a:ln>
            </p:spPr>
            <p:txBody>
              <a:bodyPr/>
              <a:lstStyle/>
              <a:p>
                <a:endParaRPr lang="ko-KR" altLang="en-US"/>
              </a:p>
            </p:txBody>
          </p:sp>
          <p:sp>
            <p:nvSpPr>
              <p:cNvPr id="225" name="Freeform 286">
                <a:extLst>
                  <a:ext uri="{FF2B5EF4-FFF2-40B4-BE49-F238E27FC236}">
                    <a16:creationId xmlns:a16="http://schemas.microsoft.com/office/drawing/2014/main" id="{B392A537-22AF-4575-9EB2-3A87EA1CC4D8}"/>
                  </a:ext>
                </a:extLst>
              </p:cNvPr>
              <p:cNvSpPr>
                <a:spLocks/>
              </p:cNvSpPr>
              <p:nvPr/>
            </p:nvSpPr>
            <p:spPr bwMode="gray">
              <a:xfrm>
                <a:off x="987" y="3200"/>
                <a:ext cx="130"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88" y="14"/>
                    </a:lnTo>
                    <a:lnTo>
                      <a:pt x="102" y="12"/>
                    </a:lnTo>
                    <a:lnTo>
                      <a:pt x="102" y="18"/>
                    </a:lnTo>
                    <a:lnTo>
                      <a:pt x="112" y="18"/>
                    </a:lnTo>
                    <a:lnTo>
                      <a:pt x="112" y="24"/>
                    </a:lnTo>
                    <a:lnTo>
                      <a:pt x="112" y="28"/>
                    </a:lnTo>
                    <a:lnTo>
                      <a:pt x="112" y="34"/>
                    </a:lnTo>
                    <a:lnTo>
                      <a:pt x="114" y="38"/>
                    </a:lnTo>
                    <a:lnTo>
                      <a:pt x="114" y="38"/>
                    </a:lnTo>
                    <a:lnTo>
                      <a:pt x="116" y="42"/>
                    </a:lnTo>
                    <a:lnTo>
                      <a:pt x="116" y="48"/>
                    </a:lnTo>
                    <a:lnTo>
                      <a:pt x="116" y="52"/>
                    </a:lnTo>
                    <a:lnTo>
                      <a:pt x="114" y="56"/>
                    </a:lnTo>
                    <a:lnTo>
                      <a:pt x="114" y="60"/>
                    </a:lnTo>
                    <a:lnTo>
                      <a:pt x="114" y="60"/>
                    </a:lnTo>
                    <a:lnTo>
                      <a:pt x="128" y="62"/>
                    </a:lnTo>
                    <a:lnTo>
                      <a:pt x="128" y="62"/>
                    </a:lnTo>
                    <a:lnTo>
                      <a:pt x="128" y="66"/>
                    </a:lnTo>
                    <a:lnTo>
                      <a:pt x="128" y="70"/>
                    </a:lnTo>
                    <a:lnTo>
                      <a:pt x="128" y="76"/>
                    </a:lnTo>
                    <a:lnTo>
                      <a:pt x="128" y="82"/>
                    </a:lnTo>
                    <a:lnTo>
                      <a:pt x="128" y="86"/>
                    </a:lnTo>
                    <a:lnTo>
                      <a:pt x="128" y="88"/>
                    </a:lnTo>
                    <a:lnTo>
                      <a:pt x="112" y="90"/>
                    </a:lnTo>
                    <a:lnTo>
                      <a:pt x="112" y="136"/>
                    </a:lnTo>
                    <a:lnTo>
                      <a:pt x="112" y="136"/>
                    </a:lnTo>
                    <a:lnTo>
                      <a:pt x="114" y="138"/>
                    </a:lnTo>
                    <a:lnTo>
                      <a:pt x="116" y="140"/>
                    </a:lnTo>
                    <a:lnTo>
                      <a:pt x="118" y="144"/>
                    </a:lnTo>
                    <a:lnTo>
                      <a:pt x="124" y="148"/>
                    </a:lnTo>
                    <a:lnTo>
                      <a:pt x="130" y="152"/>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6"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12700">
                <a:solidFill>
                  <a:schemeClr val="bg1"/>
                </a:solidFill>
                <a:prstDash val="solid"/>
                <a:round/>
                <a:headEnd/>
                <a:tailEnd/>
              </a:ln>
            </p:spPr>
            <p:txBody>
              <a:bodyPr/>
              <a:lstStyle/>
              <a:p>
                <a:endParaRPr lang="ko-KR" altLang="en-US"/>
              </a:p>
            </p:txBody>
          </p:sp>
          <p:sp>
            <p:nvSpPr>
              <p:cNvPr id="226" name="Freeform 287">
                <a:extLst>
                  <a:ext uri="{FF2B5EF4-FFF2-40B4-BE49-F238E27FC236}">
                    <a16:creationId xmlns:a16="http://schemas.microsoft.com/office/drawing/2014/main" id="{3A58E238-F144-4866-B35D-E2D507835513}"/>
                  </a:ext>
                </a:extLst>
              </p:cNvPr>
              <p:cNvSpPr>
                <a:spLocks/>
              </p:cNvSpPr>
              <p:nvPr/>
            </p:nvSpPr>
            <p:spPr bwMode="gray">
              <a:xfrm>
                <a:off x="991" y="3042"/>
                <a:ext cx="254"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258">
                    <a:moveTo>
                      <a:pt x="0" y="152"/>
                    </a:moveTo>
                    <a:lnTo>
                      <a:pt x="24" y="134"/>
                    </a:lnTo>
                    <a:lnTo>
                      <a:pt x="24" y="132"/>
                    </a:lnTo>
                    <a:lnTo>
                      <a:pt x="26" y="132"/>
                    </a:lnTo>
                    <a:lnTo>
                      <a:pt x="28" y="130"/>
                    </a:lnTo>
                    <a:lnTo>
                      <a:pt x="32" y="128"/>
                    </a:lnTo>
                    <a:lnTo>
                      <a:pt x="38" y="130"/>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6" y="86"/>
                    </a:lnTo>
                    <a:lnTo>
                      <a:pt x="68" y="84"/>
                    </a:lnTo>
                    <a:lnTo>
                      <a:pt x="68" y="80"/>
                    </a:lnTo>
                    <a:lnTo>
                      <a:pt x="70" y="74"/>
                    </a:lnTo>
                    <a:lnTo>
                      <a:pt x="70" y="72"/>
                    </a:lnTo>
                    <a:lnTo>
                      <a:pt x="72" y="70"/>
                    </a:lnTo>
                    <a:lnTo>
                      <a:pt x="72" y="64"/>
                    </a:lnTo>
                    <a:lnTo>
                      <a:pt x="72" y="58"/>
                    </a:lnTo>
                    <a:lnTo>
                      <a:pt x="72" y="52"/>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8"/>
                    </a:lnTo>
                    <a:lnTo>
                      <a:pt x="110" y="214"/>
                    </a:lnTo>
                    <a:lnTo>
                      <a:pt x="112" y="210"/>
                    </a:lnTo>
                    <a:lnTo>
                      <a:pt x="112" y="206"/>
                    </a:lnTo>
                    <a:lnTo>
                      <a:pt x="112" y="200"/>
                    </a:lnTo>
                    <a:lnTo>
                      <a:pt x="110" y="196"/>
                    </a:lnTo>
                    <a:lnTo>
                      <a:pt x="110" y="196"/>
                    </a:lnTo>
                    <a:lnTo>
                      <a:pt x="108" y="192"/>
                    </a:lnTo>
                    <a:lnTo>
                      <a:pt x="108" y="186"/>
                    </a:lnTo>
                    <a:lnTo>
                      <a:pt x="108" y="182"/>
                    </a:lnTo>
                    <a:lnTo>
                      <a:pt x="108" y="176"/>
                    </a:lnTo>
                    <a:lnTo>
                      <a:pt x="98" y="176"/>
                    </a:lnTo>
                    <a:lnTo>
                      <a:pt x="98" y="170"/>
                    </a:lnTo>
                    <a:lnTo>
                      <a:pt x="84" y="172"/>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path>
                </a:pathLst>
              </a:custGeom>
              <a:grpFill/>
              <a:ln w="12700">
                <a:solidFill>
                  <a:schemeClr val="bg1"/>
                </a:solidFill>
                <a:prstDash val="solid"/>
                <a:round/>
                <a:headEnd/>
                <a:tailEnd/>
              </a:ln>
            </p:spPr>
            <p:txBody>
              <a:bodyPr/>
              <a:lstStyle/>
              <a:p>
                <a:endParaRPr lang="ko-KR" altLang="en-US"/>
              </a:p>
            </p:txBody>
          </p:sp>
          <p:sp>
            <p:nvSpPr>
              <p:cNvPr id="227" name="Freeform 288">
                <a:extLst>
                  <a:ext uri="{FF2B5EF4-FFF2-40B4-BE49-F238E27FC236}">
                    <a16:creationId xmlns:a16="http://schemas.microsoft.com/office/drawing/2014/main" id="{9FD70C53-A1E8-497A-AAD6-E3FD1C66F91B}"/>
                  </a:ext>
                </a:extLst>
              </p:cNvPr>
              <p:cNvSpPr>
                <a:spLocks/>
              </p:cNvSpPr>
              <p:nvPr/>
            </p:nvSpPr>
            <p:spPr bwMode="gray">
              <a:xfrm>
                <a:off x="1099" y="3234"/>
                <a:ext cx="19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8" y="28"/>
                    </a:lnTo>
                    <a:lnTo>
                      <a:pt x="46" y="26"/>
                    </a:lnTo>
                    <a:lnTo>
                      <a:pt x="42" y="26"/>
                    </a:lnTo>
                    <a:lnTo>
                      <a:pt x="38" y="26"/>
                    </a:lnTo>
                    <a:lnTo>
                      <a:pt x="36" y="26"/>
                    </a:lnTo>
                    <a:lnTo>
                      <a:pt x="32" y="26"/>
                    </a:lnTo>
                    <a:lnTo>
                      <a:pt x="28" y="26"/>
                    </a:lnTo>
                    <a:lnTo>
                      <a:pt x="22" y="26"/>
                    </a:lnTo>
                    <a:lnTo>
                      <a:pt x="16" y="28"/>
                    </a:lnTo>
                    <a:lnTo>
                      <a:pt x="16" y="28"/>
                    </a:lnTo>
                    <a:lnTo>
                      <a:pt x="16" y="32"/>
                    </a:lnTo>
                    <a:lnTo>
                      <a:pt x="16" y="38"/>
                    </a:lnTo>
                    <a:lnTo>
                      <a:pt x="14" y="42"/>
                    </a:lnTo>
                    <a:lnTo>
                      <a:pt x="14" y="48"/>
                    </a:lnTo>
                    <a:lnTo>
                      <a:pt x="16" y="52"/>
                    </a:lnTo>
                    <a:lnTo>
                      <a:pt x="16" y="54"/>
                    </a:lnTo>
                    <a:lnTo>
                      <a:pt x="0" y="56"/>
                    </a:lnTo>
                    <a:lnTo>
                      <a:pt x="0" y="102"/>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path>
                </a:pathLst>
              </a:custGeom>
              <a:grpFill/>
              <a:ln w="12700">
                <a:solidFill>
                  <a:schemeClr val="bg1"/>
                </a:solidFill>
                <a:prstDash val="solid"/>
                <a:round/>
                <a:headEnd/>
                <a:tailEnd/>
              </a:ln>
            </p:spPr>
            <p:txBody>
              <a:bodyPr/>
              <a:lstStyle/>
              <a:p>
                <a:endParaRPr lang="ko-KR" altLang="en-US"/>
              </a:p>
            </p:txBody>
          </p:sp>
          <p:sp>
            <p:nvSpPr>
              <p:cNvPr id="228" name="Freeform 289">
                <a:extLst>
                  <a:ext uri="{FF2B5EF4-FFF2-40B4-BE49-F238E27FC236}">
                    <a16:creationId xmlns:a16="http://schemas.microsoft.com/office/drawing/2014/main" id="{9E06CA47-5009-4C07-9A44-C15B6A17FBE6}"/>
                  </a:ext>
                </a:extLst>
              </p:cNvPr>
              <p:cNvSpPr>
                <a:spLocks/>
              </p:cNvSpPr>
              <p:nvPr/>
            </p:nvSpPr>
            <p:spPr bwMode="gray">
              <a:xfrm>
                <a:off x="985" y="3342"/>
                <a:ext cx="19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2" y="160"/>
                    </a:lnTo>
                    <a:lnTo>
                      <a:pt x="74" y="158"/>
                    </a:lnTo>
                    <a:lnTo>
                      <a:pt x="74" y="156"/>
                    </a:lnTo>
                    <a:lnTo>
                      <a:pt x="76" y="154"/>
                    </a:lnTo>
                    <a:lnTo>
                      <a:pt x="76" y="152"/>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4" y="16"/>
                    </a:lnTo>
                    <a:lnTo>
                      <a:pt x="168" y="18"/>
                    </a:lnTo>
                    <a:lnTo>
                      <a:pt x="168" y="20"/>
                    </a:lnTo>
                    <a:lnTo>
                      <a:pt x="170" y="22"/>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path>
                </a:pathLst>
              </a:custGeom>
              <a:grpFill/>
              <a:ln w="12700">
                <a:solidFill>
                  <a:schemeClr val="bg1"/>
                </a:solidFill>
                <a:prstDash val="solid"/>
                <a:round/>
                <a:headEnd/>
                <a:tailEnd/>
              </a:ln>
            </p:spPr>
            <p:txBody>
              <a:bodyPr/>
              <a:lstStyle/>
              <a:p>
                <a:endParaRPr lang="ko-KR" altLang="en-US"/>
              </a:p>
            </p:txBody>
          </p:sp>
          <p:sp>
            <p:nvSpPr>
              <p:cNvPr id="229" name="Freeform 290">
                <a:extLst>
                  <a:ext uri="{FF2B5EF4-FFF2-40B4-BE49-F238E27FC236}">
                    <a16:creationId xmlns:a16="http://schemas.microsoft.com/office/drawing/2014/main" id="{2F0F6591-3482-4E2A-AD78-63C9CFBC248E}"/>
                  </a:ext>
                </a:extLst>
              </p:cNvPr>
              <p:cNvSpPr>
                <a:spLocks/>
              </p:cNvSpPr>
              <p:nvPr/>
            </p:nvSpPr>
            <p:spPr bwMode="gray">
              <a:xfrm>
                <a:off x="1099" y="3356"/>
                <a:ext cx="120" cy="138"/>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4" y="112"/>
                    </a:lnTo>
                    <a:lnTo>
                      <a:pt x="46" y="110"/>
                    </a:lnTo>
                    <a:lnTo>
                      <a:pt x="50" y="110"/>
                    </a:lnTo>
                    <a:lnTo>
                      <a:pt x="52" y="108"/>
                    </a:lnTo>
                    <a:lnTo>
                      <a:pt x="56" y="108"/>
                    </a:lnTo>
                    <a:lnTo>
                      <a:pt x="60" y="110"/>
                    </a:lnTo>
                    <a:lnTo>
                      <a:pt x="64" y="114"/>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2" y="60"/>
                    </a:lnTo>
                    <a:lnTo>
                      <a:pt x="110" y="60"/>
                    </a:lnTo>
                    <a:lnTo>
                      <a:pt x="110" y="60"/>
                    </a:lnTo>
                    <a:lnTo>
                      <a:pt x="108" y="58"/>
                    </a:lnTo>
                    <a:lnTo>
                      <a:pt x="106" y="56"/>
                    </a:lnTo>
                    <a:lnTo>
                      <a:pt x="104" y="54"/>
                    </a:lnTo>
                    <a:lnTo>
                      <a:pt x="102" y="48"/>
                    </a:lnTo>
                  </a:path>
                </a:pathLst>
              </a:custGeom>
              <a:grpFill/>
              <a:ln w="12700">
                <a:solidFill>
                  <a:schemeClr val="bg1"/>
                </a:solidFill>
                <a:prstDash val="solid"/>
                <a:round/>
                <a:headEnd/>
                <a:tailEnd/>
              </a:ln>
            </p:spPr>
            <p:txBody>
              <a:bodyPr/>
              <a:lstStyle/>
              <a:p>
                <a:endParaRPr lang="ko-KR" altLang="en-US"/>
              </a:p>
            </p:txBody>
          </p:sp>
          <p:sp>
            <p:nvSpPr>
              <p:cNvPr id="230" name="Freeform 291">
                <a:extLst>
                  <a:ext uri="{FF2B5EF4-FFF2-40B4-BE49-F238E27FC236}">
                    <a16:creationId xmlns:a16="http://schemas.microsoft.com/office/drawing/2014/main" id="{72A0547E-92AD-4D64-82A5-EB4D47FEFAC9}"/>
                  </a:ext>
                </a:extLst>
              </p:cNvPr>
              <p:cNvSpPr>
                <a:spLocks/>
              </p:cNvSpPr>
              <p:nvPr/>
            </p:nvSpPr>
            <p:spPr bwMode="gray">
              <a:xfrm>
                <a:off x="1377" y="2960"/>
                <a:ext cx="116"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8" y="0"/>
                    </a:lnTo>
                    <a:lnTo>
                      <a:pt x="106" y="2"/>
                    </a:lnTo>
                    <a:lnTo>
                      <a:pt x="102" y="2"/>
                    </a:lnTo>
                    <a:lnTo>
                      <a:pt x="98" y="4"/>
                    </a:lnTo>
                    <a:lnTo>
                      <a:pt x="92" y="4"/>
                    </a:lnTo>
                    <a:lnTo>
                      <a:pt x="80" y="6"/>
                    </a:lnTo>
                    <a:lnTo>
                      <a:pt x="66" y="8"/>
                    </a:lnTo>
                    <a:lnTo>
                      <a:pt x="54" y="10"/>
                    </a:lnTo>
                    <a:lnTo>
                      <a:pt x="50" y="10"/>
                    </a:lnTo>
                    <a:lnTo>
                      <a:pt x="28" y="14"/>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path>
                </a:pathLst>
              </a:custGeom>
              <a:grpFill/>
              <a:ln w="12700">
                <a:solidFill>
                  <a:schemeClr val="bg1"/>
                </a:solidFill>
                <a:prstDash val="solid"/>
                <a:round/>
                <a:headEnd/>
                <a:tailEnd/>
              </a:ln>
            </p:spPr>
            <p:txBody>
              <a:bodyPr/>
              <a:lstStyle/>
              <a:p>
                <a:endParaRPr lang="ko-KR" altLang="en-US"/>
              </a:p>
            </p:txBody>
          </p:sp>
          <p:sp>
            <p:nvSpPr>
              <p:cNvPr id="231" name="Freeform 292">
                <a:extLst>
                  <a:ext uri="{FF2B5EF4-FFF2-40B4-BE49-F238E27FC236}">
                    <a16:creationId xmlns:a16="http://schemas.microsoft.com/office/drawing/2014/main" id="{BD202579-7E57-4F37-8D4B-3369E77AB943}"/>
                  </a:ext>
                </a:extLst>
              </p:cNvPr>
              <p:cNvSpPr>
                <a:spLocks/>
              </p:cNvSpPr>
              <p:nvPr/>
            </p:nvSpPr>
            <p:spPr bwMode="gray">
              <a:xfrm>
                <a:off x="1277" y="3056"/>
                <a:ext cx="106"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6" y="0"/>
                    </a:lnTo>
                    <a:lnTo>
                      <a:pt x="26" y="0"/>
                    </a:lnTo>
                    <a:lnTo>
                      <a:pt x="24" y="2"/>
                    </a:lnTo>
                    <a:lnTo>
                      <a:pt x="22" y="4"/>
                    </a:lnTo>
                    <a:lnTo>
                      <a:pt x="16" y="4"/>
                    </a:lnTo>
                    <a:lnTo>
                      <a:pt x="8" y="6"/>
                    </a:lnTo>
                    <a:lnTo>
                      <a:pt x="10" y="12"/>
                    </a:lnTo>
                    <a:lnTo>
                      <a:pt x="14" y="40"/>
                    </a:lnTo>
                    <a:lnTo>
                      <a:pt x="0" y="56"/>
                    </a:lnTo>
                    <a:lnTo>
                      <a:pt x="0" y="56"/>
                    </a:lnTo>
                    <a:lnTo>
                      <a:pt x="2" y="58"/>
                    </a:lnTo>
                    <a:lnTo>
                      <a:pt x="4" y="62"/>
                    </a:lnTo>
                    <a:lnTo>
                      <a:pt x="4" y="66"/>
                    </a:lnTo>
                    <a:lnTo>
                      <a:pt x="6" y="70"/>
                    </a:lnTo>
                    <a:lnTo>
                      <a:pt x="4" y="74"/>
                    </a:lnTo>
                    <a:lnTo>
                      <a:pt x="2" y="78"/>
                    </a:lnTo>
                    <a:lnTo>
                      <a:pt x="46" y="110"/>
                    </a:lnTo>
                    <a:lnTo>
                      <a:pt x="46" y="110"/>
                    </a:lnTo>
                    <a:lnTo>
                      <a:pt x="48" y="112"/>
                    </a:lnTo>
                    <a:lnTo>
                      <a:pt x="48" y="114"/>
                    </a:lnTo>
                    <a:lnTo>
                      <a:pt x="50" y="116"/>
                    </a:lnTo>
                    <a:lnTo>
                      <a:pt x="62" y="124"/>
                    </a:lnTo>
                  </a:path>
                </a:pathLst>
              </a:custGeom>
              <a:grpFill/>
              <a:ln w="12700">
                <a:solidFill>
                  <a:schemeClr val="bg1"/>
                </a:solidFill>
                <a:prstDash val="solid"/>
                <a:round/>
                <a:headEnd/>
                <a:tailEnd/>
              </a:ln>
            </p:spPr>
            <p:txBody>
              <a:bodyPr/>
              <a:lstStyle/>
              <a:p>
                <a:endParaRPr lang="ko-KR" altLang="en-US"/>
              </a:p>
            </p:txBody>
          </p:sp>
          <p:sp>
            <p:nvSpPr>
              <p:cNvPr id="232" name="Freeform 293">
                <a:extLst>
                  <a:ext uri="{FF2B5EF4-FFF2-40B4-BE49-F238E27FC236}">
                    <a16:creationId xmlns:a16="http://schemas.microsoft.com/office/drawing/2014/main" id="{D2D0C463-BD09-41E1-BE99-84AD33C05550}"/>
                  </a:ext>
                </a:extLst>
              </p:cNvPr>
              <p:cNvSpPr>
                <a:spLocks/>
              </p:cNvSpPr>
              <p:nvPr/>
            </p:nvSpPr>
            <p:spPr bwMode="gray">
              <a:xfrm>
                <a:off x="1219" y="3062"/>
                <a:ext cx="72"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4" y="0"/>
                    </a:lnTo>
                    <a:lnTo>
                      <a:pt x="60" y="2"/>
                    </a:lnTo>
                    <a:lnTo>
                      <a:pt x="54" y="2"/>
                    </a:lnTo>
                    <a:lnTo>
                      <a:pt x="48" y="2"/>
                    </a:lnTo>
                    <a:lnTo>
                      <a:pt x="44" y="4"/>
                    </a:lnTo>
                    <a:lnTo>
                      <a:pt x="42" y="4"/>
                    </a:lnTo>
                    <a:lnTo>
                      <a:pt x="22" y="4"/>
                    </a:lnTo>
                    <a:lnTo>
                      <a:pt x="16" y="6"/>
                    </a:lnTo>
                  </a:path>
                </a:pathLst>
              </a:custGeom>
              <a:grpFill/>
              <a:ln w="12700">
                <a:solidFill>
                  <a:schemeClr val="bg1"/>
                </a:solidFill>
                <a:prstDash val="solid"/>
                <a:round/>
                <a:headEnd/>
                <a:tailEnd/>
              </a:ln>
            </p:spPr>
            <p:txBody>
              <a:bodyPr/>
              <a:lstStyle/>
              <a:p>
                <a:endParaRPr lang="ko-KR" altLang="en-US"/>
              </a:p>
            </p:txBody>
          </p:sp>
          <p:sp>
            <p:nvSpPr>
              <p:cNvPr id="233" name="Freeform 294">
                <a:extLst>
                  <a:ext uri="{FF2B5EF4-FFF2-40B4-BE49-F238E27FC236}">
                    <a16:creationId xmlns:a16="http://schemas.microsoft.com/office/drawing/2014/main" id="{7A0157BB-F23E-4F99-A7D9-4A970652EFC6}"/>
                  </a:ext>
                </a:extLst>
              </p:cNvPr>
              <p:cNvSpPr>
                <a:spLocks/>
              </p:cNvSpPr>
              <p:nvPr/>
            </p:nvSpPr>
            <p:spPr bwMode="gray">
              <a:xfrm>
                <a:off x="1271" y="2884"/>
                <a:ext cx="178"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path>
                </a:pathLst>
              </a:custGeom>
              <a:grpFill/>
              <a:ln w="12700">
                <a:solidFill>
                  <a:schemeClr val="bg1"/>
                </a:solidFill>
                <a:prstDash val="solid"/>
                <a:round/>
                <a:headEnd/>
                <a:tailEnd/>
              </a:ln>
            </p:spPr>
            <p:txBody>
              <a:bodyPr/>
              <a:lstStyle/>
              <a:p>
                <a:endParaRPr lang="ko-KR" altLang="en-US"/>
              </a:p>
            </p:txBody>
          </p:sp>
          <p:sp>
            <p:nvSpPr>
              <p:cNvPr id="234" name="Freeform 295">
                <a:extLst>
                  <a:ext uri="{FF2B5EF4-FFF2-40B4-BE49-F238E27FC236}">
                    <a16:creationId xmlns:a16="http://schemas.microsoft.com/office/drawing/2014/main" id="{1BE158CE-5C4D-400A-88C8-EA85AD15D61C}"/>
                  </a:ext>
                </a:extLst>
              </p:cNvPr>
              <p:cNvSpPr>
                <a:spLocks/>
              </p:cNvSpPr>
              <p:nvPr/>
            </p:nvSpPr>
            <p:spPr bwMode="gray">
              <a:xfrm>
                <a:off x="1221" y="3132"/>
                <a:ext cx="22"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6">
                    <a:moveTo>
                      <a:pt x="0" y="6"/>
                    </a:moveTo>
                    <a:lnTo>
                      <a:pt x="18" y="0"/>
                    </a:lnTo>
                    <a:lnTo>
                      <a:pt x="20" y="0"/>
                    </a:lnTo>
                    <a:lnTo>
                      <a:pt x="20" y="2"/>
                    </a:lnTo>
                    <a:lnTo>
                      <a:pt x="22" y="4"/>
                    </a:lnTo>
                    <a:lnTo>
                      <a:pt x="22" y="6"/>
                    </a:lnTo>
                    <a:lnTo>
                      <a:pt x="22" y="6"/>
                    </a:lnTo>
                    <a:lnTo>
                      <a:pt x="22" y="8"/>
                    </a:lnTo>
                    <a:lnTo>
                      <a:pt x="22" y="12"/>
                    </a:lnTo>
                    <a:lnTo>
                      <a:pt x="22" y="16"/>
                    </a:lnTo>
                    <a:lnTo>
                      <a:pt x="22" y="20"/>
                    </a:lnTo>
                    <a:lnTo>
                      <a:pt x="18" y="22"/>
                    </a:lnTo>
                    <a:lnTo>
                      <a:pt x="18" y="22"/>
                    </a:lnTo>
                    <a:lnTo>
                      <a:pt x="16" y="22"/>
                    </a:lnTo>
                    <a:lnTo>
                      <a:pt x="12" y="24"/>
                    </a:lnTo>
                    <a:lnTo>
                      <a:pt x="12" y="26"/>
                    </a:lnTo>
                    <a:lnTo>
                      <a:pt x="12" y="26"/>
                    </a:lnTo>
                    <a:lnTo>
                      <a:pt x="10" y="26"/>
                    </a:lnTo>
                    <a:lnTo>
                      <a:pt x="8" y="26"/>
                    </a:lnTo>
                    <a:lnTo>
                      <a:pt x="2" y="24"/>
                    </a:lnTo>
                    <a:lnTo>
                      <a:pt x="2" y="24"/>
                    </a:lnTo>
                    <a:lnTo>
                      <a:pt x="2" y="22"/>
                    </a:lnTo>
                    <a:lnTo>
                      <a:pt x="0" y="18"/>
                    </a:lnTo>
                    <a:lnTo>
                      <a:pt x="0" y="14"/>
                    </a:lnTo>
                    <a:lnTo>
                      <a:pt x="0" y="10"/>
                    </a:lnTo>
                    <a:lnTo>
                      <a:pt x="0" y="6"/>
                    </a:lnTo>
                  </a:path>
                </a:pathLst>
              </a:custGeom>
              <a:grpFill/>
              <a:ln w="12700">
                <a:solidFill>
                  <a:schemeClr val="bg1"/>
                </a:solidFill>
                <a:prstDash val="solid"/>
                <a:round/>
                <a:headEnd/>
                <a:tailEnd/>
              </a:ln>
            </p:spPr>
            <p:txBody>
              <a:bodyPr/>
              <a:lstStyle/>
              <a:p>
                <a:endParaRPr lang="ko-KR" altLang="en-US"/>
              </a:p>
            </p:txBody>
          </p:sp>
          <p:sp>
            <p:nvSpPr>
              <p:cNvPr id="235" name="Freeform 296">
                <a:extLst>
                  <a:ext uri="{FF2B5EF4-FFF2-40B4-BE49-F238E27FC236}">
                    <a16:creationId xmlns:a16="http://schemas.microsoft.com/office/drawing/2014/main" id="{65505559-95D7-48AC-8D2F-CDD387223AA9}"/>
                  </a:ext>
                </a:extLst>
              </p:cNvPr>
              <p:cNvSpPr>
                <a:spLocks/>
              </p:cNvSpPr>
              <p:nvPr/>
            </p:nvSpPr>
            <p:spPr bwMode="gray">
              <a:xfrm>
                <a:off x="1223" y="3150"/>
                <a:ext cx="24"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2">
                    <a:moveTo>
                      <a:pt x="18" y="0"/>
                    </a:moveTo>
                    <a:lnTo>
                      <a:pt x="18" y="2"/>
                    </a:lnTo>
                    <a:lnTo>
                      <a:pt x="16" y="2"/>
                    </a:lnTo>
                    <a:lnTo>
                      <a:pt x="12" y="6"/>
                    </a:lnTo>
                    <a:lnTo>
                      <a:pt x="12" y="6"/>
                    </a:lnTo>
                    <a:lnTo>
                      <a:pt x="12" y="6"/>
                    </a:lnTo>
                    <a:lnTo>
                      <a:pt x="10" y="6"/>
                    </a:lnTo>
                    <a:lnTo>
                      <a:pt x="10" y="8"/>
                    </a:lnTo>
                    <a:lnTo>
                      <a:pt x="8" y="8"/>
                    </a:lnTo>
                    <a:lnTo>
                      <a:pt x="6" y="8"/>
                    </a:lnTo>
                    <a:lnTo>
                      <a:pt x="2" y="6"/>
                    </a:lnTo>
                    <a:lnTo>
                      <a:pt x="0" y="6"/>
                    </a:lnTo>
                    <a:lnTo>
                      <a:pt x="8" y="32"/>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path>
                </a:pathLst>
              </a:custGeom>
              <a:grpFill/>
              <a:ln w="12700">
                <a:solidFill>
                  <a:schemeClr val="bg1"/>
                </a:solidFill>
                <a:prstDash val="solid"/>
                <a:round/>
                <a:headEnd/>
                <a:tailEnd/>
              </a:ln>
            </p:spPr>
            <p:txBody>
              <a:bodyPr/>
              <a:lstStyle/>
              <a:p>
                <a:endParaRPr lang="ko-KR" altLang="en-US"/>
              </a:p>
            </p:txBody>
          </p:sp>
          <p:sp>
            <p:nvSpPr>
              <p:cNvPr id="236" name="Freeform 297">
                <a:extLst>
                  <a:ext uri="{FF2B5EF4-FFF2-40B4-BE49-F238E27FC236}">
                    <a16:creationId xmlns:a16="http://schemas.microsoft.com/office/drawing/2014/main" id="{3E4A1392-64E6-47B9-88C8-879A8D0336AD}"/>
                  </a:ext>
                </a:extLst>
              </p:cNvPr>
              <p:cNvSpPr>
                <a:spLocks/>
              </p:cNvSpPr>
              <p:nvPr/>
            </p:nvSpPr>
            <p:spPr bwMode="gray">
              <a:xfrm>
                <a:off x="1231" y="3130"/>
                <a:ext cx="126"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42">
                    <a:moveTo>
                      <a:pt x="48" y="4"/>
                    </a:moveTo>
                    <a:lnTo>
                      <a:pt x="40" y="4"/>
                    </a:lnTo>
                    <a:lnTo>
                      <a:pt x="40" y="4"/>
                    </a:lnTo>
                    <a:lnTo>
                      <a:pt x="40" y="6"/>
                    </a:lnTo>
                    <a:lnTo>
                      <a:pt x="38" y="10"/>
                    </a:lnTo>
                    <a:lnTo>
                      <a:pt x="38" y="12"/>
                    </a:lnTo>
                    <a:lnTo>
                      <a:pt x="36" y="16"/>
                    </a:lnTo>
                    <a:lnTo>
                      <a:pt x="32" y="18"/>
                    </a:lnTo>
                    <a:lnTo>
                      <a:pt x="28"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2" y="14"/>
                    </a:lnTo>
                    <a:lnTo>
                      <a:pt x="14" y="16"/>
                    </a:lnTo>
                    <a:lnTo>
                      <a:pt x="12" y="18"/>
                    </a:lnTo>
                    <a:lnTo>
                      <a:pt x="12" y="22"/>
                    </a:lnTo>
                    <a:lnTo>
                      <a:pt x="12" y="22"/>
                    </a:lnTo>
                    <a:lnTo>
                      <a:pt x="12" y="26"/>
                    </a:lnTo>
                    <a:lnTo>
                      <a:pt x="14" y="28"/>
                    </a:lnTo>
                    <a:lnTo>
                      <a:pt x="16" y="32"/>
                    </a:lnTo>
                    <a:lnTo>
                      <a:pt x="16" y="32"/>
                    </a:lnTo>
                    <a:lnTo>
                      <a:pt x="16" y="34"/>
                    </a:lnTo>
                    <a:lnTo>
                      <a:pt x="16" y="36"/>
                    </a:lnTo>
                    <a:lnTo>
                      <a:pt x="14" y="38"/>
                    </a:lnTo>
                    <a:lnTo>
                      <a:pt x="10" y="42"/>
                    </a:lnTo>
                    <a:lnTo>
                      <a:pt x="6" y="48"/>
                    </a:lnTo>
                    <a:lnTo>
                      <a:pt x="0" y="54"/>
                    </a:lnTo>
                    <a:lnTo>
                      <a:pt x="10" y="104"/>
                    </a:lnTo>
                    <a:lnTo>
                      <a:pt x="10" y="104"/>
                    </a:lnTo>
                    <a:lnTo>
                      <a:pt x="14" y="104"/>
                    </a:lnTo>
                    <a:lnTo>
                      <a:pt x="16" y="106"/>
                    </a:lnTo>
                    <a:lnTo>
                      <a:pt x="22" y="106"/>
                    </a:lnTo>
                    <a:lnTo>
                      <a:pt x="26" y="108"/>
                    </a:lnTo>
                    <a:lnTo>
                      <a:pt x="30" y="108"/>
                    </a:lnTo>
                    <a:lnTo>
                      <a:pt x="34"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path>
                </a:pathLst>
              </a:custGeom>
              <a:grpFill/>
              <a:ln w="12700">
                <a:solidFill>
                  <a:schemeClr val="bg1"/>
                </a:solidFill>
                <a:prstDash val="solid"/>
                <a:round/>
                <a:headEnd/>
                <a:tailEnd/>
              </a:ln>
            </p:spPr>
            <p:txBody>
              <a:bodyPr/>
              <a:lstStyle/>
              <a:p>
                <a:endParaRPr lang="ko-KR" altLang="en-US"/>
              </a:p>
            </p:txBody>
          </p:sp>
          <p:sp>
            <p:nvSpPr>
              <p:cNvPr id="237" name="Freeform 298">
                <a:extLst>
                  <a:ext uri="{FF2B5EF4-FFF2-40B4-BE49-F238E27FC236}">
                    <a16:creationId xmlns:a16="http://schemas.microsoft.com/office/drawing/2014/main" id="{757BDCA9-7FFF-401E-B7AE-FB9A1496624C}"/>
                  </a:ext>
                </a:extLst>
              </p:cNvPr>
              <p:cNvSpPr>
                <a:spLocks/>
              </p:cNvSpPr>
              <p:nvPr/>
            </p:nvSpPr>
            <p:spPr bwMode="gray">
              <a:xfrm>
                <a:off x="1247" y="3264"/>
                <a:ext cx="112"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72" y="94"/>
                    </a:lnTo>
                    <a:lnTo>
                      <a:pt x="68" y="100"/>
                    </a:lnTo>
                    <a:lnTo>
                      <a:pt x="62" y="106"/>
                    </a:lnTo>
                    <a:lnTo>
                      <a:pt x="60" y="108"/>
                    </a:lnTo>
                    <a:lnTo>
                      <a:pt x="56" y="110"/>
                    </a:lnTo>
                    <a:lnTo>
                      <a:pt x="56" y="110"/>
                    </a:lnTo>
                    <a:lnTo>
                      <a:pt x="50" y="114"/>
                    </a:lnTo>
                    <a:lnTo>
                      <a:pt x="48" y="118"/>
                    </a:lnTo>
                    <a:lnTo>
                      <a:pt x="46" y="122"/>
                    </a:lnTo>
                    <a:lnTo>
                      <a:pt x="44" y="126"/>
                    </a:lnTo>
                    <a:lnTo>
                      <a:pt x="44" y="126"/>
                    </a:lnTo>
                    <a:lnTo>
                      <a:pt x="44" y="142"/>
                    </a:lnTo>
                    <a:lnTo>
                      <a:pt x="44" y="158"/>
                    </a:lnTo>
                    <a:lnTo>
                      <a:pt x="46" y="168"/>
                    </a:lnTo>
                    <a:lnTo>
                      <a:pt x="46" y="172"/>
                    </a:lnTo>
                    <a:lnTo>
                      <a:pt x="46" y="176"/>
                    </a:lnTo>
                    <a:lnTo>
                      <a:pt x="46" y="180"/>
                    </a:lnTo>
                    <a:lnTo>
                      <a:pt x="46" y="184"/>
                    </a:lnTo>
                    <a:lnTo>
                      <a:pt x="46" y="184"/>
                    </a:lnTo>
                    <a:lnTo>
                      <a:pt x="42" y="188"/>
                    </a:lnTo>
                    <a:lnTo>
                      <a:pt x="38" y="190"/>
                    </a:lnTo>
                    <a:lnTo>
                      <a:pt x="34" y="192"/>
                    </a:lnTo>
                    <a:lnTo>
                      <a:pt x="30" y="194"/>
                    </a:lnTo>
                    <a:lnTo>
                      <a:pt x="30" y="194"/>
                    </a:lnTo>
                    <a:lnTo>
                      <a:pt x="24" y="196"/>
                    </a:lnTo>
                    <a:lnTo>
                      <a:pt x="22" y="198"/>
                    </a:lnTo>
                    <a:lnTo>
                      <a:pt x="20" y="200"/>
                    </a:lnTo>
                    <a:lnTo>
                      <a:pt x="20" y="202"/>
                    </a:lnTo>
                    <a:lnTo>
                      <a:pt x="20" y="202"/>
                    </a:lnTo>
                    <a:lnTo>
                      <a:pt x="20" y="206"/>
                    </a:lnTo>
                    <a:lnTo>
                      <a:pt x="22" y="208"/>
                    </a:lnTo>
                    <a:lnTo>
                      <a:pt x="22" y="208"/>
                    </a:lnTo>
                    <a:lnTo>
                      <a:pt x="22" y="210"/>
                    </a:lnTo>
                    <a:lnTo>
                      <a:pt x="20" y="212"/>
                    </a:lnTo>
                    <a:lnTo>
                      <a:pt x="20" y="212"/>
                    </a:lnTo>
                    <a:lnTo>
                      <a:pt x="18" y="212"/>
                    </a:lnTo>
                    <a:lnTo>
                      <a:pt x="14" y="212"/>
                    </a:lnTo>
                    <a:lnTo>
                      <a:pt x="12" y="204"/>
                    </a:lnTo>
                    <a:lnTo>
                      <a:pt x="10" y="198"/>
                    </a:lnTo>
                    <a:lnTo>
                      <a:pt x="10" y="194"/>
                    </a:lnTo>
                    <a:lnTo>
                      <a:pt x="8" y="192"/>
                    </a:lnTo>
                    <a:lnTo>
                      <a:pt x="8" y="192"/>
                    </a:lnTo>
                    <a:lnTo>
                      <a:pt x="6" y="192"/>
                    </a:lnTo>
                    <a:lnTo>
                      <a:pt x="6" y="192"/>
                    </a:lnTo>
                    <a:lnTo>
                      <a:pt x="8" y="182"/>
                    </a:lnTo>
                    <a:lnTo>
                      <a:pt x="6" y="174"/>
                    </a:lnTo>
                    <a:lnTo>
                      <a:pt x="4" y="168"/>
                    </a:lnTo>
                    <a:lnTo>
                      <a:pt x="2" y="164"/>
                    </a:lnTo>
                    <a:lnTo>
                      <a:pt x="0" y="162"/>
                    </a:lnTo>
                    <a:lnTo>
                      <a:pt x="0" y="160"/>
                    </a:lnTo>
                    <a:lnTo>
                      <a:pt x="2" y="156"/>
                    </a:lnTo>
                  </a:path>
                </a:pathLst>
              </a:custGeom>
              <a:grpFill/>
              <a:ln w="12700">
                <a:solidFill>
                  <a:schemeClr val="bg1"/>
                </a:solidFill>
                <a:prstDash val="solid"/>
                <a:round/>
                <a:headEnd/>
                <a:tailEnd/>
              </a:ln>
            </p:spPr>
            <p:txBody>
              <a:bodyPr/>
              <a:lstStyle/>
              <a:p>
                <a:endParaRPr lang="ko-KR" altLang="en-US"/>
              </a:p>
            </p:txBody>
          </p:sp>
          <p:sp>
            <p:nvSpPr>
              <p:cNvPr id="238" name="Freeform 299">
                <a:extLst>
                  <a:ext uri="{FF2B5EF4-FFF2-40B4-BE49-F238E27FC236}">
                    <a16:creationId xmlns:a16="http://schemas.microsoft.com/office/drawing/2014/main" id="{6CB63EBF-87DA-45AF-9329-AFB52926190C}"/>
                  </a:ext>
                </a:extLst>
              </p:cNvPr>
              <p:cNvSpPr>
                <a:spLocks/>
              </p:cNvSpPr>
              <p:nvPr/>
            </p:nvSpPr>
            <p:spPr bwMode="gray">
              <a:xfrm>
                <a:off x="1045" y="3424"/>
                <a:ext cx="224"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6" y="58"/>
                    </a:lnTo>
                    <a:lnTo>
                      <a:pt x="68" y="56"/>
                    </a:lnTo>
                    <a:lnTo>
                      <a:pt x="68" y="50"/>
                    </a:lnTo>
                    <a:lnTo>
                      <a:pt x="66" y="44"/>
                    </a:lnTo>
                    <a:lnTo>
                      <a:pt x="64" y="38"/>
                    </a:lnTo>
                    <a:lnTo>
                      <a:pt x="60" y="36"/>
                    </a:lnTo>
                    <a:lnTo>
                      <a:pt x="58" y="34"/>
                    </a:lnTo>
                    <a:lnTo>
                      <a:pt x="56" y="32"/>
                    </a:lnTo>
                    <a:lnTo>
                      <a:pt x="54" y="32"/>
                    </a:lnTo>
                    <a:lnTo>
                      <a:pt x="54" y="78"/>
                    </a:lnTo>
                    <a:lnTo>
                      <a:pt x="54" y="78"/>
                    </a:lnTo>
                    <a:lnTo>
                      <a:pt x="54" y="80"/>
                    </a:lnTo>
                    <a:lnTo>
                      <a:pt x="52" y="80"/>
                    </a:lnTo>
                    <a:lnTo>
                      <a:pt x="50" y="82"/>
                    </a:lnTo>
                    <a:lnTo>
                      <a:pt x="46" y="82"/>
                    </a:lnTo>
                    <a:lnTo>
                      <a:pt x="38" y="82"/>
                    </a:lnTo>
                    <a:lnTo>
                      <a:pt x="28" y="82"/>
                    </a:lnTo>
                    <a:lnTo>
                      <a:pt x="26" y="82"/>
                    </a:lnTo>
                    <a:lnTo>
                      <a:pt x="26" y="82"/>
                    </a:lnTo>
                    <a:lnTo>
                      <a:pt x="24" y="80"/>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08" y="30"/>
                    </a:lnTo>
                    <a:lnTo>
                      <a:pt x="210" y="26"/>
                    </a:lnTo>
                    <a:lnTo>
                      <a:pt x="210" y="20"/>
                    </a:lnTo>
                    <a:lnTo>
                      <a:pt x="208" y="14"/>
                    </a:lnTo>
                    <a:lnTo>
                      <a:pt x="208" y="8"/>
                    </a:lnTo>
                    <a:lnTo>
                      <a:pt x="204" y="4"/>
                    </a:lnTo>
                    <a:lnTo>
                      <a:pt x="202" y="0"/>
                    </a:lnTo>
                    <a:lnTo>
                      <a:pt x="176" y="0"/>
                    </a:lnTo>
                  </a:path>
                </a:pathLst>
              </a:custGeom>
              <a:grpFill/>
              <a:ln w="12700">
                <a:solidFill>
                  <a:schemeClr val="bg1"/>
                </a:solidFill>
                <a:prstDash val="solid"/>
                <a:round/>
                <a:headEnd/>
                <a:tailEnd/>
              </a:ln>
            </p:spPr>
            <p:txBody>
              <a:bodyPr/>
              <a:lstStyle/>
              <a:p>
                <a:endParaRPr lang="ko-KR" altLang="en-US"/>
              </a:p>
            </p:txBody>
          </p:sp>
          <p:sp>
            <p:nvSpPr>
              <p:cNvPr id="239" name="Freeform 300">
                <a:extLst>
                  <a:ext uri="{FF2B5EF4-FFF2-40B4-BE49-F238E27FC236}">
                    <a16:creationId xmlns:a16="http://schemas.microsoft.com/office/drawing/2014/main" id="{75478955-A6E5-416C-B374-E400B530820B}"/>
                  </a:ext>
                </a:extLst>
              </p:cNvPr>
              <p:cNvSpPr>
                <a:spLocks/>
              </p:cNvSpPr>
              <p:nvPr/>
            </p:nvSpPr>
            <p:spPr bwMode="gray">
              <a:xfrm>
                <a:off x="1247" y="3454"/>
                <a:ext cx="14"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2" y="24"/>
                    </a:lnTo>
                    <a:lnTo>
                      <a:pt x="10" y="26"/>
                    </a:lnTo>
                    <a:lnTo>
                      <a:pt x="6" y="28"/>
                    </a:lnTo>
                    <a:lnTo>
                      <a:pt x="4" y="26"/>
                    </a:lnTo>
                    <a:lnTo>
                      <a:pt x="2" y="24"/>
                    </a:lnTo>
                    <a:lnTo>
                      <a:pt x="2" y="22"/>
                    </a:lnTo>
                    <a:lnTo>
                      <a:pt x="0" y="18"/>
                    </a:lnTo>
                    <a:lnTo>
                      <a:pt x="0" y="14"/>
                    </a:lnTo>
                    <a:lnTo>
                      <a:pt x="0" y="8"/>
                    </a:lnTo>
                    <a:lnTo>
                      <a:pt x="4" y="2"/>
                    </a:lnTo>
                  </a:path>
                </a:pathLst>
              </a:custGeom>
              <a:grpFill/>
              <a:ln w="12700">
                <a:solidFill>
                  <a:schemeClr val="bg1"/>
                </a:solidFill>
                <a:prstDash val="solid"/>
                <a:round/>
                <a:headEnd/>
                <a:tailEnd/>
              </a:ln>
            </p:spPr>
            <p:txBody>
              <a:bodyPr/>
              <a:lstStyle/>
              <a:p>
                <a:endParaRPr lang="ko-KR" altLang="en-US"/>
              </a:p>
            </p:txBody>
          </p:sp>
          <p:sp>
            <p:nvSpPr>
              <p:cNvPr id="240" name="Freeform 301">
                <a:extLst>
                  <a:ext uri="{FF2B5EF4-FFF2-40B4-BE49-F238E27FC236}">
                    <a16:creationId xmlns:a16="http://schemas.microsoft.com/office/drawing/2014/main" id="{1637BEA6-2C83-4D7B-991C-5691752263ED}"/>
                  </a:ext>
                </a:extLst>
              </p:cNvPr>
              <p:cNvSpPr>
                <a:spLocks/>
              </p:cNvSpPr>
              <p:nvPr/>
            </p:nvSpPr>
            <p:spPr bwMode="gray">
              <a:xfrm>
                <a:off x="1189" y="3500"/>
                <a:ext cx="22"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0" y="12"/>
                    </a:moveTo>
                    <a:lnTo>
                      <a:pt x="4" y="6"/>
                    </a:lnTo>
                    <a:lnTo>
                      <a:pt x="4" y="6"/>
                    </a:ln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path>
                </a:pathLst>
              </a:custGeom>
              <a:grpFill/>
              <a:ln w="12700">
                <a:solidFill>
                  <a:schemeClr val="bg1"/>
                </a:solidFill>
                <a:prstDash val="solid"/>
                <a:round/>
                <a:headEnd/>
                <a:tailEnd/>
              </a:ln>
            </p:spPr>
            <p:txBody>
              <a:bodyPr/>
              <a:lstStyle/>
              <a:p>
                <a:endParaRPr lang="ko-KR" altLang="en-US"/>
              </a:p>
            </p:txBody>
          </p:sp>
          <p:sp>
            <p:nvSpPr>
              <p:cNvPr id="241" name="Freeform 302">
                <a:extLst>
                  <a:ext uri="{FF2B5EF4-FFF2-40B4-BE49-F238E27FC236}">
                    <a16:creationId xmlns:a16="http://schemas.microsoft.com/office/drawing/2014/main" id="{E569292C-12ED-4DDD-BD76-16DCE1DA7C45}"/>
                  </a:ext>
                </a:extLst>
              </p:cNvPr>
              <p:cNvSpPr>
                <a:spLocks/>
              </p:cNvSpPr>
              <p:nvPr/>
            </p:nvSpPr>
            <p:spPr bwMode="gray">
              <a:xfrm>
                <a:off x="1177" y="3328"/>
                <a:ext cx="100"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2" y="96"/>
                    </a:lnTo>
                    <a:lnTo>
                      <a:pt x="40" y="94"/>
                    </a:lnTo>
                    <a:lnTo>
                      <a:pt x="38" y="90"/>
                    </a:lnTo>
                    <a:lnTo>
                      <a:pt x="34" y="88"/>
                    </a:lnTo>
                    <a:lnTo>
                      <a:pt x="34" y="88"/>
                    </a:lnTo>
                    <a:lnTo>
                      <a:pt x="32" y="88"/>
                    </a:lnTo>
                    <a:lnTo>
                      <a:pt x="30" y="88"/>
                    </a:lnTo>
                    <a:lnTo>
                      <a:pt x="28" y="86"/>
                    </a:lnTo>
                    <a:lnTo>
                      <a:pt x="26" y="84"/>
                    </a:lnTo>
                    <a:lnTo>
                      <a:pt x="26" y="80"/>
                    </a:lnTo>
                    <a:lnTo>
                      <a:pt x="24" y="76"/>
                    </a:lnTo>
                    <a:lnTo>
                      <a:pt x="20" y="74"/>
                    </a:lnTo>
                    <a:lnTo>
                      <a:pt x="20" y="74"/>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0" y="56"/>
                    </a:lnTo>
                    <a:lnTo>
                      <a:pt x="12" y="58"/>
                    </a:lnTo>
                    <a:lnTo>
                      <a:pt x="14" y="62"/>
                    </a:lnTo>
                    <a:lnTo>
                      <a:pt x="16" y="64"/>
                    </a:lnTo>
                    <a:lnTo>
                      <a:pt x="18" y="68"/>
                    </a:lnTo>
                    <a:lnTo>
                      <a:pt x="20" y="72"/>
                    </a:lnTo>
                    <a:lnTo>
                      <a:pt x="20" y="74"/>
                    </a:lnTo>
                    <a:lnTo>
                      <a:pt x="20" y="74"/>
                    </a:lnTo>
                    <a:lnTo>
                      <a:pt x="24" y="76"/>
                    </a:lnTo>
                    <a:lnTo>
                      <a:pt x="26" y="80"/>
                    </a:lnTo>
                    <a:lnTo>
                      <a:pt x="28" y="84"/>
                    </a:lnTo>
                    <a:lnTo>
                      <a:pt x="28" y="86"/>
                    </a:lnTo>
                    <a:lnTo>
                      <a:pt x="30" y="88"/>
                    </a:lnTo>
                    <a:lnTo>
                      <a:pt x="32" y="88"/>
                    </a:lnTo>
                    <a:lnTo>
                      <a:pt x="34" y="88"/>
                    </a:lnTo>
                    <a:lnTo>
                      <a:pt x="34" y="88"/>
                    </a:lnTo>
                    <a:lnTo>
                      <a:pt x="38" y="90"/>
                    </a:lnTo>
                    <a:lnTo>
                      <a:pt x="40" y="94"/>
                    </a:lnTo>
                    <a:lnTo>
                      <a:pt x="42" y="96"/>
                    </a:lnTo>
                    <a:lnTo>
                      <a:pt x="42" y="96"/>
                    </a:lnTo>
                  </a:path>
                </a:pathLst>
              </a:custGeom>
              <a:grpFill/>
              <a:ln w="12700">
                <a:solidFill>
                  <a:schemeClr val="bg1"/>
                </a:solidFill>
                <a:prstDash val="solid"/>
                <a:round/>
                <a:headEnd/>
                <a:tailEnd/>
              </a:ln>
            </p:spPr>
            <p:txBody>
              <a:bodyPr/>
              <a:lstStyle/>
              <a:p>
                <a:endParaRPr lang="ko-KR" altLang="en-US"/>
              </a:p>
            </p:txBody>
          </p:sp>
          <p:sp>
            <p:nvSpPr>
              <p:cNvPr id="242" name="Freeform 303">
                <a:extLst>
                  <a:ext uri="{FF2B5EF4-FFF2-40B4-BE49-F238E27FC236}">
                    <a16:creationId xmlns:a16="http://schemas.microsoft.com/office/drawing/2014/main" id="{324A31F3-4129-4CC1-AAD6-2ECC5A9A0AA5}"/>
                  </a:ext>
                </a:extLst>
              </p:cNvPr>
              <p:cNvSpPr>
                <a:spLocks/>
              </p:cNvSpPr>
              <p:nvPr/>
            </p:nvSpPr>
            <p:spPr bwMode="gray">
              <a:xfrm>
                <a:off x="681" y="2768"/>
                <a:ext cx="210"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0" h="200">
                    <a:moveTo>
                      <a:pt x="94" y="0"/>
                    </a:moveTo>
                    <a:lnTo>
                      <a:pt x="74" y="0"/>
                    </a:lnTo>
                    <a:lnTo>
                      <a:pt x="74" y="0"/>
                    </a:lnTo>
                    <a:lnTo>
                      <a:pt x="74" y="0"/>
                    </a:lnTo>
                    <a:lnTo>
                      <a:pt x="72" y="0"/>
                    </a:lnTo>
                    <a:lnTo>
                      <a:pt x="72" y="2"/>
                    </a:lnTo>
                    <a:lnTo>
                      <a:pt x="78" y="114"/>
                    </a:lnTo>
                    <a:lnTo>
                      <a:pt x="78" y="114"/>
                    </a:lnTo>
                    <a:lnTo>
                      <a:pt x="80" y="118"/>
                    </a:lnTo>
                    <a:lnTo>
                      <a:pt x="80" y="120"/>
                    </a:lnTo>
                    <a:lnTo>
                      <a:pt x="82" y="124"/>
                    </a:lnTo>
                    <a:lnTo>
                      <a:pt x="82" y="128"/>
                    </a:lnTo>
                    <a:lnTo>
                      <a:pt x="76" y="136"/>
                    </a:lnTo>
                    <a:lnTo>
                      <a:pt x="24" y="130"/>
                    </a:lnTo>
                    <a:lnTo>
                      <a:pt x="24" y="130"/>
                    </a:lnTo>
                    <a:lnTo>
                      <a:pt x="22" y="132"/>
                    </a:lnTo>
                    <a:lnTo>
                      <a:pt x="20" y="134"/>
                    </a:lnTo>
                    <a:lnTo>
                      <a:pt x="18" y="134"/>
                    </a:lnTo>
                    <a:lnTo>
                      <a:pt x="16" y="132"/>
                    </a:lnTo>
                    <a:lnTo>
                      <a:pt x="16" y="132"/>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4"/>
                    </a:lnTo>
                    <a:lnTo>
                      <a:pt x="2" y="176"/>
                    </a:lnTo>
                    <a:lnTo>
                      <a:pt x="4" y="176"/>
                    </a:lnTo>
                    <a:lnTo>
                      <a:pt x="6" y="178"/>
                    </a:lnTo>
                    <a:lnTo>
                      <a:pt x="10" y="178"/>
                    </a:lnTo>
                    <a:lnTo>
                      <a:pt x="10" y="178"/>
                    </a:lnTo>
                    <a:lnTo>
                      <a:pt x="14" y="180"/>
                    </a:lnTo>
                    <a:lnTo>
                      <a:pt x="18" y="182"/>
                    </a:lnTo>
                    <a:lnTo>
                      <a:pt x="22" y="182"/>
                    </a:lnTo>
                    <a:lnTo>
                      <a:pt x="22" y="182"/>
                    </a:lnTo>
                    <a:lnTo>
                      <a:pt x="24" y="182"/>
                    </a:lnTo>
                    <a:lnTo>
                      <a:pt x="28" y="182"/>
                    </a:lnTo>
                    <a:lnTo>
                      <a:pt x="30" y="182"/>
                    </a:lnTo>
                    <a:lnTo>
                      <a:pt x="30" y="180"/>
                    </a:lnTo>
                    <a:lnTo>
                      <a:pt x="30" y="176"/>
                    </a:lnTo>
                    <a:lnTo>
                      <a:pt x="32"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56" y="198"/>
                    </a:lnTo>
                    <a:lnTo>
                      <a:pt x="60" y="200"/>
                    </a:lnTo>
                    <a:lnTo>
                      <a:pt x="64" y="200"/>
                    </a:lnTo>
                    <a:lnTo>
                      <a:pt x="70" y="198"/>
                    </a:lnTo>
                    <a:lnTo>
                      <a:pt x="74" y="196"/>
                    </a:lnTo>
                    <a:lnTo>
                      <a:pt x="74" y="196"/>
                    </a:lnTo>
                    <a:lnTo>
                      <a:pt x="76" y="194"/>
                    </a:lnTo>
                    <a:lnTo>
                      <a:pt x="78" y="192"/>
                    </a:lnTo>
                    <a:lnTo>
                      <a:pt x="82" y="192"/>
                    </a:lnTo>
                    <a:lnTo>
                      <a:pt x="84" y="196"/>
                    </a:lnTo>
                    <a:lnTo>
                      <a:pt x="86" y="196"/>
                    </a:lnTo>
                    <a:lnTo>
                      <a:pt x="86" y="196"/>
                    </a:lnTo>
                    <a:lnTo>
                      <a:pt x="88" y="198"/>
                    </a:lnTo>
                    <a:lnTo>
                      <a:pt x="90" y="196"/>
                    </a:lnTo>
                    <a:lnTo>
                      <a:pt x="92" y="194"/>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path>
                </a:pathLst>
              </a:custGeom>
              <a:grpFill/>
              <a:ln w="12700">
                <a:solidFill>
                  <a:schemeClr val="bg1"/>
                </a:solidFill>
                <a:prstDash val="solid"/>
                <a:round/>
                <a:headEnd/>
                <a:tailEnd/>
              </a:ln>
            </p:spPr>
            <p:txBody>
              <a:bodyPr/>
              <a:lstStyle/>
              <a:p>
                <a:endParaRPr lang="ko-KR" altLang="en-US"/>
              </a:p>
            </p:txBody>
          </p:sp>
          <p:sp>
            <p:nvSpPr>
              <p:cNvPr id="243" name="Freeform 304">
                <a:extLst>
                  <a:ext uri="{FF2B5EF4-FFF2-40B4-BE49-F238E27FC236}">
                    <a16:creationId xmlns:a16="http://schemas.microsoft.com/office/drawing/2014/main" id="{F16E821D-63B9-451B-83CE-423893CAEF15}"/>
                  </a:ext>
                </a:extLst>
              </p:cNvPr>
              <p:cNvSpPr>
                <a:spLocks/>
              </p:cNvSpPr>
              <p:nvPr/>
            </p:nvSpPr>
            <p:spPr bwMode="gray">
              <a:xfrm>
                <a:off x="1169" y="2688"/>
                <a:ext cx="138"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68" y="4"/>
                    </a:lnTo>
                    <a:lnTo>
                      <a:pt x="70" y="4"/>
                    </a:lnTo>
                    <a:lnTo>
                      <a:pt x="72" y="2"/>
                    </a:lnTo>
                    <a:lnTo>
                      <a:pt x="76" y="2"/>
                    </a:lnTo>
                    <a:lnTo>
                      <a:pt x="80" y="4"/>
                    </a:lnTo>
                    <a:lnTo>
                      <a:pt x="86" y="6"/>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path>
                </a:pathLst>
              </a:custGeom>
              <a:grpFill/>
              <a:ln w="12700">
                <a:solidFill>
                  <a:schemeClr val="bg1"/>
                </a:solidFill>
                <a:prstDash val="solid"/>
                <a:round/>
                <a:headEnd/>
                <a:tailEnd/>
              </a:ln>
            </p:spPr>
            <p:txBody>
              <a:bodyPr/>
              <a:lstStyle/>
              <a:p>
                <a:endParaRPr lang="ko-KR" altLang="en-US"/>
              </a:p>
            </p:txBody>
          </p:sp>
          <p:sp>
            <p:nvSpPr>
              <p:cNvPr id="244" name="Freeform 305">
                <a:extLst>
                  <a:ext uri="{FF2B5EF4-FFF2-40B4-BE49-F238E27FC236}">
                    <a16:creationId xmlns:a16="http://schemas.microsoft.com/office/drawing/2014/main" id="{0C54D793-79A2-4EED-A5A4-B566840C8A99}"/>
                  </a:ext>
                </a:extLst>
              </p:cNvPr>
              <p:cNvSpPr>
                <a:spLocks/>
              </p:cNvSpPr>
              <p:nvPr/>
            </p:nvSpPr>
            <p:spPr bwMode="gray">
              <a:xfrm>
                <a:off x="1255" y="2692"/>
                <a:ext cx="40"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2" y="50"/>
                    </a:lnTo>
                    <a:lnTo>
                      <a:pt x="34" y="50"/>
                    </a:lnTo>
                    <a:lnTo>
                      <a:pt x="36" y="48"/>
                    </a:lnTo>
                    <a:lnTo>
                      <a:pt x="38" y="44"/>
                    </a:lnTo>
                    <a:lnTo>
                      <a:pt x="40" y="32"/>
                    </a:lnTo>
                    <a:lnTo>
                      <a:pt x="38" y="28"/>
                    </a:lnTo>
                    <a:lnTo>
                      <a:pt x="32" y="18"/>
                    </a:lnTo>
                    <a:lnTo>
                      <a:pt x="26" y="8"/>
                    </a:lnTo>
                    <a:lnTo>
                      <a:pt x="22" y="0"/>
                    </a:lnTo>
                    <a:lnTo>
                      <a:pt x="22" y="0"/>
                    </a:lnTo>
                    <a:lnTo>
                      <a:pt x="18" y="0"/>
                    </a:lnTo>
                    <a:lnTo>
                      <a:pt x="12" y="0"/>
                    </a:lnTo>
                    <a:lnTo>
                      <a:pt x="8" y="0"/>
                    </a:lnTo>
                    <a:lnTo>
                      <a:pt x="2" y="0"/>
                    </a:lnTo>
                    <a:lnTo>
                      <a:pt x="0" y="0"/>
                    </a:lnTo>
                  </a:path>
                </a:pathLst>
              </a:custGeom>
              <a:grpFill/>
              <a:ln w="12700">
                <a:solidFill>
                  <a:schemeClr val="bg1"/>
                </a:solidFill>
                <a:prstDash val="solid"/>
                <a:round/>
                <a:headEnd/>
                <a:tailEnd/>
              </a:ln>
            </p:spPr>
            <p:txBody>
              <a:bodyPr/>
              <a:lstStyle/>
              <a:p>
                <a:endParaRPr lang="ko-KR" altLang="en-US"/>
              </a:p>
            </p:txBody>
          </p:sp>
          <p:sp>
            <p:nvSpPr>
              <p:cNvPr id="245" name="Freeform 306">
                <a:extLst>
                  <a:ext uri="{FF2B5EF4-FFF2-40B4-BE49-F238E27FC236}">
                    <a16:creationId xmlns:a16="http://schemas.microsoft.com/office/drawing/2014/main" id="{7FDE86E8-60B5-49D7-A081-EE05DF14446E}"/>
                  </a:ext>
                </a:extLst>
              </p:cNvPr>
              <p:cNvSpPr>
                <a:spLocks/>
              </p:cNvSpPr>
              <p:nvPr/>
            </p:nvSpPr>
            <p:spPr bwMode="gray">
              <a:xfrm>
                <a:off x="1393" y="3266"/>
                <a:ext cx="86"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8" y="172"/>
                    </a:lnTo>
                    <a:lnTo>
                      <a:pt x="12" y="172"/>
                    </a:lnTo>
                    <a:lnTo>
                      <a:pt x="16" y="172"/>
                    </a:lnTo>
                    <a:lnTo>
                      <a:pt x="20" y="172"/>
                    </a:lnTo>
                    <a:lnTo>
                      <a:pt x="22"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path>
                </a:pathLst>
              </a:custGeom>
              <a:grpFill/>
              <a:ln w="12700">
                <a:solidFill>
                  <a:schemeClr val="bg1"/>
                </a:solidFill>
                <a:prstDash val="solid"/>
                <a:round/>
                <a:headEnd/>
                <a:tailEnd/>
              </a:ln>
            </p:spPr>
            <p:txBody>
              <a:bodyPr/>
              <a:lstStyle/>
              <a:p>
                <a:endParaRPr lang="ko-KR" altLang="en-US"/>
              </a:p>
            </p:txBody>
          </p:sp>
          <p:sp>
            <p:nvSpPr>
              <p:cNvPr id="246" name="Freeform 307">
                <a:extLst>
                  <a:ext uri="{FF2B5EF4-FFF2-40B4-BE49-F238E27FC236}">
                    <a16:creationId xmlns:a16="http://schemas.microsoft.com/office/drawing/2014/main" id="{D230AA96-F836-4791-A102-D0A01DA3DB61}"/>
                  </a:ext>
                </a:extLst>
              </p:cNvPr>
              <p:cNvSpPr>
                <a:spLocks/>
              </p:cNvSpPr>
              <p:nvPr/>
            </p:nvSpPr>
            <p:spPr bwMode="gray">
              <a:xfrm>
                <a:off x="2677" y="3726"/>
                <a:ext cx="58"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56">
                    <a:moveTo>
                      <a:pt x="10" y="2"/>
                    </a:moveTo>
                    <a:lnTo>
                      <a:pt x="10" y="2"/>
                    </a:lnTo>
                    <a:lnTo>
                      <a:pt x="8" y="2"/>
                    </a:lnTo>
                    <a:lnTo>
                      <a:pt x="6" y="2"/>
                    </a:lnTo>
                    <a:lnTo>
                      <a:pt x="4" y="4"/>
                    </a:lnTo>
                    <a:lnTo>
                      <a:pt x="2" y="6"/>
                    </a:lnTo>
                    <a:lnTo>
                      <a:pt x="0" y="8"/>
                    </a:lnTo>
                    <a:lnTo>
                      <a:pt x="0" y="14"/>
                    </a:lnTo>
                    <a:lnTo>
                      <a:pt x="6" y="30"/>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32" y="10"/>
                    </a:lnTo>
                    <a:lnTo>
                      <a:pt x="16" y="2"/>
                    </a:lnTo>
                    <a:lnTo>
                      <a:pt x="10" y="2"/>
                    </a:lnTo>
                  </a:path>
                </a:pathLst>
              </a:custGeom>
              <a:grpFill/>
              <a:ln w="12700">
                <a:solidFill>
                  <a:schemeClr val="bg1"/>
                </a:solidFill>
                <a:prstDash val="solid"/>
                <a:round/>
                <a:headEnd/>
                <a:tailEnd/>
              </a:ln>
            </p:spPr>
            <p:txBody>
              <a:bodyPr/>
              <a:lstStyle/>
              <a:p>
                <a:endParaRPr lang="ko-KR" altLang="en-US"/>
              </a:p>
            </p:txBody>
          </p:sp>
          <p:sp>
            <p:nvSpPr>
              <p:cNvPr id="247" name="Freeform 308">
                <a:extLst>
                  <a:ext uri="{FF2B5EF4-FFF2-40B4-BE49-F238E27FC236}">
                    <a16:creationId xmlns:a16="http://schemas.microsoft.com/office/drawing/2014/main" id="{628D3CDF-E6C0-4CA9-91F9-709E1A1E15D4}"/>
                  </a:ext>
                </a:extLst>
              </p:cNvPr>
              <p:cNvSpPr>
                <a:spLocks/>
              </p:cNvSpPr>
              <p:nvPr/>
            </p:nvSpPr>
            <p:spPr bwMode="gray">
              <a:xfrm>
                <a:off x="2731" y="3138"/>
                <a:ext cx="70"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4">
                    <a:moveTo>
                      <a:pt x="2" y="44"/>
                    </a:moveTo>
                    <a:lnTo>
                      <a:pt x="34" y="28"/>
                    </a:ln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10" y="54"/>
                    </a:lnTo>
                    <a:lnTo>
                      <a:pt x="8" y="54"/>
                    </a:lnTo>
                    <a:lnTo>
                      <a:pt x="6" y="54"/>
                    </a:lnTo>
                    <a:lnTo>
                      <a:pt x="4" y="52"/>
                    </a:lnTo>
                    <a:lnTo>
                      <a:pt x="2" y="52"/>
                    </a:lnTo>
                    <a:lnTo>
                      <a:pt x="0" y="50"/>
                    </a:lnTo>
                    <a:lnTo>
                      <a:pt x="0" y="48"/>
                    </a:lnTo>
                    <a:lnTo>
                      <a:pt x="2" y="44"/>
                    </a:lnTo>
                  </a:path>
                </a:pathLst>
              </a:custGeom>
              <a:grpFill/>
              <a:ln w="12700">
                <a:solidFill>
                  <a:schemeClr val="bg1"/>
                </a:solidFill>
                <a:prstDash val="solid"/>
                <a:round/>
                <a:headEnd/>
                <a:tailEnd/>
              </a:ln>
            </p:spPr>
            <p:txBody>
              <a:bodyPr/>
              <a:lstStyle/>
              <a:p>
                <a:endParaRPr lang="ko-KR" altLang="en-US"/>
              </a:p>
            </p:txBody>
          </p:sp>
          <p:sp>
            <p:nvSpPr>
              <p:cNvPr id="248" name="Freeform 309">
                <a:extLst>
                  <a:ext uri="{FF2B5EF4-FFF2-40B4-BE49-F238E27FC236}">
                    <a16:creationId xmlns:a16="http://schemas.microsoft.com/office/drawing/2014/main" id="{DF52E96F-6DCB-47B1-B708-77EED6B5CEBC}"/>
                  </a:ext>
                </a:extLst>
              </p:cNvPr>
              <p:cNvSpPr>
                <a:spLocks/>
              </p:cNvSpPr>
              <p:nvPr/>
            </p:nvSpPr>
            <p:spPr bwMode="gray">
              <a:xfrm>
                <a:off x="2957" y="3706"/>
                <a:ext cx="74"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0"/>
                    </a:lnTo>
                    <a:lnTo>
                      <a:pt x="22" y="44"/>
                    </a:lnTo>
                    <a:lnTo>
                      <a:pt x="22" y="54"/>
                    </a:lnTo>
                    <a:lnTo>
                      <a:pt x="20" y="64"/>
                    </a:lnTo>
                    <a:lnTo>
                      <a:pt x="18" y="74"/>
                    </a:lnTo>
                    <a:lnTo>
                      <a:pt x="18" y="74"/>
                    </a:lnTo>
                    <a:lnTo>
                      <a:pt x="18" y="78"/>
                    </a:lnTo>
                    <a:lnTo>
                      <a:pt x="18" y="80"/>
                    </a:lnTo>
                    <a:lnTo>
                      <a:pt x="22" y="84"/>
                    </a:lnTo>
                    <a:lnTo>
                      <a:pt x="24" y="88"/>
                    </a:lnTo>
                    <a:lnTo>
                      <a:pt x="28" y="92"/>
                    </a:lnTo>
                    <a:lnTo>
                      <a:pt x="30" y="96"/>
                    </a:lnTo>
                    <a:lnTo>
                      <a:pt x="32" y="102"/>
                    </a:lnTo>
                    <a:lnTo>
                      <a:pt x="34" y="106"/>
                    </a:lnTo>
                    <a:lnTo>
                      <a:pt x="36" y="110"/>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10"/>
                    </a:lnTo>
                    <a:lnTo>
                      <a:pt x="18" y="8"/>
                    </a:lnTo>
                    <a:lnTo>
                      <a:pt x="18" y="6"/>
                    </a:lnTo>
                    <a:lnTo>
                      <a:pt x="16" y="2"/>
                    </a:lnTo>
                    <a:lnTo>
                      <a:pt x="12" y="2"/>
                    </a:lnTo>
                    <a:lnTo>
                      <a:pt x="10" y="0"/>
                    </a:lnTo>
                  </a:path>
                </a:pathLst>
              </a:custGeom>
              <a:grpFill/>
              <a:ln w="12700">
                <a:solidFill>
                  <a:schemeClr val="bg1"/>
                </a:solidFill>
                <a:prstDash val="solid"/>
                <a:round/>
                <a:headEnd/>
                <a:tailEnd/>
              </a:ln>
            </p:spPr>
            <p:txBody>
              <a:bodyPr/>
              <a:lstStyle/>
              <a:p>
                <a:endParaRPr lang="ko-KR" altLang="en-US"/>
              </a:p>
            </p:txBody>
          </p:sp>
          <p:sp>
            <p:nvSpPr>
              <p:cNvPr id="249" name="Freeform 310">
                <a:extLst>
                  <a:ext uri="{FF2B5EF4-FFF2-40B4-BE49-F238E27FC236}">
                    <a16:creationId xmlns:a16="http://schemas.microsoft.com/office/drawing/2014/main" id="{B25A91DB-45FF-464F-AD29-6D85B2C19BF9}"/>
                  </a:ext>
                </a:extLst>
              </p:cNvPr>
              <p:cNvSpPr>
                <a:spLocks/>
              </p:cNvSpPr>
              <p:nvPr/>
            </p:nvSpPr>
            <p:spPr bwMode="gray">
              <a:xfrm>
                <a:off x="2887" y="3810"/>
                <a:ext cx="9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60" y="12"/>
                    </a:lnTo>
                    <a:lnTo>
                      <a:pt x="58" y="26"/>
                    </a:lnTo>
                    <a:lnTo>
                      <a:pt x="42" y="36"/>
                    </a:lnTo>
                    <a:lnTo>
                      <a:pt x="32" y="44"/>
                    </a:lnTo>
                    <a:lnTo>
                      <a:pt x="20" y="62"/>
                    </a:lnTo>
                    <a:lnTo>
                      <a:pt x="14" y="72"/>
                    </a:lnTo>
                    <a:lnTo>
                      <a:pt x="14" y="72"/>
                    </a:lnTo>
                    <a:lnTo>
                      <a:pt x="12" y="72"/>
                    </a:lnTo>
                    <a:lnTo>
                      <a:pt x="8" y="72"/>
                    </a:lnTo>
                    <a:lnTo>
                      <a:pt x="6" y="76"/>
                    </a:lnTo>
                    <a:lnTo>
                      <a:pt x="4" y="80"/>
                    </a:lnTo>
                  </a:path>
                </a:pathLst>
              </a:custGeom>
              <a:grpFill/>
              <a:ln w="12700">
                <a:solidFill>
                  <a:schemeClr val="bg1"/>
                </a:solidFill>
                <a:prstDash val="solid"/>
                <a:round/>
                <a:headEnd/>
                <a:tailEnd/>
              </a:ln>
            </p:spPr>
            <p:txBody>
              <a:bodyPr/>
              <a:lstStyle/>
              <a:p>
                <a:endParaRPr lang="ko-KR" altLang="en-US"/>
              </a:p>
            </p:txBody>
          </p:sp>
          <p:sp>
            <p:nvSpPr>
              <p:cNvPr id="250" name="Freeform 311">
                <a:extLst>
                  <a:ext uri="{FF2B5EF4-FFF2-40B4-BE49-F238E27FC236}">
                    <a16:creationId xmlns:a16="http://schemas.microsoft.com/office/drawing/2014/main" id="{48819AB3-D718-458A-99A8-7BF3B80C20BE}"/>
                  </a:ext>
                </a:extLst>
              </p:cNvPr>
              <p:cNvSpPr>
                <a:spLocks/>
              </p:cNvSpPr>
              <p:nvPr/>
            </p:nvSpPr>
            <p:spPr bwMode="gray">
              <a:xfrm>
                <a:off x="2363" y="2868"/>
                <a:ext cx="36"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4"/>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24" y="56"/>
                    </a:lnTo>
                    <a:lnTo>
                      <a:pt x="30" y="42"/>
                    </a:lnTo>
                    <a:lnTo>
                      <a:pt x="30" y="40"/>
                    </a:lnTo>
                    <a:lnTo>
                      <a:pt x="30" y="36"/>
                    </a:lnTo>
                    <a:lnTo>
                      <a:pt x="30" y="32"/>
                    </a:lnTo>
                    <a:lnTo>
                      <a:pt x="30" y="28"/>
                    </a:lnTo>
                    <a:lnTo>
                      <a:pt x="32" y="24"/>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path>
                </a:pathLst>
              </a:custGeom>
              <a:grpFill/>
              <a:ln w="12700">
                <a:solidFill>
                  <a:schemeClr val="bg1"/>
                </a:solidFill>
                <a:prstDash val="solid"/>
                <a:round/>
                <a:headEnd/>
                <a:tailEnd/>
              </a:ln>
            </p:spPr>
            <p:txBody>
              <a:bodyPr/>
              <a:lstStyle/>
              <a:p>
                <a:endParaRPr lang="ko-KR" altLang="en-US"/>
              </a:p>
            </p:txBody>
          </p:sp>
          <p:sp>
            <p:nvSpPr>
              <p:cNvPr id="251" name="Freeform 312">
                <a:extLst>
                  <a:ext uri="{FF2B5EF4-FFF2-40B4-BE49-F238E27FC236}">
                    <a16:creationId xmlns:a16="http://schemas.microsoft.com/office/drawing/2014/main" id="{B5B6FFDE-A569-4906-AD2C-E1F7397A4D56}"/>
                  </a:ext>
                </a:extLst>
              </p:cNvPr>
              <p:cNvSpPr>
                <a:spLocks/>
              </p:cNvSpPr>
              <p:nvPr/>
            </p:nvSpPr>
            <p:spPr bwMode="gray">
              <a:xfrm>
                <a:off x="2331" y="2968"/>
                <a:ext cx="32"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4">
                    <a:moveTo>
                      <a:pt x="2" y="28"/>
                    </a:moveTo>
                    <a:lnTo>
                      <a:pt x="2" y="28"/>
                    </a:lnTo>
                    <a:lnTo>
                      <a:pt x="0" y="30"/>
                    </a:lnTo>
                    <a:lnTo>
                      <a:pt x="0" y="30"/>
                    </a:lnTo>
                    <a:lnTo>
                      <a:pt x="2" y="32"/>
                    </a:lnTo>
                    <a:lnTo>
                      <a:pt x="4" y="34"/>
                    </a:lnTo>
                    <a:lnTo>
                      <a:pt x="6" y="32"/>
                    </a:lnTo>
                    <a:lnTo>
                      <a:pt x="10" y="32"/>
                    </a:lnTo>
                    <a:lnTo>
                      <a:pt x="12" y="30"/>
                    </a:lnTo>
                    <a:lnTo>
                      <a:pt x="16" y="26"/>
                    </a:lnTo>
                    <a:lnTo>
                      <a:pt x="20" y="24"/>
                    </a:lnTo>
                    <a:lnTo>
                      <a:pt x="22" y="22"/>
                    </a:lnTo>
                    <a:lnTo>
                      <a:pt x="22" y="22"/>
                    </a:lnTo>
                    <a:lnTo>
                      <a:pt x="22" y="22"/>
                    </a:lnTo>
                    <a:lnTo>
                      <a:pt x="24" y="20"/>
                    </a:lnTo>
                    <a:lnTo>
                      <a:pt x="26" y="16"/>
                    </a:lnTo>
                    <a:lnTo>
                      <a:pt x="28" y="12"/>
                    </a:lnTo>
                    <a:lnTo>
                      <a:pt x="30" y="10"/>
                    </a:lnTo>
                    <a:lnTo>
                      <a:pt x="32" y="6"/>
                    </a:lnTo>
                    <a:lnTo>
                      <a:pt x="32" y="4"/>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path>
                </a:pathLst>
              </a:custGeom>
              <a:grpFill/>
              <a:ln w="12700">
                <a:solidFill>
                  <a:schemeClr val="bg1"/>
                </a:solidFill>
                <a:prstDash val="solid"/>
                <a:round/>
                <a:headEnd/>
                <a:tailEnd/>
              </a:ln>
            </p:spPr>
            <p:txBody>
              <a:bodyPr/>
              <a:lstStyle/>
              <a:p>
                <a:endParaRPr lang="ko-KR" altLang="en-US"/>
              </a:p>
            </p:txBody>
          </p:sp>
          <p:sp>
            <p:nvSpPr>
              <p:cNvPr id="252" name="Freeform 313">
                <a:extLst>
                  <a:ext uri="{FF2B5EF4-FFF2-40B4-BE49-F238E27FC236}">
                    <a16:creationId xmlns:a16="http://schemas.microsoft.com/office/drawing/2014/main" id="{239ACC12-AF75-43ED-91F7-04215592689F}"/>
                  </a:ext>
                </a:extLst>
              </p:cNvPr>
              <p:cNvSpPr>
                <a:spLocks/>
              </p:cNvSpPr>
              <p:nvPr/>
            </p:nvSpPr>
            <p:spPr bwMode="gray">
              <a:xfrm>
                <a:off x="2391" y="2992"/>
                <a:ext cx="60"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path>
                </a:pathLst>
              </a:custGeom>
              <a:grpFill/>
              <a:ln w="12700">
                <a:solidFill>
                  <a:schemeClr val="bg1"/>
                </a:solidFill>
                <a:prstDash val="solid"/>
                <a:round/>
                <a:headEnd/>
                <a:tailEnd/>
              </a:ln>
            </p:spPr>
            <p:txBody>
              <a:bodyPr/>
              <a:lstStyle/>
              <a:p>
                <a:endParaRPr lang="ko-KR" altLang="en-US"/>
              </a:p>
            </p:txBody>
          </p:sp>
          <p:sp>
            <p:nvSpPr>
              <p:cNvPr id="253" name="Freeform 314">
                <a:extLst>
                  <a:ext uri="{FF2B5EF4-FFF2-40B4-BE49-F238E27FC236}">
                    <a16:creationId xmlns:a16="http://schemas.microsoft.com/office/drawing/2014/main" id="{5FB353E9-0277-45D3-B788-F99C109F8167}"/>
                  </a:ext>
                </a:extLst>
              </p:cNvPr>
              <p:cNvSpPr>
                <a:spLocks/>
              </p:cNvSpPr>
              <p:nvPr/>
            </p:nvSpPr>
            <p:spPr bwMode="gray">
              <a:xfrm>
                <a:off x="2249" y="3020"/>
                <a:ext cx="108"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0" y="88"/>
                    </a:lnTo>
                    <a:lnTo>
                      <a:pt x="2" y="90"/>
                    </a:lnTo>
                    <a:lnTo>
                      <a:pt x="6" y="92"/>
                    </a:lnTo>
                    <a:lnTo>
                      <a:pt x="10" y="94"/>
                    </a:lnTo>
                    <a:lnTo>
                      <a:pt x="14" y="96"/>
                    </a:lnTo>
                    <a:lnTo>
                      <a:pt x="16" y="96"/>
                    </a:lnTo>
                    <a:lnTo>
                      <a:pt x="18" y="94"/>
                    </a:lnTo>
                    <a:lnTo>
                      <a:pt x="22" y="90"/>
                    </a:lnTo>
                    <a:lnTo>
                      <a:pt x="24" y="86"/>
                    </a:lnTo>
                    <a:lnTo>
                      <a:pt x="24" y="86"/>
                    </a:lnTo>
                    <a:lnTo>
                      <a:pt x="26" y="84"/>
                    </a:lnTo>
                    <a:lnTo>
                      <a:pt x="28" y="82"/>
                    </a:lnTo>
                    <a:lnTo>
                      <a:pt x="28" y="82"/>
                    </a:lnTo>
                    <a:lnTo>
                      <a:pt x="32" y="80"/>
                    </a:lnTo>
                    <a:lnTo>
                      <a:pt x="38" y="78"/>
                    </a:lnTo>
                    <a:lnTo>
                      <a:pt x="46" y="74"/>
                    </a:lnTo>
                    <a:lnTo>
                      <a:pt x="54" y="70"/>
                    </a:lnTo>
                    <a:lnTo>
                      <a:pt x="62" y="56"/>
                    </a:lnTo>
                  </a:path>
                </a:pathLst>
              </a:custGeom>
              <a:grpFill/>
              <a:ln w="12700">
                <a:solidFill>
                  <a:schemeClr val="bg1"/>
                </a:solidFill>
                <a:prstDash val="solid"/>
                <a:round/>
                <a:headEnd/>
                <a:tailEnd/>
              </a:ln>
            </p:spPr>
            <p:txBody>
              <a:bodyPr/>
              <a:lstStyle/>
              <a:p>
                <a:endParaRPr lang="ko-KR" altLang="en-US"/>
              </a:p>
            </p:txBody>
          </p:sp>
          <p:sp>
            <p:nvSpPr>
              <p:cNvPr id="254" name="Freeform 315">
                <a:extLst>
                  <a:ext uri="{FF2B5EF4-FFF2-40B4-BE49-F238E27FC236}">
                    <a16:creationId xmlns:a16="http://schemas.microsoft.com/office/drawing/2014/main" id="{A5E79A61-843C-4349-BA65-1ACEF624EDA2}"/>
                  </a:ext>
                </a:extLst>
              </p:cNvPr>
              <p:cNvSpPr>
                <a:spLocks/>
              </p:cNvSpPr>
              <p:nvPr/>
            </p:nvSpPr>
            <p:spPr bwMode="gray">
              <a:xfrm>
                <a:off x="2229" y="3062"/>
                <a:ext cx="120"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14" y="48"/>
                    </a:lnTo>
                    <a:lnTo>
                      <a:pt x="108" y="48"/>
                    </a:lnTo>
                    <a:lnTo>
                      <a:pt x="106" y="50"/>
                    </a:lnTo>
                    <a:lnTo>
                      <a:pt x="102" y="52"/>
                    </a:lnTo>
                    <a:lnTo>
                      <a:pt x="102" y="54"/>
                    </a:lnTo>
                    <a:lnTo>
                      <a:pt x="100" y="56"/>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4" y="72"/>
                    </a:lnTo>
                    <a:lnTo>
                      <a:pt x="2" y="60"/>
                    </a:lnTo>
                    <a:lnTo>
                      <a:pt x="2" y="56"/>
                    </a:lnTo>
                    <a:lnTo>
                      <a:pt x="2" y="52"/>
                    </a:lnTo>
                    <a:lnTo>
                      <a:pt x="4" y="48"/>
                    </a:lnTo>
                    <a:lnTo>
                      <a:pt x="6" y="44"/>
                    </a:lnTo>
                    <a:lnTo>
                      <a:pt x="8" y="42"/>
                    </a:lnTo>
                    <a:lnTo>
                      <a:pt x="8" y="42"/>
                    </a:lnTo>
                    <a:lnTo>
                      <a:pt x="28" y="42"/>
                    </a:lnTo>
                    <a:lnTo>
                      <a:pt x="20" y="46"/>
                    </a:lnTo>
                    <a:lnTo>
                      <a:pt x="20" y="46"/>
                    </a:lnTo>
                    <a:lnTo>
                      <a:pt x="22" y="48"/>
                    </a:lnTo>
                    <a:lnTo>
                      <a:pt x="26" y="50"/>
                    </a:lnTo>
                    <a:lnTo>
                      <a:pt x="28" y="52"/>
                    </a:lnTo>
                    <a:lnTo>
                      <a:pt x="32" y="54"/>
                    </a:lnTo>
                    <a:lnTo>
                      <a:pt x="36" y="52"/>
                    </a:lnTo>
                    <a:lnTo>
                      <a:pt x="40" y="50"/>
                    </a:lnTo>
                    <a:lnTo>
                      <a:pt x="44" y="44"/>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path>
                </a:pathLst>
              </a:custGeom>
              <a:grpFill/>
              <a:ln w="12700">
                <a:solidFill>
                  <a:schemeClr val="bg1"/>
                </a:solidFill>
                <a:prstDash val="solid"/>
                <a:round/>
                <a:headEnd/>
                <a:tailEnd/>
              </a:ln>
            </p:spPr>
            <p:txBody>
              <a:bodyPr/>
              <a:lstStyle/>
              <a:p>
                <a:endParaRPr lang="ko-KR" altLang="en-US"/>
              </a:p>
            </p:txBody>
          </p:sp>
          <p:sp>
            <p:nvSpPr>
              <p:cNvPr id="255" name="Freeform 316">
                <a:extLst>
                  <a:ext uri="{FF2B5EF4-FFF2-40B4-BE49-F238E27FC236}">
                    <a16:creationId xmlns:a16="http://schemas.microsoft.com/office/drawing/2014/main" id="{BDF51956-E0BD-4CAB-A8CF-FB9650A63972}"/>
                  </a:ext>
                </a:extLst>
              </p:cNvPr>
              <p:cNvSpPr>
                <a:spLocks/>
              </p:cNvSpPr>
              <p:nvPr/>
            </p:nvSpPr>
            <p:spPr bwMode="gray">
              <a:xfrm>
                <a:off x="2633" y="3146"/>
                <a:ext cx="128"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96" y="70"/>
                    </a:lnTo>
                    <a:lnTo>
                      <a:pt x="80" y="60"/>
                    </a:lnTo>
                    <a:lnTo>
                      <a:pt x="96" y="54"/>
                    </a:lnTo>
                    <a:lnTo>
                      <a:pt x="92" y="46"/>
                    </a:lnTo>
                    <a:lnTo>
                      <a:pt x="90" y="46"/>
                    </a:lnTo>
                    <a:lnTo>
                      <a:pt x="88" y="44"/>
                    </a:lnTo>
                    <a:lnTo>
                      <a:pt x="84" y="44"/>
                    </a:lnTo>
                    <a:lnTo>
                      <a:pt x="80" y="42"/>
                    </a:lnTo>
                    <a:lnTo>
                      <a:pt x="78" y="42"/>
                    </a:lnTo>
                    <a:lnTo>
                      <a:pt x="78" y="40"/>
                    </a:lnTo>
                  </a:path>
                </a:pathLst>
              </a:custGeom>
              <a:grpFill/>
              <a:ln w="12700">
                <a:solidFill>
                  <a:schemeClr val="bg1"/>
                </a:solidFill>
                <a:prstDash val="solid"/>
                <a:round/>
                <a:headEnd/>
                <a:tailEnd/>
              </a:ln>
            </p:spPr>
            <p:txBody>
              <a:bodyPr/>
              <a:lstStyle/>
              <a:p>
                <a:endParaRPr lang="ko-KR" altLang="en-US"/>
              </a:p>
            </p:txBody>
          </p:sp>
          <p:sp>
            <p:nvSpPr>
              <p:cNvPr id="256" name="Freeform 317">
                <a:extLst>
                  <a:ext uri="{FF2B5EF4-FFF2-40B4-BE49-F238E27FC236}">
                    <a16:creationId xmlns:a16="http://schemas.microsoft.com/office/drawing/2014/main" id="{50012863-3A43-41D2-946C-9E808B7008D5}"/>
                  </a:ext>
                </a:extLst>
              </p:cNvPr>
              <p:cNvSpPr>
                <a:spLocks/>
              </p:cNvSpPr>
              <p:nvPr/>
            </p:nvSpPr>
            <p:spPr bwMode="gray">
              <a:xfrm>
                <a:off x="2513" y="3118"/>
                <a:ext cx="122"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08">
                    <a:moveTo>
                      <a:pt x="122" y="28"/>
                    </a:moveTo>
                    <a:lnTo>
                      <a:pt x="114" y="24"/>
                    </a:lnTo>
                    <a:lnTo>
                      <a:pt x="102" y="18"/>
                    </a:lnTo>
                    <a:lnTo>
                      <a:pt x="92" y="14"/>
                    </a:lnTo>
                    <a:lnTo>
                      <a:pt x="80" y="14"/>
                    </a:lnTo>
                    <a:lnTo>
                      <a:pt x="72" y="20"/>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path>
                </a:pathLst>
              </a:custGeom>
              <a:grpFill/>
              <a:ln w="12700">
                <a:solidFill>
                  <a:schemeClr val="bg1"/>
                </a:solidFill>
                <a:prstDash val="solid"/>
                <a:round/>
                <a:headEnd/>
                <a:tailEnd/>
              </a:ln>
            </p:spPr>
            <p:txBody>
              <a:bodyPr/>
              <a:lstStyle/>
              <a:p>
                <a:endParaRPr lang="ko-KR" altLang="en-US"/>
              </a:p>
            </p:txBody>
          </p:sp>
          <p:sp>
            <p:nvSpPr>
              <p:cNvPr id="257" name="Freeform 318">
                <a:extLst>
                  <a:ext uri="{FF2B5EF4-FFF2-40B4-BE49-F238E27FC236}">
                    <a16:creationId xmlns:a16="http://schemas.microsoft.com/office/drawing/2014/main" id="{16B152C9-945F-4D80-B44C-CDC3CC67C5E2}"/>
                  </a:ext>
                </a:extLst>
              </p:cNvPr>
              <p:cNvSpPr>
                <a:spLocks/>
              </p:cNvSpPr>
              <p:nvPr/>
            </p:nvSpPr>
            <p:spPr bwMode="gray">
              <a:xfrm>
                <a:off x="2285" y="3296"/>
                <a:ext cx="508"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8">
                    <a:moveTo>
                      <a:pt x="30" y="138"/>
                    </a:moveTo>
                    <a:lnTo>
                      <a:pt x="60" y="136"/>
                    </a:lnTo>
                    <a:lnTo>
                      <a:pt x="92" y="130"/>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4" y="10"/>
                    </a:lnTo>
                    <a:lnTo>
                      <a:pt x="246" y="10"/>
                    </a:lnTo>
                    <a:lnTo>
                      <a:pt x="248" y="12"/>
                    </a:lnTo>
                    <a:lnTo>
                      <a:pt x="252"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2"/>
                    </a:lnTo>
                    <a:lnTo>
                      <a:pt x="508" y="276"/>
                    </a:lnTo>
                    <a:lnTo>
                      <a:pt x="504" y="280"/>
                    </a:lnTo>
                    <a:lnTo>
                      <a:pt x="502" y="284"/>
                    </a:lnTo>
                    <a:lnTo>
                      <a:pt x="498" y="288"/>
                    </a:lnTo>
                    <a:lnTo>
                      <a:pt x="494" y="292"/>
                    </a:lnTo>
                    <a:lnTo>
                      <a:pt x="488" y="294"/>
                    </a:lnTo>
                    <a:lnTo>
                      <a:pt x="480" y="312"/>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lnTo>
                      <a:pt x="30" y="138"/>
                    </a:lnTo>
                  </a:path>
                </a:pathLst>
              </a:custGeom>
              <a:grpFill/>
              <a:ln w="12700">
                <a:solidFill>
                  <a:schemeClr val="bg1"/>
                </a:solidFill>
                <a:prstDash val="solid"/>
                <a:round/>
                <a:headEnd/>
                <a:tailEnd/>
              </a:ln>
            </p:spPr>
            <p:txBody>
              <a:bodyPr/>
              <a:lstStyle/>
              <a:p>
                <a:endParaRPr lang="ko-KR" altLang="en-US"/>
              </a:p>
            </p:txBody>
          </p:sp>
          <p:sp>
            <p:nvSpPr>
              <p:cNvPr id="258" name="Freeform 319">
                <a:extLst>
                  <a:ext uri="{FF2B5EF4-FFF2-40B4-BE49-F238E27FC236}">
                    <a16:creationId xmlns:a16="http://schemas.microsoft.com/office/drawing/2014/main" id="{58D9D2F0-4307-4611-8403-EDEED51D2E44}"/>
                  </a:ext>
                </a:extLst>
              </p:cNvPr>
              <p:cNvSpPr>
                <a:spLocks/>
              </p:cNvSpPr>
              <p:nvPr/>
            </p:nvSpPr>
            <p:spPr bwMode="gray">
              <a:xfrm>
                <a:off x="2353" y="3084"/>
                <a:ext cx="82" cy="96"/>
              </a:xfrm>
              <a:custGeom>
                <a:avLst/>
                <a:gdLst>
                  <a:gd name="T0" fmla="*/ 10 w 82"/>
                  <a:gd name="T1" fmla="*/ 92 h 96"/>
                  <a:gd name="T2" fmla="*/ 8 w 82"/>
                  <a:gd name="T3" fmla="*/ 86 h 96"/>
                  <a:gd name="T4" fmla="*/ 8 w 82"/>
                  <a:gd name="T5" fmla="*/ 78 h 96"/>
                  <a:gd name="T6" fmla="*/ 10 w 82"/>
                  <a:gd name="T7" fmla="*/ 68 h 96"/>
                  <a:gd name="T8" fmla="*/ 12 w 82"/>
                  <a:gd name="T9" fmla="*/ 62 h 96"/>
                  <a:gd name="T10" fmla="*/ 10 w 82"/>
                  <a:gd name="T11" fmla="*/ 56 h 96"/>
                  <a:gd name="T12" fmla="*/ 6 w 82"/>
                  <a:gd name="T13" fmla="*/ 52 h 96"/>
                  <a:gd name="T14" fmla="*/ 2 w 82"/>
                  <a:gd name="T15" fmla="*/ 52 h 96"/>
                  <a:gd name="T16" fmla="*/ 0 w 82"/>
                  <a:gd name="T17" fmla="*/ 46 h 96"/>
                  <a:gd name="T18" fmla="*/ 4 w 82"/>
                  <a:gd name="T19" fmla="*/ 38 h 96"/>
                  <a:gd name="T20" fmla="*/ 8 w 82"/>
                  <a:gd name="T21" fmla="*/ 32 h 96"/>
                  <a:gd name="T22" fmla="*/ 8 w 82"/>
                  <a:gd name="T23" fmla="*/ 30 h 96"/>
                  <a:gd name="T24" fmla="*/ 8 w 82"/>
                  <a:gd name="T25" fmla="*/ 24 h 96"/>
                  <a:gd name="T26" fmla="*/ 10 w 82"/>
                  <a:gd name="T27" fmla="*/ 18 h 96"/>
                  <a:gd name="T28" fmla="*/ 14 w 82"/>
                  <a:gd name="T29" fmla="*/ 18 h 96"/>
                  <a:gd name="T30" fmla="*/ 18 w 82"/>
                  <a:gd name="T31" fmla="*/ 16 h 96"/>
                  <a:gd name="T32" fmla="*/ 20 w 82"/>
                  <a:gd name="T33" fmla="*/ 12 h 96"/>
                  <a:gd name="T34" fmla="*/ 24 w 82"/>
                  <a:gd name="T35" fmla="*/ 8 h 96"/>
                  <a:gd name="T36" fmla="*/ 34 w 82"/>
                  <a:gd name="T37" fmla="*/ 2 h 96"/>
                  <a:gd name="T38" fmla="*/ 44 w 82"/>
                  <a:gd name="T39" fmla="*/ 0 h 96"/>
                  <a:gd name="T40" fmla="*/ 52 w 82"/>
                  <a:gd name="T41" fmla="*/ 0 h 96"/>
                  <a:gd name="T42" fmla="*/ 62 w 82"/>
                  <a:gd name="T43" fmla="*/ 2 h 96"/>
                  <a:gd name="T44" fmla="*/ 68 w 82"/>
                  <a:gd name="T45" fmla="*/ 4 h 96"/>
                  <a:gd name="T46" fmla="*/ 72 w 82"/>
                  <a:gd name="T47" fmla="*/ 6 h 96"/>
                  <a:gd name="T48" fmla="*/ 76 w 82"/>
                  <a:gd name="T49" fmla="*/ 6 h 96"/>
                  <a:gd name="T50" fmla="*/ 78 w 82"/>
                  <a:gd name="T51" fmla="*/ 4 h 96"/>
                  <a:gd name="T52" fmla="*/ 82 w 82"/>
                  <a:gd name="T53" fmla="*/ 10 h 96"/>
                  <a:gd name="T54" fmla="*/ 82 w 82"/>
                  <a:gd name="T55" fmla="*/ 18 h 96"/>
                  <a:gd name="T56" fmla="*/ 74 w 82"/>
                  <a:gd name="T57" fmla="*/ 22 h 96"/>
                  <a:gd name="T58" fmla="*/ 68 w 82"/>
                  <a:gd name="T59" fmla="*/ 22 h 96"/>
                  <a:gd name="T60" fmla="*/ 64 w 82"/>
                  <a:gd name="T61" fmla="*/ 16 h 96"/>
                  <a:gd name="T62" fmla="*/ 60 w 82"/>
                  <a:gd name="T63" fmla="*/ 12 h 96"/>
                  <a:gd name="T64" fmla="*/ 54 w 82"/>
                  <a:gd name="T65" fmla="*/ 8 h 96"/>
                  <a:gd name="T66" fmla="*/ 46 w 82"/>
                  <a:gd name="T67" fmla="*/ 6 h 96"/>
                  <a:gd name="T68" fmla="*/ 36 w 82"/>
                  <a:gd name="T69" fmla="*/ 10 h 96"/>
                  <a:gd name="T70" fmla="*/ 26 w 82"/>
                  <a:gd name="T71" fmla="*/ 16 h 96"/>
                  <a:gd name="T72" fmla="*/ 22 w 82"/>
                  <a:gd name="T73" fmla="*/ 22 h 96"/>
                  <a:gd name="T74" fmla="*/ 22 w 82"/>
                  <a:gd name="T75" fmla="*/ 28 h 96"/>
                  <a:gd name="T76" fmla="*/ 20 w 82"/>
                  <a:gd name="T77" fmla="*/ 34 h 96"/>
                  <a:gd name="T78" fmla="*/ 20 w 82"/>
                  <a:gd name="T79" fmla="*/ 38 h 96"/>
                  <a:gd name="T80" fmla="*/ 24 w 82"/>
                  <a:gd name="T81" fmla="*/ 38 h 96"/>
                  <a:gd name="T82" fmla="*/ 34 w 82"/>
                  <a:gd name="T83" fmla="*/ 36 h 96"/>
                  <a:gd name="T84" fmla="*/ 42 w 82"/>
                  <a:gd name="T85" fmla="*/ 34 h 96"/>
                  <a:gd name="T86" fmla="*/ 44 w 82"/>
                  <a:gd name="T87" fmla="*/ 30 h 96"/>
                  <a:gd name="T88" fmla="*/ 50 w 82"/>
                  <a:gd name="T89" fmla="*/ 28 h 96"/>
                  <a:gd name="T90" fmla="*/ 54 w 82"/>
                  <a:gd name="T91" fmla="*/ 28 h 96"/>
                  <a:gd name="T92" fmla="*/ 54 w 82"/>
                  <a:gd name="T93" fmla="*/ 32 h 96"/>
                  <a:gd name="T94" fmla="*/ 54 w 82"/>
                  <a:gd name="T95" fmla="*/ 36 h 96"/>
                  <a:gd name="T96" fmla="*/ 50 w 82"/>
                  <a:gd name="T97" fmla="*/ 38 h 96"/>
                  <a:gd name="T98" fmla="*/ 42 w 82"/>
                  <a:gd name="T99" fmla="*/ 40 h 96"/>
                  <a:gd name="T100" fmla="*/ 36 w 82"/>
                  <a:gd name="T101" fmla="*/ 44 h 96"/>
                  <a:gd name="T102" fmla="*/ 32 w 82"/>
                  <a:gd name="T103" fmla="*/ 44 h 96"/>
                  <a:gd name="T104" fmla="*/ 32 w 82"/>
                  <a:gd name="T105" fmla="*/ 46 h 96"/>
                  <a:gd name="T106" fmla="*/ 32 w 82"/>
                  <a:gd name="T107" fmla="*/ 50 h 96"/>
                  <a:gd name="T108" fmla="*/ 36 w 82"/>
                  <a:gd name="T109" fmla="*/ 52 h 96"/>
                  <a:gd name="T110" fmla="*/ 42 w 82"/>
                  <a:gd name="T111" fmla="*/ 58 h 96"/>
                  <a:gd name="T112" fmla="*/ 46 w 82"/>
                  <a:gd name="T113" fmla="*/ 66 h 96"/>
                  <a:gd name="T114" fmla="*/ 46 w 82"/>
                  <a:gd name="T115" fmla="*/ 70 h 96"/>
                  <a:gd name="T116" fmla="*/ 62 w 82"/>
                  <a:gd name="T117" fmla="*/ 90 h 96"/>
                  <a:gd name="T118" fmla="*/ 38 w 82"/>
                  <a:gd name="T119" fmla="*/ 96 h 96"/>
                  <a:gd name="T120" fmla="*/ 34 w 82"/>
                  <a:gd name="T121" fmla="*/ 64 h 96"/>
                  <a:gd name="T122" fmla="*/ 28 w 82"/>
                  <a:gd name="T123" fmla="*/ 58 h 96"/>
                  <a:gd name="T124" fmla="*/ 24 w 82"/>
                  <a:gd name="T12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2" y="52"/>
                    </a:lnTo>
                    <a:lnTo>
                      <a:pt x="0" y="50"/>
                    </a:lnTo>
                    <a:lnTo>
                      <a:pt x="0" y="46"/>
                    </a:lnTo>
                    <a:lnTo>
                      <a:pt x="2" y="42"/>
                    </a:lnTo>
                    <a:lnTo>
                      <a:pt x="4" y="38"/>
                    </a:lnTo>
                    <a:lnTo>
                      <a:pt x="6" y="34"/>
                    </a:lnTo>
                    <a:lnTo>
                      <a:pt x="8" y="32"/>
                    </a:lnTo>
                    <a:lnTo>
                      <a:pt x="8" y="30"/>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4"/>
                    </a:lnTo>
                    <a:lnTo>
                      <a:pt x="32" y="46"/>
                    </a:lnTo>
                    <a:lnTo>
                      <a:pt x="32" y="46"/>
                    </a:lnTo>
                    <a:lnTo>
                      <a:pt x="30" y="48"/>
                    </a:lnTo>
                    <a:lnTo>
                      <a:pt x="32" y="50"/>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path>
                </a:pathLst>
              </a:custGeom>
              <a:grpFill/>
              <a:ln w="12700">
                <a:solidFill>
                  <a:schemeClr val="bg1"/>
                </a:solidFill>
                <a:prstDash val="solid"/>
                <a:round/>
                <a:headEnd/>
                <a:tailEnd/>
              </a:ln>
            </p:spPr>
            <p:txBody>
              <a:bodyPr/>
              <a:lstStyle/>
              <a:p>
                <a:endParaRPr lang="ko-KR" altLang="en-US"/>
              </a:p>
            </p:txBody>
          </p:sp>
          <p:sp>
            <p:nvSpPr>
              <p:cNvPr id="259" name="Freeform 320">
                <a:extLst>
                  <a:ext uri="{FF2B5EF4-FFF2-40B4-BE49-F238E27FC236}">
                    <a16:creationId xmlns:a16="http://schemas.microsoft.com/office/drawing/2014/main" id="{6302D091-46B8-4AAB-8409-EB92BD64BD76}"/>
                  </a:ext>
                </a:extLst>
              </p:cNvPr>
              <p:cNvSpPr>
                <a:spLocks/>
              </p:cNvSpPr>
              <p:nvPr/>
            </p:nvSpPr>
            <p:spPr bwMode="gray">
              <a:xfrm>
                <a:off x="2047" y="3042"/>
                <a:ext cx="136"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42" y="20"/>
                    </a:lnTo>
                    <a:lnTo>
                      <a:pt x="42" y="20"/>
                    </a:lnTo>
                    <a:lnTo>
                      <a:pt x="66" y="42"/>
                    </a:lnTo>
                    <a:lnTo>
                      <a:pt x="68" y="40"/>
                    </a:lnTo>
                    <a:lnTo>
                      <a:pt x="72" y="42"/>
                    </a:lnTo>
                    <a:lnTo>
                      <a:pt x="82" y="50"/>
                    </a:lnTo>
                    <a:lnTo>
                      <a:pt x="92" y="60"/>
                    </a:lnTo>
                    <a:lnTo>
                      <a:pt x="104" y="68"/>
                    </a:lnTo>
                    <a:lnTo>
                      <a:pt x="110" y="74"/>
                    </a:lnTo>
                    <a:lnTo>
                      <a:pt x="108" y="74"/>
                    </a:lnTo>
                    <a:lnTo>
                      <a:pt x="108" y="74"/>
                    </a:lnTo>
                    <a:lnTo>
                      <a:pt x="106" y="74"/>
                    </a:lnTo>
                    <a:lnTo>
                      <a:pt x="104" y="76"/>
                    </a:lnTo>
                    <a:lnTo>
                      <a:pt x="102" y="76"/>
                    </a:lnTo>
                    <a:lnTo>
                      <a:pt x="104" y="78"/>
                    </a:lnTo>
                    <a:lnTo>
                      <a:pt x="106" y="82"/>
                    </a:lnTo>
                    <a:lnTo>
                      <a:pt x="114" y="88"/>
                    </a:lnTo>
                    <a:lnTo>
                      <a:pt x="114" y="100"/>
                    </a:lnTo>
                    <a:lnTo>
                      <a:pt x="126" y="100"/>
                    </a:lnTo>
                    <a:lnTo>
                      <a:pt x="126" y="100"/>
                    </a:lnTo>
                    <a:lnTo>
                      <a:pt x="128" y="102"/>
                    </a:lnTo>
                    <a:lnTo>
                      <a:pt x="130" y="104"/>
                    </a:lnTo>
                    <a:lnTo>
                      <a:pt x="132" y="108"/>
                    </a:lnTo>
                    <a:lnTo>
                      <a:pt x="134" y="112"/>
                    </a:lnTo>
                    <a:lnTo>
                      <a:pt x="136" y="116"/>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4" y="18"/>
                    </a:lnTo>
                    <a:lnTo>
                      <a:pt x="12" y="16"/>
                    </a:lnTo>
                    <a:lnTo>
                      <a:pt x="8" y="14"/>
                    </a:lnTo>
                    <a:lnTo>
                      <a:pt x="6" y="12"/>
                    </a:lnTo>
                    <a:lnTo>
                      <a:pt x="2" y="8"/>
                    </a:lnTo>
                    <a:lnTo>
                      <a:pt x="0" y="6"/>
                    </a:lnTo>
                    <a:lnTo>
                      <a:pt x="0" y="2"/>
                    </a:lnTo>
                    <a:lnTo>
                      <a:pt x="0" y="0"/>
                    </a:lnTo>
                  </a:path>
                </a:pathLst>
              </a:custGeom>
              <a:grpFill/>
              <a:ln w="12700">
                <a:solidFill>
                  <a:schemeClr val="bg1"/>
                </a:solidFill>
                <a:prstDash val="solid"/>
                <a:round/>
                <a:headEnd/>
                <a:tailEnd/>
              </a:ln>
            </p:spPr>
            <p:txBody>
              <a:bodyPr/>
              <a:lstStyle/>
              <a:p>
                <a:endParaRPr lang="ko-KR" altLang="en-US"/>
              </a:p>
            </p:txBody>
          </p:sp>
          <p:sp>
            <p:nvSpPr>
              <p:cNvPr id="260" name="Freeform 321">
                <a:extLst>
                  <a:ext uri="{FF2B5EF4-FFF2-40B4-BE49-F238E27FC236}">
                    <a16:creationId xmlns:a16="http://schemas.microsoft.com/office/drawing/2014/main" id="{988255BA-74B9-4D12-8328-8FC534702787}"/>
                  </a:ext>
                </a:extLst>
              </p:cNvPr>
              <p:cNvSpPr>
                <a:spLocks/>
              </p:cNvSpPr>
              <p:nvPr/>
            </p:nvSpPr>
            <p:spPr bwMode="gray">
              <a:xfrm>
                <a:off x="2179" y="3194"/>
                <a:ext cx="116"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32">
                    <a:moveTo>
                      <a:pt x="50" y="22"/>
                    </a:moveTo>
                    <a:lnTo>
                      <a:pt x="22" y="22"/>
                    </a:lnTo>
                    <a:lnTo>
                      <a:pt x="0" y="10"/>
                    </a:lnTo>
                    <a:lnTo>
                      <a:pt x="2" y="4"/>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path>
                </a:pathLst>
              </a:custGeom>
              <a:grpFill/>
              <a:ln w="12700">
                <a:solidFill>
                  <a:schemeClr val="bg1"/>
                </a:solidFill>
                <a:prstDash val="solid"/>
                <a:round/>
                <a:headEnd/>
                <a:tailEnd/>
              </a:ln>
            </p:spPr>
            <p:txBody>
              <a:bodyPr/>
              <a:lstStyle/>
              <a:p>
                <a:endParaRPr lang="ko-KR" altLang="en-US"/>
              </a:p>
            </p:txBody>
          </p:sp>
          <p:sp>
            <p:nvSpPr>
              <p:cNvPr id="261" name="Freeform 322">
                <a:extLst>
                  <a:ext uri="{FF2B5EF4-FFF2-40B4-BE49-F238E27FC236}">
                    <a16:creationId xmlns:a16="http://schemas.microsoft.com/office/drawing/2014/main" id="{29F709E3-F577-41A7-9AD0-FA9C4A29676F}"/>
                  </a:ext>
                </a:extLst>
              </p:cNvPr>
              <p:cNvSpPr>
                <a:spLocks/>
              </p:cNvSpPr>
              <p:nvPr/>
            </p:nvSpPr>
            <p:spPr bwMode="gray">
              <a:xfrm>
                <a:off x="4551" y="3258"/>
                <a:ext cx="176"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204">
                    <a:moveTo>
                      <a:pt x="0" y="96"/>
                    </a:moveTo>
                    <a:lnTo>
                      <a:pt x="2" y="94"/>
                    </a:ln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path>
                </a:pathLst>
              </a:custGeom>
              <a:grpFill/>
              <a:ln w="12700">
                <a:solidFill>
                  <a:schemeClr val="bg1"/>
                </a:solidFill>
                <a:prstDash val="solid"/>
                <a:round/>
                <a:headEnd/>
                <a:tailEnd/>
              </a:ln>
            </p:spPr>
            <p:txBody>
              <a:bodyPr/>
              <a:lstStyle/>
              <a:p>
                <a:endParaRPr lang="ko-KR" altLang="en-US"/>
              </a:p>
            </p:txBody>
          </p:sp>
          <p:sp>
            <p:nvSpPr>
              <p:cNvPr id="262" name="Freeform 323">
                <a:extLst>
                  <a:ext uri="{FF2B5EF4-FFF2-40B4-BE49-F238E27FC236}">
                    <a16:creationId xmlns:a16="http://schemas.microsoft.com/office/drawing/2014/main" id="{59D84D09-4A91-46CA-BAD6-01279B0AA635}"/>
                  </a:ext>
                </a:extLst>
              </p:cNvPr>
              <p:cNvSpPr>
                <a:spLocks/>
              </p:cNvSpPr>
              <p:nvPr/>
            </p:nvSpPr>
            <p:spPr bwMode="gray">
              <a:xfrm>
                <a:off x="4401" y="3118"/>
                <a:ext cx="178"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6" y="64"/>
                    </a:lnTo>
                    <a:lnTo>
                      <a:pt x="38" y="62"/>
                    </a:lnTo>
                    <a:lnTo>
                      <a:pt x="40" y="60"/>
                    </a:lnTo>
                    <a:lnTo>
                      <a:pt x="40" y="56"/>
                    </a:lnTo>
                    <a:lnTo>
                      <a:pt x="42" y="54"/>
                    </a:lnTo>
                    <a:lnTo>
                      <a:pt x="42" y="54"/>
                    </a:lnTo>
                    <a:lnTo>
                      <a:pt x="44" y="50"/>
                    </a:lnTo>
                    <a:lnTo>
                      <a:pt x="46" y="48"/>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58" y="38"/>
                    </a:lnTo>
                    <a:lnTo>
                      <a:pt x="160" y="40"/>
                    </a:lnTo>
                    <a:lnTo>
                      <a:pt x="162" y="42"/>
                    </a:lnTo>
                    <a:lnTo>
                      <a:pt x="162" y="44"/>
                    </a:lnTo>
                    <a:lnTo>
                      <a:pt x="156" y="60"/>
                    </a:lnTo>
                    <a:lnTo>
                      <a:pt x="162" y="60"/>
                    </a:lnTo>
                    <a:lnTo>
                      <a:pt x="162" y="66"/>
                    </a:lnTo>
                    <a:lnTo>
                      <a:pt x="156" y="66"/>
                    </a:lnTo>
                    <a:lnTo>
                      <a:pt x="156" y="66"/>
                    </a:lnTo>
                    <a:lnTo>
                      <a:pt x="154" y="64"/>
                    </a:lnTo>
                    <a:lnTo>
                      <a:pt x="152" y="64"/>
                    </a:lnTo>
                    <a:lnTo>
                      <a:pt x="148" y="64"/>
                    </a:lnTo>
                    <a:lnTo>
                      <a:pt x="146" y="66"/>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6" y="134"/>
                    </a:lnTo>
                    <a:lnTo>
                      <a:pt x="116" y="134"/>
                    </a:lnTo>
                    <a:lnTo>
                      <a:pt x="118" y="134"/>
                    </a:lnTo>
                    <a:lnTo>
                      <a:pt x="120" y="132"/>
                    </a:lnTo>
                    <a:lnTo>
                      <a:pt x="122" y="132"/>
                    </a:lnTo>
                    <a:lnTo>
                      <a:pt x="126" y="134"/>
                    </a:lnTo>
                    <a:lnTo>
                      <a:pt x="126" y="136"/>
                    </a:lnTo>
                    <a:lnTo>
                      <a:pt x="126" y="136"/>
                    </a:lnTo>
                    <a:lnTo>
                      <a:pt x="126" y="136"/>
                    </a:lnTo>
                    <a:lnTo>
                      <a:pt x="128" y="138"/>
                    </a:lnTo>
                    <a:lnTo>
                      <a:pt x="132" y="138"/>
                    </a:lnTo>
                    <a:lnTo>
                      <a:pt x="138" y="140"/>
                    </a:lnTo>
                    <a:lnTo>
                      <a:pt x="140" y="140"/>
                    </a:lnTo>
                    <a:lnTo>
                      <a:pt x="142" y="140"/>
                    </a:lnTo>
                    <a:lnTo>
                      <a:pt x="142" y="140"/>
                    </a:lnTo>
                    <a:lnTo>
                      <a:pt x="144" y="138"/>
                    </a:lnTo>
                    <a:lnTo>
                      <a:pt x="148" y="136"/>
                    </a:lnTo>
                    <a:lnTo>
                      <a:pt x="150" y="134"/>
                    </a:lnTo>
                    <a:lnTo>
                      <a:pt x="152" y="132"/>
                    </a:lnTo>
                    <a:lnTo>
                      <a:pt x="154" y="130"/>
                    </a:lnTo>
                    <a:lnTo>
                      <a:pt x="152" y="156"/>
                    </a:lnTo>
                    <a:lnTo>
                      <a:pt x="152" y="156"/>
                    </a:lnTo>
                    <a:lnTo>
                      <a:pt x="154" y="158"/>
                    </a:lnTo>
                    <a:lnTo>
                      <a:pt x="156" y="158"/>
                    </a:lnTo>
                    <a:lnTo>
                      <a:pt x="160" y="160"/>
                    </a:lnTo>
                    <a:lnTo>
                      <a:pt x="160" y="160"/>
                    </a:lnTo>
                    <a:lnTo>
                      <a:pt x="164" y="160"/>
                    </a:lnTo>
                    <a:lnTo>
                      <a:pt x="166" y="160"/>
                    </a:lnTo>
                    <a:lnTo>
                      <a:pt x="176" y="176"/>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path>
                </a:pathLst>
              </a:custGeom>
              <a:grpFill/>
              <a:ln w="12700">
                <a:solidFill>
                  <a:schemeClr val="bg1"/>
                </a:solidFill>
                <a:prstDash val="solid"/>
                <a:round/>
                <a:headEnd/>
                <a:tailEnd/>
              </a:ln>
            </p:spPr>
            <p:txBody>
              <a:bodyPr/>
              <a:lstStyle/>
              <a:p>
                <a:endParaRPr lang="ko-KR" altLang="en-US"/>
              </a:p>
            </p:txBody>
          </p:sp>
          <p:sp>
            <p:nvSpPr>
              <p:cNvPr id="263" name="Freeform 324">
                <a:extLst>
                  <a:ext uri="{FF2B5EF4-FFF2-40B4-BE49-F238E27FC236}">
                    <a16:creationId xmlns:a16="http://schemas.microsoft.com/office/drawing/2014/main" id="{9BB1A47F-D874-4D20-9137-68E3033072B8}"/>
                  </a:ext>
                </a:extLst>
              </p:cNvPr>
              <p:cNvSpPr>
                <a:spLocks/>
              </p:cNvSpPr>
              <p:nvPr/>
            </p:nvSpPr>
            <p:spPr bwMode="gray">
              <a:xfrm>
                <a:off x="4525" y="2938"/>
                <a:ext cx="176"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2">
                    <a:moveTo>
                      <a:pt x="176" y="58"/>
                    </a:moveTo>
                    <a:lnTo>
                      <a:pt x="170" y="54"/>
                    </a:lnTo>
                    <a:lnTo>
                      <a:pt x="166" y="50"/>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62" y="22"/>
                    </a:lnTo>
                    <a:lnTo>
                      <a:pt x="56" y="18"/>
                    </a:lnTo>
                    <a:lnTo>
                      <a:pt x="54" y="14"/>
                    </a:lnTo>
                    <a:lnTo>
                      <a:pt x="50" y="10"/>
                    </a:lnTo>
                    <a:lnTo>
                      <a:pt x="50" y="8"/>
                    </a:lnTo>
                    <a:lnTo>
                      <a:pt x="48" y="6"/>
                    </a:lnTo>
                    <a:lnTo>
                      <a:pt x="46" y="4"/>
                    </a:lnTo>
                    <a:lnTo>
                      <a:pt x="44" y="4"/>
                    </a:lnTo>
                    <a:lnTo>
                      <a:pt x="42" y="4"/>
                    </a:lnTo>
                    <a:lnTo>
                      <a:pt x="42" y="2"/>
                    </a:lnTo>
                    <a:lnTo>
                      <a:pt x="42" y="2"/>
                    </a:lnTo>
                    <a:lnTo>
                      <a:pt x="42" y="0"/>
                    </a:lnTo>
                    <a:lnTo>
                      <a:pt x="42" y="0"/>
                    </a:lnTo>
                    <a:lnTo>
                      <a:pt x="40" y="0"/>
                    </a:lnTo>
                    <a:lnTo>
                      <a:pt x="40" y="2"/>
                    </a:lnTo>
                    <a:lnTo>
                      <a:pt x="42" y="4"/>
                    </a:lnTo>
                    <a:lnTo>
                      <a:pt x="40" y="4"/>
                    </a:lnTo>
                    <a:lnTo>
                      <a:pt x="40" y="6"/>
                    </a:lnTo>
                    <a:lnTo>
                      <a:pt x="40" y="8"/>
                    </a:lnTo>
                    <a:lnTo>
                      <a:pt x="38" y="8"/>
                    </a:lnTo>
                    <a:lnTo>
                      <a:pt x="38" y="8"/>
                    </a:lnTo>
                    <a:lnTo>
                      <a:pt x="38" y="10"/>
                    </a:lnTo>
                    <a:lnTo>
                      <a:pt x="36" y="12"/>
                    </a:lnTo>
                    <a:lnTo>
                      <a:pt x="36" y="12"/>
                    </a:lnTo>
                    <a:lnTo>
                      <a:pt x="36" y="12"/>
                    </a:lnTo>
                    <a:lnTo>
                      <a:pt x="36" y="14"/>
                    </a:lnTo>
                    <a:lnTo>
                      <a:pt x="36" y="16"/>
                    </a:lnTo>
                    <a:lnTo>
                      <a:pt x="36" y="16"/>
                    </a:lnTo>
                    <a:lnTo>
                      <a:pt x="36" y="18"/>
                    </a:lnTo>
                    <a:lnTo>
                      <a:pt x="36" y="20"/>
                    </a:lnTo>
                    <a:lnTo>
                      <a:pt x="34" y="20"/>
                    </a:lnTo>
                    <a:lnTo>
                      <a:pt x="34" y="20"/>
                    </a:lnTo>
                    <a:lnTo>
                      <a:pt x="32" y="18"/>
                    </a:lnTo>
                    <a:lnTo>
                      <a:pt x="32" y="16"/>
                    </a:lnTo>
                    <a:lnTo>
                      <a:pt x="32" y="16"/>
                    </a:lnTo>
                    <a:lnTo>
                      <a:pt x="32" y="14"/>
                    </a:lnTo>
                    <a:lnTo>
                      <a:pt x="34" y="14"/>
                    </a:lnTo>
                    <a:lnTo>
                      <a:pt x="34" y="12"/>
                    </a:lnTo>
                    <a:lnTo>
                      <a:pt x="34" y="10"/>
                    </a:lnTo>
                    <a:lnTo>
                      <a:pt x="32" y="8"/>
                    </a:lnTo>
                    <a:lnTo>
                      <a:pt x="32" y="6"/>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0"/>
                    </a:lnTo>
                    <a:lnTo>
                      <a:pt x="0" y="32"/>
                    </a:lnTo>
                    <a:lnTo>
                      <a:pt x="0" y="36"/>
                    </a:lnTo>
                    <a:lnTo>
                      <a:pt x="0" y="42"/>
                    </a:lnTo>
                    <a:lnTo>
                      <a:pt x="0" y="46"/>
                    </a:lnTo>
                    <a:lnTo>
                      <a:pt x="2" y="48"/>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48" y="98"/>
                    </a:lnTo>
                    <a:lnTo>
                      <a:pt x="52" y="98"/>
                    </a:lnTo>
                    <a:lnTo>
                      <a:pt x="56" y="98"/>
                    </a:lnTo>
                    <a:lnTo>
                      <a:pt x="60" y="98"/>
                    </a:lnTo>
                    <a:lnTo>
                      <a:pt x="60" y="98"/>
                    </a:lnTo>
                    <a:lnTo>
                      <a:pt x="62" y="96"/>
                    </a:lnTo>
                    <a:lnTo>
                      <a:pt x="62" y="96"/>
                    </a:lnTo>
                    <a:lnTo>
                      <a:pt x="64" y="96"/>
                    </a:lnTo>
                    <a:lnTo>
                      <a:pt x="66" y="96"/>
                    </a:lnTo>
                    <a:lnTo>
                      <a:pt x="66" y="98"/>
                    </a:lnTo>
                    <a:lnTo>
                      <a:pt x="66" y="102"/>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4" y="64"/>
                    </a:lnTo>
                    <a:lnTo>
                      <a:pt x="168" y="62"/>
                    </a:lnTo>
                    <a:lnTo>
                      <a:pt x="170" y="62"/>
                    </a:lnTo>
                    <a:lnTo>
                      <a:pt x="174" y="60"/>
                    </a:lnTo>
                    <a:lnTo>
                      <a:pt x="176" y="58"/>
                    </a:lnTo>
                    <a:lnTo>
                      <a:pt x="176" y="58"/>
                    </a:lnTo>
                  </a:path>
                </a:pathLst>
              </a:custGeom>
              <a:grpFill/>
              <a:ln w="12700">
                <a:solidFill>
                  <a:schemeClr val="bg1"/>
                </a:solidFill>
                <a:prstDash val="solid"/>
                <a:round/>
                <a:headEnd/>
                <a:tailEnd/>
              </a:ln>
            </p:spPr>
            <p:txBody>
              <a:bodyPr/>
              <a:lstStyle/>
              <a:p>
                <a:endParaRPr lang="ko-KR" altLang="en-US"/>
              </a:p>
            </p:txBody>
          </p:sp>
          <p:sp>
            <p:nvSpPr>
              <p:cNvPr id="264" name="Freeform 325">
                <a:extLst>
                  <a:ext uri="{FF2B5EF4-FFF2-40B4-BE49-F238E27FC236}">
                    <a16:creationId xmlns:a16="http://schemas.microsoft.com/office/drawing/2014/main" id="{B4AA3A6C-4B53-477F-8C7B-F87E3ED59C6D}"/>
                  </a:ext>
                </a:extLst>
              </p:cNvPr>
              <p:cNvSpPr>
                <a:spLocks/>
              </p:cNvSpPr>
              <p:nvPr/>
            </p:nvSpPr>
            <p:spPr bwMode="gray">
              <a:xfrm>
                <a:off x="4679" y="2996"/>
                <a:ext cx="52"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 h="86">
                    <a:moveTo>
                      <a:pt x="52" y="28"/>
                    </a:moveTo>
                    <a:lnTo>
                      <a:pt x="52" y="28"/>
                    </a:lnTo>
                    <a:lnTo>
                      <a:pt x="48" y="26"/>
                    </a:lnTo>
                    <a:lnTo>
                      <a:pt x="46" y="22"/>
                    </a:lnTo>
                    <a:lnTo>
                      <a:pt x="40" y="16"/>
                    </a:lnTo>
                    <a:lnTo>
                      <a:pt x="34" y="12"/>
                    </a:lnTo>
                    <a:lnTo>
                      <a:pt x="28" y="6"/>
                    </a:lnTo>
                    <a:lnTo>
                      <a:pt x="22" y="0"/>
                    </a:lnTo>
                    <a:lnTo>
                      <a:pt x="22" y="0"/>
                    </a:lnTo>
                    <a:lnTo>
                      <a:pt x="20" y="2"/>
                    </a:lnTo>
                    <a:lnTo>
                      <a:pt x="16" y="4"/>
                    </a:lnTo>
                    <a:lnTo>
                      <a:pt x="14" y="4"/>
                    </a:lnTo>
                    <a:lnTo>
                      <a:pt x="10" y="6"/>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6" y="82"/>
                    </a:lnTo>
                    <a:lnTo>
                      <a:pt x="44" y="80"/>
                    </a:lnTo>
                    <a:lnTo>
                      <a:pt x="42" y="78"/>
                    </a:lnTo>
                    <a:lnTo>
                      <a:pt x="42" y="74"/>
                    </a:lnTo>
                    <a:lnTo>
                      <a:pt x="40" y="64"/>
                    </a:lnTo>
                    <a:lnTo>
                      <a:pt x="36" y="62"/>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8"/>
                    </a:lnTo>
                    <a:lnTo>
                      <a:pt x="46" y="36"/>
                    </a:lnTo>
                    <a:lnTo>
                      <a:pt x="48" y="34"/>
                    </a:lnTo>
                    <a:lnTo>
                      <a:pt x="48" y="32"/>
                    </a:lnTo>
                    <a:lnTo>
                      <a:pt x="52" y="28"/>
                    </a:lnTo>
                  </a:path>
                </a:pathLst>
              </a:custGeom>
              <a:grpFill/>
              <a:ln w="12700">
                <a:solidFill>
                  <a:schemeClr val="bg1"/>
                </a:solidFill>
                <a:prstDash val="solid"/>
                <a:round/>
                <a:headEnd/>
                <a:tailEnd/>
              </a:ln>
            </p:spPr>
            <p:txBody>
              <a:bodyPr/>
              <a:lstStyle/>
              <a:p>
                <a:endParaRPr lang="ko-KR" altLang="en-US"/>
              </a:p>
            </p:txBody>
          </p:sp>
          <p:sp>
            <p:nvSpPr>
              <p:cNvPr id="265" name="Freeform 326">
                <a:extLst>
                  <a:ext uri="{FF2B5EF4-FFF2-40B4-BE49-F238E27FC236}">
                    <a16:creationId xmlns:a16="http://schemas.microsoft.com/office/drawing/2014/main" id="{F3185F48-2D74-4AFF-9836-47A958DF102E}"/>
                  </a:ext>
                </a:extLst>
              </p:cNvPr>
              <p:cNvSpPr>
                <a:spLocks/>
              </p:cNvSpPr>
              <p:nvPr/>
            </p:nvSpPr>
            <p:spPr bwMode="gray">
              <a:xfrm>
                <a:off x="4711" y="3024"/>
                <a:ext cx="46"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56">
                    <a:moveTo>
                      <a:pt x="20" y="0"/>
                    </a:moveTo>
                    <a:lnTo>
                      <a:pt x="28" y="4"/>
                    </a:lnTo>
                    <a:lnTo>
                      <a:pt x="36" y="8"/>
                    </a:lnTo>
                    <a:lnTo>
                      <a:pt x="46" y="10"/>
                    </a:lnTo>
                    <a:lnTo>
                      <a:pt x="44" y="16"/>
                    </a:lnTo>
                    <a:lnTo>
                      <a:pt x="44" y="16"/>
                    </a:lnTo>
                    <a:lnTo>
                      <a:pt x="42" y="18"/>
                    </a:lnTo>
                    <a:lnTo>
                      <a:pt x="40" y="20"/>
                    </a:lnTo>
                    <a:lnTo>
                      <a:pt x="38" y="22"/>
                    </a:lnTo>
                    <a:lnTo>
                      <a:pt x="38" y="24"/>
                    </a:lnTo>
                    <a:lnTo>
                      <a:pt x="36" y="26"/>
                    </a:lnTo>
                    <a:lnTo>
                      <a:pt x="36" y="28"/>
                    </a:lnTo>
                    <a:lnTo>
                      <a:pt x="38" y="30"/>
                    </a:lnTo>
                    <a:lnTo>
                      <a:pt x="38" y="30"/>
                    </a:lnTo>
                    <a:lnTo>
                      <a:pt x="40" y="32"/>
                    </a:lnTo>
                    <a:lnTo>
                      <a:pt x="42" y="36"/>
                    </a:lnTo>
                    <a:lnTo>
                      <a:pt x="42" y="38"/>
                    </a:lnTo>
                    <a:lnTo>
                      <a:pt x="42" y="38"/>
                    </a:lnTo>
                    <a:lnTo>
                      <a:pt x="40" y="42"/>
                    </a:lnTo>
                    <a:lnTo>
                      <a:pt x="40" y="44"/>
                    </a:lnTo>
                    <a:lnTo>
                      <a:pt x="40" y="46"/>
                    </a:lnTo>
                    <a:lnTo>
                      <a:pt x="40" y="48"/>
                    </a:lnTo>
                    <a:lnTo>
                      <a:pt x="40" y="50"/>
                    </a:lnTo>
                    <a:lnTo>
                      <a:pt x="38" y="52"/>
                    </a:lnTo>
                    <a:lnTo>
                      <a:pt x="36" y="52"/>
                    </a:lnTo>
                    <a:lnTo>
                      <a:pt x="34" y="52"/>
                    </a:lnTo>
                    <a:lnTo>
                      <a:pt x="34" y="52"/>
                    </a:lnTo>
                    <a:lnTo>
                      <a:pt x="32" y="50"/>
                    </a:lnTo>
                    <a:lnTo>
                      <a:pt x="28" y="50"/>
                    </a:lnTo>
                    <a:lnTo>
                      <a:pt x="26" y="52"/>
                    </a:lnTo>
                    <a:lnTo>
                      <a:pt x="24" y="52"/>
                    </a:lnTo>
                    <a:lnTo>
                      <a:pt x="20" y="50"/>
                    </a:lnTo>
                    <a:lnTo>
                      <a:pt x="20" y="50"/>
                    </a:lnTo>
                    <a:lnTo>
                      <a:pt x="18" y="54"/>
                    </a:lnTo>
                    <a:lnTo>
                      <a:pt x="20" y="56"/>
                    </a:lnTo>
                    <a:lnTo>
                      <a:pt x="14" y="54"/>
                    </a:lnTo>
                    <a:lnTo>
                      <a:pt x="14" y="54"/>
                    </a:lnTo>
                    <a:lnTo>
                      <a:pt x="12" y="52"/>
                    </a:lnTo>
                    <a:lnTo>
                      <a:pt x="10" y="50"/>
                    </a:lnTo>
                    <a:lnTo>
                      <a:pt x="10" y="46"/>
                    </a:lnTo>
                    <a:lnTo>
                      <a:pt x="8" y="36"/>
                    </a:lnTo>
                    <a:lnTo>
                      <a:pt x="4" y="34"/>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10"/>
                    </a:lnTo>
                    <a:lnTo>
                      <a:pt x="14" y="8"/>
                    </a:lnTo>
                    <a:lnTo>
                      <a:pt x="16" y="6"/>
                    </a:lnTo>
                    <a:lnTo>
                      <a:pt x="16" y="4"/>
                    </a:lnTo>
                    <a:lnTo>
                      <a:pt x="20" y="0"/>
                    </a:lnTo>
                  </a:path>
                </a:pathLst>
              </a:custGeom>
              <a:grpFill/>
              <a:ln w="12700">
                <a:solidFill>
                  <a:schemeClr val="bg1"/>
                </a:solidFill>
                <a:prstDash val="solid"/>
                <a:round/>
                <a:headEnd/>
                <a:tailEnd/>
              </a:ln>
            </p:spPr>
            <p:txBody>
              <a:bodyPr/>
              <a:lstStyle/>
              <a:p>
                <a:endParaRPr lang="ko-KR" altLang="en-US"/>
              </a:p>
            </p:txBody>
          </p:sp>
          <p:sp>
            <p:nvSpPr>
              <p:cNvPr id="266" name="Freeform 327">
                <a:extLst>
                  <a:ext uri="{FF2B5EF4-FFF2-40B4-BE49-F238E27FC236}">
                    <a16:creationId xmlns:a16="http://schemas.microsoft.com/office/drawing/2014/main" id="{4B1E5A98-AEE4-437C-BABF-E467BF227386}"/>
                  </a:ext>
                </a:extLst>
              </p:cNvPr>
              <p:cNvSpPr>
                <a:spLocks/>
              </p:cNvSpPr>
              <p:nvPr/>
            </p:nvSpPr>
            <p:spPr bwMode="gray">
              <a:xfrm>
                <a:off x="4747" y="3034"/>
                <a:ext cx="46"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 h="42">
                    <a:moveTo>
                      <a:pt x="46" y="18"/>
                    </a:moveTo>
                    <a:lnTo>
                      <a:pt x="38" y="12"/>
                    </a:lnTo>
                    <a:lnTo>
                      <a:pt x="32" y="8"/>
                    </a:lnTo>
                    <a:lnTo>
                      <a:pt x="20" y="4"/>
                    </a:lnTo>
                    <a:lnTo>
                      <a:pt x="10" y="0"/>
                    </a:lnTo>
                    <a:lnTo>
                      <a:pt x="8" y="2"/>
                    </a:lnTo>
                    <a:lnTo>
                      <a:pt x="8" y="6"/>
                    </a:lnTo>
                    <a:lnTo>
                      <a:pt x="8" y="6"/>
                    </a:lnTo>
                    <a:lnTo>
                      <a:pt x="6" y="8"/>
                    </a:lnTo>
                    <a:lnTo>
                      <a:pt x="4" y="10"/>
                    </a:lnTo>
                    <a:lnTo>
                      <a:pt x="2" y="12"/>
                    </a:lnTo>
                    <a:lnTo>
                      <a:pt x="2" y="14"/>
                    </a:lnTo>
                    <a:lnTo>
                      <a:pt x="0" y="16"/>
                    </a:lnTo>
                    <a:lnTo>
                      <a:pt x="0" y="18"/>
                    </a:lnTo>
                    <a:lnTo>
                      <a:pt x="2" y="20"/>
                    </a:lnTo>
                    <a:lnTo>
                      <a:pt x="2" y="20"/>
                    </a:lnTo>
                    <a:lnTo>
                      <a:pt x="4" y="22"/>
                    </a:lnTo>
                    <a:lnTo>
                      <a:pt x="6" y="26"/>
                    </a:lnTo>
                    <a:lnTo>
                      <a:pt x="6" y="28"/>
                    </a:lnTo>
                    <a:lnTo>
                      <a:pt x="6" y="28"/>
                    </a:lnTo>
                    <a:lnTo>
                      <a:pt x="4" y="32"/>
                    </a:lnTo>
                    <a:lnTo>
                      <a:pt x="4" y="34"/>
                    </a:lnTo>
                    <a:lnTo>
                      <a:pt x="4" y="36"/>
                    </a:lnTo>
                    <a:lnTo>
                      <a:pt x="4" y="38"/>
                    </a:lnTo>
                    <a:lnTo>
                      <a:pt x="4" y="40"/>
                    </a:lnTo>
                    <a:lnTo>
                      <a:pt x="2" y="40"/>
                    </a:lnTo>
                    <a:lnTo>
                      <a:pt x="2" y="42"/>
                    </a:lnTo>
                    <a:lnTo>
                      <a:pt x="4" y="42"/>
                    </a:lnTo>
                    <a:lnTo>
                      <a:pt x="8" y="42"/>
                    </a:lnTo>
                    <a:lnTo>
                      <a:pt x="8" y="42"/>
                    </a:lnTo>
                    <a:lnTo>
                      <a:pt x="10" y="40"/>
                    </a:lnTo>
                    <a:lnTo>
                      <a:pt x="10" y="40"/>
                    </a:lnTo>
                    <a:lnTo>
                      <a:pt x="12" y="40"/>
                    </a:lnTo>
                    <a:lnTo>
                      <a:pt x="14" y="40"/>
                    </a:lnTo>
                    <a:lnTo>
                      <a:pt x="16" y="40"/>
                    </a:lnTo>
                    <a:lnTo>
                      <a:pt x="16" y="40"/>
                    </a:lnTo>
                    <a:lnTo>
                      <a:pt x="18" y="40"/>
                    </a:lnTo>
                    <a:lnTo>
                      <a:pt x="20" y="40"/>
                    </a:lnTo>
                    <a:lnTo>
                      <a:pt x="22" y="42"/>
                    </a:lnTo>
                    <a:lnTo>
                      <a:pt x="24" y="42"/>
                    </a:lnTo>
                    <a:lnTo>
                      <a:pt x="26" y="42"/>
                    </a:lnTo>
                    <a:lnTo>
                      <a:pt x="26" y="42"/>
                    </a:lnTo>
                    <a:lnTo>
                      <a:pt x="28" y="42"/>
                    </a:lnTo>
                    <a:lnTo>
                      <a:pt x="28" y="40"/>
                    </a:lnTo>
                    <a:lnTo>
                      <a:pt x="30" y="38"/>
                    </a:lnTo>
                    <a:lnTo>
                      <a:pt x="30" y="36"/>
                    </a:lnTo>
                    <a:lnTo>
                      <a:pt x="32" y="32"/>
                    </a:lnTo>
                    <a:lnTo>
                      <a:pt x="34" y="28"/>
                    </a:lnTo>
                    <a:lnTo>
                      <a:pt x="36" y="26"/>
                    </a:lnTo>
                    <a:lnTo>
                      <a:pt x="40" y="26"/>
                    </a:lnTo>
                    <a:lnTo>
                      <a:pt x="42" y="22"/>
                    </a:lnTo>
                    <a:lnTo>
                      <a:pt x="46" y="18"/>
                    </a:lnTo>
                  </a:path>
                </a:pathLst>
              </a:custGeom>
              <a:grpFill/>
              <a:ln w="12700">
                <a:solidFill>
                  <a:schemeClr val="bg1"/>
                </a:solidFill>
                <a:prstDash val="solid"/>
                <a:round/>
                <a:headEnd/>
                <a:tailEnd/>
              </a:ln>
            </p:spPr>
            <p:txBody>
              <a:bodyPr/>
              <a:lstStyle/>
              <a:p>
                <a:endParaRPr lang="ko-KR" altLang="en-US"/>
              </a:p>
            </p:txBody>
          </p:sp>
          <p:sp>
            <p:nvSpPr>
              <p:cNvPr id="267" name="Freeform 328">
                <a:extLst>
                  <a:ext uri="{FF2B5EF4-FFF2-40B4-BE49-F238E27FC236}">
                    <a16:creationId xmlns:a16="http://schemas.microsoft.com/office/drawing/2014/main" id="{95731E6D-9632-4973-9897-B5D767CEE616}"/>
                  </a:ext>
                </a:extLst>
              </p:cNvPr>
              <p:cNvSpPr>
                <a:spLocks/>
              </p:cNvSpPr>
              <p:nvPr/>
            </p:nvSpPr>
            <p:spPr bwMode="gray">
              <a:xfrm>
                <a:off x="4445" y="2936"/>
                <a:ext cx="148"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8" h="242">
                    <a:moveTo>
                      <a:pt x="124" y="194"/>
                    </a:moveTo>
                    <a:lnTo>
                      <a:pt x="126" y="200"/>
                    </a:lnTo>
                    <a:lnTo>
                      <a:pt x="128" y="204"/>
                    </a:lnTo>
                    <a:lnTo>
                      <a:pt x="128" y="208"/>
                    </a:lnTo>
                    <a:lnTo>
                      <a:pt x="126" y="212"/>
                    </a:lnTo>
                    <a:lnTo>
                      <a:pt x="126" y="212"/>
                    </a:lnTo>
                    <a:lnTo>
                      <a:pt x="118" y="242"/>
                    </a:lnTo>
                    <a:lnTo>
                      <a:pt x="116" y="240"/>
                    </a:lnTo>
                    <a:lnTo>
                      <a:pt x="114" y="240"/>
                    </a:lnTo>
                    <a:lnTo>
                      <a:pt x="112" y="242"/>
                    </a:lnTo>
                    <a:lnTo>
                      <a:pt x="112" y="242"/>
                    </a:lnTo>
                    <a:lnTo>
                      <a:pt x="118" y="226"/>
                    </a:lnTo>
                    <a:lnTo>
                      <a:pt x="118" y="224"/>
                    </a:lnTo>
                    <a:lnTo>
                      <a:pt x="116" y="222"/>
                    </a:lnTo>
                    <a:lnTo>
                      <a:pt x="114" y="220"/>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6" y="172"/>
                    </a:lnTo>
                    <a:lnTo>
                      <a:pt x="26" y="172"/>
                    </a:lnTo>
                    <a:lnTo>
                      <a:pt x="26" y="172"/>
                    </a:lnTo>
                    <a:lnTo>
                      <a:pt x="26" y="172"/>
                    </a:lnTo>
                    <a:lnTo>
                      <a:pt x="20" y="170"/>
                    </a:lnTo>
                    <a:lnTo>
                      <a:pt x="14" y="168"/>
                    </a:lnTo>
                    <a:lnTo>
                      <a:pt x="10" y="168"/>
                    </a:lnTo>
                    <a:lnTo>
                      <a:pt x="4" y="166"/>
                    </a:lnTo>
                    <a:lnTo>
                      <a:pt x="2" y="166"/>
                    </a:lnTo>
                    <a:lnTo>
                      <a:pt x="0" y="166"/>
                    </a:lnTo>
                    <a:lnTo>
                      <a:pt x="2" y="162"/>
                    </a:lnTo>
                    <a:lnTo>
                      <a:pt x="4" y="160"/>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2"/>
                    </a:lnTo>
                    <a:lnTo>
                      <a:pt x="80" y="34"/>
                    </a:lnTo>
                    <a:lnTo>
                      <a:pt x="80" y="38"/>
                    </a:lnTo>
                    <a:lnTo>
                      <a:pt x="80" y="44"/>
                    </a:lnTo>
                    <a:lnTo>
                      <a:pt x="80" y="48"/>
                    </a:lnTo>
                    <a:lnTo>
                      <a:pt x="82" y="50"/>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28" y="100"/>
                    </a:lnTo>
                    <a:lnTo>
                      <a:pt x="132" y="100"/>
                    </a:lnTo>
                    <a:lnTo>
                      <a:pt x="136" y="100"/>
                    </a:lnTo>
                    <a:lnTo>
                      <a:pt x="140" y="100"/>
                    </a:lnTo>
                    <a:lnTo>
                      <a:pt x="140" y="100"/>
                    </a:lnTo>
                    <a:lnTo>
                      <a:pt x="142" y="98"/>
                    </a:lnTo>
                    <a:lnTo>
                      <a:pt x="142" y="98"/>
                    </a:lnTo>
                    <a:lnTo>
                      <a:pt x="144" y="98"/>
                    </a:lnTo>
                    <a:lnTo>
                      <a:pt x="146" y="98"/>
                    </a:lnTo>
                    <a:lnTo>
                      <a:pt x="146" y="100"/>
                    </a:lnTo>
                    <a:lnTo>
                      <a:pt x="146" y="104"/>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0" y="186"/>
                    </a:lnTo>
                    <a:lnTo>
                      <a:pt x="122" y="188"/>
                    </a:lnTo>
                    <a:lnTo>
                      <a:pt x="124" y="194"/>
                    </a:lnTo>
                  </a:path>
                </a:pathLst>
              </a:custGeom>
              <a:grpFill/>
              <a:ln w="12700">
                <a:solidFill>
                  <a:schemeClr val="bg1"/>
                </a:solidFill>
                <a:prstDash val="solid"/>
                <a:round/>
                <a:headEnd/>
                <a:tailEnd/>
              </a:ln>
            </p:spPr>
            <p:txBody>
              <a:bodyPr/>
              <a:lstStyle/>
              <a:p>
                <a:endParaRPr lang="ko-KR" altLang="en-US"/>
              </a:p>
            </p:txBody>
          </p:sp>
          <p:sp>
            <p:nvSpPr>
              <p:cNvPr id="268" name="Freeform 329">
                <a:extLst>
                  <a:ext uri="{FF2B5EF4-FFF2-40B4-BE49-F238E27FC236}">
                    <a16:creationId xmlns:a16="http://schemas.microsoft.com/office/drawing/2014/main" id="{070657E1-3ABF-42B8-AD71-A6766747C5D3}"/>
                  </a:ext>
                </a:extLst>
              </p:cNvPr>
              <p:cNvSpPr>
                <a:spLocks/>
              </p:cNvSpPr>
              <p:nvPr/>
            </p:nvSpPr>
            <p:spPr bwMode="gray">
              <a:xfrm>
                <a:off x="4405" y="3102"/>
                <a:ext cx="80"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6" y="6"/>
                    </a:lnTo>
                    <a:lnTo>
                      <a:pt x="66" y="6"/>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2" y="64"/>
                    </a:lnTo>
                    <a:lnTo>
                      <a:pt x="40" y="66"/>
                    </a:lnTo>
                    <a:lnTo>
                      <a:pt x="38" y="70"/>
                    </a:lnTo>
                    <a:lnTo>
                      <a:pt x="38" y="70"/>
                    </a:lnTo>
                    <a:lnTo>
                      <a:pt x="36" y="72"/>
                    </a:lnTo>
                    <a:lnTo>
                      <a:pt x="36" y="76"/>
                    </a:lnTo>
                    <a:lnTo>
                      <a:pt x="34" y="78"/>
                    </a:lnTo>
                    <a:lnTo>
                      <a:pt x="32" y="80"/>
                    </a:lnTo>
                    <a:lnTo>
                      <a:pt x="32" y="80"/>
                    </a:lnTo>
                    <a:lnTo>
                      <a:pt x="32" y="82"/>
                    </a:lnTo>
                    <a:lnTo>
                      <a:pt x="30" y="84"/>
                    </a:lnTo>
                    <a:lnTo>
                      <a:pt x="26" y="84"/>
                    </a:lnTo>
                    <a:lnTo>
                      <a:pt x="24" y="84"/>
                    </a:lnTo>
                    <a:lnTo>
                      <a:pt x="22" y="82"/>
                    </a:lnTo>
                    <a:lnTo>
                      <a:pt x="12" y="82"/>
                    </a:lnTo>
                    <a:lnTo>
                      <a:pt x="10" y="80"/>
                    </a:lnTo>
                  </a:path>
                </a:pathLst>
              </a:custGeom>
              <a:grpFill/>
              <a:ln w="12700">
                <a:solidFill>
                  <a:schemeClr val="bg1"/>
                </a:solidFill>
                <a:prstDash val="solid"/>
                <a:round/>
                <a:headEnd/>
                <a:tailEnd/>
              </a:ln>
            </p:spPr>
            <p:txBody>
              <a:bodyPr/>
              <a:lstStyle/>
              <a:p>
                <a:endParaRPr lang="ko-KR" altLang="en-US"/>
              </a:p>
            </p:txBody>
          </p:sp>
          <p:sp>
            <p:nvSpPr>
              <p:cNvPr id="269" name="Freeform 330">
                <a:extLst>
                  <a:ext uri="{FF2B5EF4-FFF2-40B4-BE49-F238E27FC236}">
                    <a16:creationId xmlns:a16="http://schemas.microsoft.com/office/drawing/2014/main" id="{867E133C-7E07-4B6A-A06A-75058B1A3314}"/>
                  </a:ext>
                </a:extLst>
              </p:cNvPr>
              <p:cNvSpPr>
                <a:spLocks/>
              </p:cNvSpPr>
              <p:nvPr/>
            </p:nvSpPr>
            <p:spPr bwMode="gray">
              <a:xfrm>
                <a:off x="4515" y="3442"/>
                <a:ext cx="268"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88" y="424"/>
                    </a:lnTo>
                    <a:lnTo>
                      <a:pt x="104" y="402"/>
                    </a:lnTo>
                    <a:lnTo>
                      <a:pt x="112" y="382"/>
                    </a:lnTo>
                    <a:lnTo>
                      <a:pt x="112" y="370"/>
                    </a:lnTo>
                    <a:lnTo>
                      <a:pt x="124" y="368"/>
                    </a:lnTo>
                    <a:lnTo>
                      <a:pt x="124" y="354"/>
                    </a:lnTo>
                    <a:lnTo>
                      <a:pt x="112" y="348"/>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4" y="6"/>
                    </a:lnTo>
                    <a:lnTo>
                      <a:pt x="142" y="4"/>
                    </a:lnTo>
                    <a:lnTo>
                      <a:pt x="140" y="2"/>
                    </a:lnTo>
                    <a:lnTo>
                      <a:pt x="138" y="2"/>
                    </a:lnTo>
                    <a:lnTo>
                      <a:pt x="134" y="0"/>
                    </a:lnTo>
                    <a:lnTo>
                      <a:pt x="132" y="2"/>
                    </a:lnTo>
                    <a:lnTo>
                      <a:pt x="130" y="4"/>
                    </a:lnTo>
                    <a:lnTo>
                      <a:pt x="120" y="16"/>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path>
                </a:pathLst>
              </a:custGeom>
              <a:grpFill/>
              <a:ln w="12700">
                <a:solidFill>
                  <a:schemeClr val="bg1"/>
                </a:solidFill>
                <a:prstDash val="solid"/>
                <a:round/>
                <a:headEnd/>
                <a:tailEnd/>
              </a:ln>
            </p:spPr>
            <p:txBody>
              <a:bodyPr/>
              <a:lstStyle/>
              <a:p>
                <a:endParaRPr lang="ko-KR" altLang="en-US"/>
              </a:p>
            </p:txBody>
          </p:sp>
          <p:sp>
            <p:nvSpPr>
              <p:cNvPr id="270" name="Freeform 331">
                <a:extLst>
                  <a:ext uri="{FF2B5EF4-FFF2-40B4-BE49-F238E27FC236}">
                    <a16:creationId xmlns:a16="http://schemas.microsoft.com/office/drawing/2014/main" id="{D329B4F3-18D4-4E25-81F4-FAC5C5961861}"/>
                  </a:ext>
                </a:extLst>
              </p:cNvPr>
              <p:cNvSpPr>
                <a:spLocks/>
              </p:cNvSpPr>
              <p:nvPr/>
            </p:nvSpPr>
            <p:spPr bwMode="gray">
              <a:xfrm>
                <a:off x="4511" y="3052"/>
                <a:ext cx="532"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306" y="84"/>
                    </a:lnTo>
                    <a:lnTo>
                      <a:pt x="298" y="90"/>
                    </a:lnTo>
                    <a:lnTo>
                      <a:pt x="292" y="94"/>
                    </a:lnTo>
                    <a:lnTo>
                      <a:pt x="286" y="98"/>
                    </a:lnTo>
                    <a:lnTo>
                      <a:pt x="282" y="98"/>
                    </a:lnTo>
                    <a:lnTo>
                      <a:pt x="278" y="98"/>
                    </a:lnTo>
                    <a:lnTo>
                      <a:pt x="278" y="98"/>
                    </a:lnTo>
                    <a:lnTo>
                      <a:pt x="282" y="96"/>
                    </a:lnTo>
                    <a:lnTo>
                      <a:pt x="286" y="94"/>
                    </a:lnTo>
                    <a:lnTo>
                      <a:pt x="290" y="90"/>
                    </a:lnTo>
                    <a:lnTo>
                      <a:pt x="292" y="86"/>
                    </a:lnTo>
                    <a:lnTo>
                      <a:pt x="294" y="84"/>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22" y="46"/>
                    </a:lnTo>
                    <a:lnTo>
                      <a:pt x="312" y="26"/>
                    </a:lnTo>
                    <a:lnTo>
                      <a:pt x="296" y="8"/>
                    </a:lnTo>
                    <a:lnTo>
                      <a:pt x="290" y="4"/>
                    </a:lnTo>
                    <a:lnTo>
                      <a:pt x="282" y="0"/>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60" y="24"/>
                    </a:lnTo>
                    <a:lnTo>
                      <a:pt x="258" y="24"/>
                    </a:lnTo>
                    <a:lnTo>
                      <a:pt x="256" y="24"/>
                    </a:lnTo>
                    <a:lnTo>
                      <a:pt x="254" y="22"/>
                    </a:lnTo>
                    <a:lnTo>
                      <a:pt x="252" y="22"/>
                    </a:lnTo>
                    <a:lnTo>
                      <a:pt x="252" y="22"/>
                    </a:lnTo>
                    <a:lnTo>
                      <a:pt x="250" y="22"/>
                    </a:lnTo>
                    <a:lnTo>
                      <a:pt x="248" y="22"/>
                    </a:lnTo>
                    <a:lnTo>
                      <a:pt x="248" y="22"/>
                    </a:lnTo>
                    <a:lnTo>
                      <a:pt x="246" y="22"/>
                    </a:lnTo>
                    <a:lnTo>
                      <a:pt x="244" y="22"/>
                    </a:lnTo>
                    <a:lnTo>
                      <a:pt x="242" y="24"/>
                    </a:lnTo>
                    <a:lnTo>
                      <a:pt x="242" y="24"/>
                    </a:lnTo>
                    <a:lnTo>
                      <a:pt x="240" y="24"/>
                    </a:lnTo>
                    <a:lnTo>
                      <a:pt x="238" y="24"/>
                    </a:lnTo>
                    <a:lnTo>
                      <a:pt x="236" y="24"/>
                    </a:lnTo>
                    <a:lnTo>
                      <a:pt x="236" y="24"/>
                    </a:lnTo>
                    <a:lnTo>
                      <a:pt x="234" y="24"/>
                    </a:lnTo>
                    <a:lnTo>
                      <a:pt x="232" y="22"/>
                    </a:lnTo>
                    <a:lnTo>
                      <a:pt x="230" y="22"/>
                    </a:lnTo>
                    <a:lnTo>
                      <a:pt x="230" y="22"/>
                    </a:lnTo>
                    <a:lnTo>
                      <a:pt x="228" y="22"/>
                    </a:lnTo>
                    <a:lnTo>
                      <a:pt x="226" y="24"/>
                    </a:lnTo>
                    <a:lnTo>
                      <a:pt x="224" y="24"/>
                    </a:lnTo>
                    <a:lnTo>
                      <a:pt x="218" y="22"/>
                    </a:lnTo>
                    <a:lnTo>
                      <a:pt x="218" y="26"/>
                    </a:lnTo>
                    <a:lnTo>
                      <a:pt x="218" y="28"/>
                    </a:lnTo>
                    <a:lnTo>
                      <a:pt x="218" y="28"/>
                    </a:lnTo>
                    <a:lnTo>
                      <a:pt x="214" y="28"/>
                    </a:lnTo>
                    <a:lnTo>
                      <a:pt x="212" y="26"/>
                    </a:lnTo>
                    <a:lnTo>
                      <a:pt x="206" y="26"/>
                    </a:lnTo>
                    <a:lnTo>
                      <a:pt x="202" y="26"/>
                    </a:lnTo>
                    <a:lnTo>
                      <a:pt x="194" y="28"/>
                    </a:lnTo>
                    <a:lnTo>
                      <a:pt x="192" y="28"/>
                    </a:lnTo>
                    <a:lnTo>
                      <a:pt x="184" y="30"/>
                    </a:lnTo>
                    <a:lnTo>
                      <a:pt x="184" y="30"/>
                    </a:lnTo>
                    <a:lnTo>
                      <a:pt x="184" y="30"/>
                    </a:lnTo>
                    <a:lnTo>
                      <a:pt x="184" y="28"/>
                    </a:lnTo>
                    <a:lnTo>
                      <a:pt x="184" y="24"/>
                    </a:lnTo>
                    <a:lnTo>
                      <a:pt x="184" y="20"/>
                    </a:lnTo>
                    <a:lnTo>
                      <a:pt x="184" y="18"/>
                    </a:lnTo>
                    <a:lnTo>
                      <a:pt x="184" y="14"/>
                    </a:lnTo>
                    <a:lnTo>
                      <a:pt x="184" y="10"/>
                    </a:lnTo>
                    <a:lnTo>
                      <a:pt x="184" y="6"/>
                    </a:lnTo>
                    <a:lnTo>
                      <a:pt x="182" y="2"/>
                    </a:lnTo>
                    <a:lnTo>
                      <a:pt x="176"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50"/>
                    </a:lnTo>
                    <a:lnTo>
                      <a:pt x="78" y="46"/>
                    </a:lnTo>
                    <a:lnTo>
                      <a:pt x="76" y="44"/>
                    </a:lnTo>
                    <a:lnTo>
                      <a:pt x="76" y="42"/>
                    </a:lnTo>
                    <a:lnTo>
                      <a:pt x="76" y="42"/>
                    </a:lnTo>
                    <a:lnTo>
                      <a:pt x="74" y="40"/>
                    </a:lnTo>
                    <a:lnTo>
                      <a:pt x="52" y="44"/>
                    </a:lnTo>
                    <a:lnTo>
                      <a:pt x="52" y="52"/>
                    </a:lnTo>
                    <a:lnTo>
                      <a:pt x="60" y="52"/>
                    </a:lnTo>
                    <a:lnTo>
                      <a:pt x="62" y="6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4" y="200"/>
                    </a:lnTo>
                    <a:lnTo>
                      <a:pt x="6" y="200"/>
                    </a:lnTo>
                    <a:lnTo>
                      <a:pt x="10" y="198"/>
                    </a:lnTo>
                    <a:lnTo>
                      <a:pt x="12" y="198"/>
                    </a:lnTo>
                    <a:lnTo>
                      <a:pt x="14" y="200"/>
                    </a:lnTo>
                    <a:lnTo>
                      <a:pt x="16" y="202"/>
                    </a:lnTo>
                    <a:lnTo>
                      <a:pt x="16" y="202"/>
                    </a:lnTo>
                    <a:lnTo>
                      <a:pt x="16" y="202"/>
                    </a:lnTo>
                    <a:lnTo>
                      <a:pt x="18" y="204"/>
                    </a:lnTo>
                    <a:lnTo>
                      <a:pt x="22" y="204"/>
                    </a:lnTo>
                    <a:lnTo>
                      <a:pt x="26" y="206"/>
                    </a:lnTo>
                    <a:lnTo>
                      <a:pt x="30" y="206"/>
                    </a:lnTo>
                    <a:lnTo>
                      <a:pt x="30" y="206"/>
                    </a:lnTo>
                    <a:lnTo>
                      <a:pt x="30" y="206"/>
                    </a:lnTo>
                    <a:lnTo>
                      <a:pt x="34" y="204"/>
                    </a:lnTo>
                    <a:lnTo>
                      <a:pt x="36" y="202"/>
                    </a:lnTo>
                    <a:lnTo>
                      <a:pt x="38" y="200"/>
                    </a:lnTo>
                    <a:lnTo>
                      <a:pt x="42" y="198"/>
                    </a:lnTo>
                    <a:lnTo>
                      <a:pt x="42" y="196"/>
                    </a:lnTo>
                    <a:lnTo>
                      <a:pt x="42" y="222"/>
                    </a:lnTo>
                    <a:lnTo>
                      <a:pt x="42" y="222"/>
                    </a:lnTo>
                    <a:lnTo>
                      <a:pt x="42" y="224"/>
                    </a:lnTo>
                    <a:lnTo>
                      <a:pt x="44" y="224"/>
                    </a:lnTo>
                    <a:lnTo>
                      <a:pt x="48" y="226"/>
                    </a:lnTo>
                    <a:lnTo>
                      <a:pt x="50" y="226"/>
                    </a:lnTo>
                    <a:lnTo>
                      <a:pt x="54" y="226"/>
                    </a:lnTo>
                    <a:lnTo>
                      <a:pt x="58" y="226"/>
                    </a:lnTo>
                    <a:lnTo>
                      <a:pt x="64" y="226"/>
                    </a:lnTo>
                    <a:lnTo>
                      <a:pt x="70" y="226"/>
                    </a:lnTo>
                    <a:lnTo>
                      <a:pt x="74" y="224"/>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48" y="424"/>
                    </a:lnTo>
                    <a:lnTo>
                      <a:pt x="250" y="428"/>
                    </a:lnTo>
                    <a:lnTo>
                      <a:pt x="252" y="432"/>
                    </a:lnTo>
                    <a:lnTo>
                      <a:pt x="254" y="436"/>
                    </a:lnTo>
                    <a:lnTo>
                      <a:pt x="256" y="442"/>
                    </a:lnTo>
                    <a:lnTo>
                      <a:pt x="256" y="446"/>
                    </a:lnTo>
                    <a:lnTo>
                      <a:pt x="256" y="448"/>
                    </a:lnTo>
                    <a:lnTo>
                      <a:pt x="256" y="448"/>
                    </a:lnTo>
                    <a:lnTo>
                      <a:pt x="260" y="450"/>
                    </a:lnTo>
                    <a:lnTo>
                      <a:pt x="264" y="450"/>
                    </a:lnTo>
                    <a:lnTo>
                      <a:pt x="264" y="450"/>
                    </a:lnTo>
                    <a:lnTo>
                      <a:pt x="266" y="452"/>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path>
                </a:pathLst>
              </a:custGeom>
              <a:grpFill/>
              <a:ln w="12700">
                <a:solidFill>
                  <a:schemeClr val="bg1"/>
                </a:solidFill>
                <a:prstDash val="solid"/>
                <a:round/>
                <a:headEnd/>
                <a:tailEnd/>
              </a:ln>
            </p:spPr>
            <p:txBody>
              <a:bodyPr/>
              <a:lstStyle/>
              <a:p>
                <a:endParaRPr lang="ko-KR" altLang="en-US"/>
              </a:p>
            </p:txBody>
          </p:sp>
          <p:sp>
            <p:nvSpPr>
              <p:cNvPr id="271" name="Freeform 332">
                <a:extLst>
                  <a:ext uri="{FF2B5EF4-FFF2-40B4-BE49-F238E27FC236}">
                    <a16:creationId xmlns:a16="http://schemas.microsoft.com/office/drawing/2014/main" id="{76AB5C3A-D305-4C9B-9602-FA83E6005133}"/>
                  </a:ext>
                </a:extLst>
              </p:cNvPr>
              <p:cNvSpPr>
                <a:spLocks/>
              </p:cNvSpPr>
              <p:nvPr/>
            </p:nvSpPr>
            <p:spPr bwMode="gray">
              <a:xfrm>
                <a:off x="4479" y="3354"/>
                <a:ext cx="150"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path>
                </a:pathLst>
              </a:custGeom>
              <a:grpFill/>
              <a:ln w="12700">
                <a:solidFill>
                  <a:schemeClr val="bg1"/>
                </a:solidFill>
                <a:prstDash val="solid"/>
                <a:round/>
                <a:headEnd/>
                <a:tailEnd/>
              </a:ln>
            </p:spPr>
            <p:txBody>
              <a:bodyPr/>
              <a:lstStyle/>
              <a:p>
                <a:endParaRPr lang="ko-KR" altLang="en-US"/>
              </a:p>
            </p:txBody>
          </p:sp>
          <p:sp>
            <p:nvSpPr>
              <p:cNvPr id="272" name="Freeform 333">
                <a:extLst>
                  <a:ext uri="{FF2B5EF4-FFF2-40B4-BE49-F238E27FC236}">
                    <a16:creationId xmlns:a16="http://schemas.microsoft.com/office/drawing/2014/main" id="{9ABA8EDC-5E15-4629-901A-BA99D4C53E6D}"/>
                  </a:ext>
                </a:extLst>
              </p:cNvPr>
              <p:cNvSpPr>
                <a:spLocks/>
              </p:cNvSpPr>
              <p:nvPr/>
            </p:nvSpPr>
            <p:spPr bwMode="gray">
              <a:xfrm>
                <a:off x="4659" y="3404"/>
                <a:ext cx="110"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108" y="96"/>
                    </a:moveTo>
                    <a:lnTo>
                      <a:pt x="110" y="94"/>
                    </a:lnTo>
                    <a:lnTo>
                      <a:pt x="108" y="90"/>
                    </a:lnTo>
                    <a:lnTo>
                      <a:pt x="108" y="84"/>
                    </a:lnTo>
                    <a:lnTo>
                      <a:pt x="106" y="80"/>
                    </a:lnTo>
                    <a:lnTo>
                      <a:pt x="104" y="76"/>
                    </a:lnTo>
                    <a:lnTo>
                      <a:pt x="102" y="72"/>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64"/>
                    </a:lnTo>
                    <a:lnTo>
                      <a:pt x="72" y="54"/>
                    </a:lnTo>
                    <a:lnTo>
                      <a:pt x="70" y="42"/>
                    </a:lnTo>
                    <a:lnTo>
                      <a:pt x="68" y="32"/>
                    </a:lnTo>
                    <a:lnTo>
                      <a:pt x="68" y="28"/>
                    </a:lnTo>
                    <a:lnTo>
                      <a:pt x="68" y="24"/>
                    </a:lnTo>
                    <a:lnTo>
                      <a:pt x="68" y="20"/>
                    </a:lnTo>
                    <a:lnTo>
                      <a:pt x="68" y="18"/>
                    </a:lnTo>
                    <a:lnTo>
                      <a:pt x="68" y="18"/>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path>
                </a:pathLst>
              </a:custGeom>
              <a:grpFill/>
              <a:ln w="12700">
                <a:solidFill>
                  <a:schemeClr val="bg1"/>
                </a:solidFill>
                <a:prstDash val="solid"/>
                <a:round/>
                <a:headEnd/>
                <a:tailEnd/>
              </a:ln>
            </p:spPr>
            <p:txBody>
              <a:bodyPr/>
              <a:lstStyle/>
              <a:p>
                <a:endParaRPr lang="ko-KR" altLang="en-US"/>
              </a:p>
            </p:txBody>
          </p:sp>
          <p:sp>
            <p:nvSpPr>
              <p:cNvPr id="273" name="Freeform 334">
                <a:extLst>
                  <a:ext uri="{FF2B5EF4-FFF2-40B4-BE49-F238E27FC236}">
                    <a16:creationId xmlns:a16="http://schemas.microsoft.com/office/drawing/2014/main" id="{E59D5191-B805-485A-9D52-D9C714A0718E}"/>
                  </a:ext>
                </a:extLst>
              </p:cNvPr>
              <p:cNvSpPr>
                <a:spLocks/>
              </p:cNvSpPr>
              <p:nvPr/>
            </p:nvSpPr>
            <p:spPr bwMode="gray">
              <a:xfrm>
                <a:off x="4335" y="2928"/>
                <a:ext cx="52"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70">
                    <a:moveTo>
                      <a:pt x="52" y="70"/>
                    </a:moveTo>
                    <a:lnTo>
                      <a:pt x="50" y="64"/>
                    </a:lnTo>
                    <a:lnTo>
                      <a:pt x="46" y="60"/>
                    </a:lnTo>
                    <a:lnTo>
                      <a:pt x="46" y="60"/>
                    </a:lnTo>
                    <a:lnTo>
                      <a:pt x="44" y="58"/>
                    </a:lnTo>
                    <a:lnTo>
                      <a:pt x="44" y="54"/>
                    </a:lnTo>
                    <a:lnTo>
                      <a:pt x="44" y="50"/>
                    </a:lnTo>
                    <a:lnTo>
                      <a:pt x="46" y="46"/>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6" y="0"/>
                    </a:lnTo>
                    <a:lnTo>
                      <a:pt x="34" y="2"/>
                    </a:lnTo>
                    <a:lnTo>
                      <a:pt x="32" y="4"/>
                    </a:lnTo>
                    <a:lnTo>
                      <a:pt x="30" y="10"/>
                    </a:lnTo>
                    <a:lnTo>
                      <a:pt x="30" y="10"/>
                    </a:lnTo>
                    <a:lnTo>
                      <a:pt x="28" y="14"/>
                    </a:lnTo>
                    <a:lnTo>
                      <a:pt x="26" y="16"/>
                    </a:lnTo>
                    <a:lnTo>
                      <a:pt x="24" y="20"/>
                    </a:lnTo>
                    <a:lnTo>
                      <a:pt x="20" y="22"/>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0"/>
                    </a:lnTo>
                    <a:lnTo>
                      <a:pt x="6" y="40"/>
                    </a:lnTo>
                    <a:lnTo>
                      <a:pt x="6" y="42"/>
                    </a:lnTo>
                    <a:lnTo>
                      <a:pt x="6" y="42"/>
                    </a:lnTo>
                    <a:lnTo>
                      <a:pt x="4" y="44"/>
                    </a:lnTo>
                    <a:lnTo>
                      <a:pt x="2" y="44"/>
                    </a:lnTo>
                    <a:lnTo>
                      <a:pt x="2" y="44"/>
                    </a:lnTo>
                    <a:lnTo>
                      <a:pt x="0" y="42"/>
                    </a:lnTo>
                    <a:lnTo>
                      <a:pt x="0" y="42"/>
                    </a:lnTo>
                    <a:lnTo>
                      <a:pt x="0" y="44"/>
                    </a:lnTo>
                    <a:lnTo>
                      <a:pt x="0" y="44"/>
                    </a:lnTo>
                    <a:lnTo>
                      <a:pt x="8" y="52"/>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0" y="66"/>
                    </a:lnTo>
                    <a:lnTo>
                      <a:pt x="42" y="66"/>
                    </a:lnTo>
                    <a:lnTo>
                      <a:pt x="44" y="68"/>
                    </a:lnTo>
                    <a:lnTo>
                      <a:pt x="48" y="68"/>
                    </a:lnTo>
                    <a:lnTo>
                      <a:pt x="48" y="70"/>
                    </a:lnTo>
                    <a:lnTo>
                      <a:pt x="50" y="70"/>
                    </a:lnTo>
                    <a:lnTo>
                      <a:pt x="50" y="70"/>
                    </a:lnTo>
                    <a:lnTo>
                      <a:pt x="52" y="70"/>
                    </a:lnTo>
                    <a:lnTo>
                      <a:pt x="52" y="70"/>
                    </a:lnTo>
                  </a:path>
                </a:pathLst>
              </a:custGeom>
              <a:grpFill/>
              <a:ln w="12700">
                <a:solidFill>
                  <a:schemeClr val="bg1"/>
                </a:solidFill>
                <a:prstDash val="solid"/>
                <a:round/>
                <a:headEnd/>
                <a:tailEnd/>
              </a:ln>
            </p:spPr>
            <p:txBody>
              <a:bodyPr/>
              <a:lstStyle/>
              <a:p>
                <a:endParaRPr lang="ko-KR" altLang="en-US"/>
              </a:p>
            </p:txBody>
          </p:sp>
          <p:sp>
            <p:nvSpPr>
              <p:cNvPr id="274" name="Freeform 335">
                <a:extLst>
                  <a:ext uri="{FF2B5EF4-FFF2-40B4-BE49-F238E27FC236}">
                    <a16:creationId xmlns:a16="http://schemas.microsoft.com/office/drawing/2014/main" id="{C3636A5D-8F5E-4EBD-A160-501931928ED7}"/>
                  </a:ext>
                </a:extLst>
              </p:cNvPr>
              <p:cNvSpPr>
                <a:spLocks/>
              </p:cNvSpPr>
              <p:nvPr/>
            </p:nvSpPr>
            <p:spPr bwMode="gray">
              <a:xfrm>
                <a:off x="4275" y="2880"/>
                <a:ext cx="60"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4">
                    <a:moveTo>
                      <a:pt x="60" y="40"/>
                    </a:moveTo>
                    <a:lnTo>
                      <a:pt x="60" y="40"/>
                    </a:lnTo>
                    <a:lnTo>
                      <a:pt x="58" y="42"/>
                    </a:lnTo>
                    <a:lnTo>
                      <a:pt x="56" y="46"/>
                    </a:lnTo>
                    <a:lnTo>
                      <a:pt x="54" y="48"/>
                    </a:lnTo>
                    <a:lnTo>
                      <a:pt x="50" y="50"/>
                    </a:lnTo>
                    <a:lnTo>
                      <a:pt x="46" y="52"/>
                    </a:lnTo>
                    <a:lnTo>
                      <a:pt x="46" y="52"/>
                    </a:lnTo>
                    <a:lnTo>
                      <a:pt x="44" y="52"/>
                    </a:lnTo>
                    <a:lnTo>
                      <a:pt x="42" y="54"/>
                    </a:lnTo>
                    <a:lnTo>
                      <a:pt x="40" y="58"/>
                    </a:lnTo>
                    <a:lnTo>
                      <a:pt x="40" y="58"/>
                    </a:lnTo>
                    <a:lnTo>
                      <a:pt x="38" y="60"/>
                    </a:lnTo>
                    <a:lnTo>
                      <a:pt x="36" y="62"/>
                    </a:lnTo>
                    <a:lnTo>
                      <a:pt x="32"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4"/>
                    </a:lnTo>
                    <a:lnTo>
                      <a:pt x="54" y="36"/>
                    </a:lnTo>
                    <a:lnTo>
                      <a:pt x="56" y="38"/>
                    </a:lnTo>
                    <a:lnTo>
                      <a:pt x="60" y="40"/>
                    </a:lnTo>
                  </a:path>
                </a:pathLst>
              </a:custGeom>
              <a:grpFill/>
              <a:ln w="12700">
                <a:solidFill>
                  <a:schemeClr val="bg1"/>
                </a:solidFill>
                <a:prstDash val="solid"/>
                <a:round/>
                <a:headEnd/>
                <a:tailEnd/>
              </a:ln>
            </p:spPr>
            <p:txBody>
              <a:bodyPr/>
              <a:lstStyle/>
              <a:p>
                <a:endParaRPr lang="ko-KR" altLang="en-US"/>
              </a:p>
            </p:txBody>
          </p:sp>
          <p:sp>
            <p:nvSpPr>
              <p:cNvPr id="275" name="Freeform 336">
                <a:extLst>
                  <a:ext uri="{FF2B5EF4-FFF2-40B4-BE49-F238E27FC236}">
                    <a16:creationId xmlns:a16="http://schemas.microsoft.com/office/drawing/2014/main" id="{A13604D2-DD72-43AC-80F8-63D42D52F41B}"/>
                  </a:ext>
                </a:extLst>
              </p:cNvPr>
              <p:cNvSpPr>
                <a:spLocks/>
              </p:cNvSpPr>
              <p:nvPr/>
            </p:nvSpPr>
            <p:spPr bwMode="gray">
              <a:xfrm>
                <a:off x="4321" y="2872"/>
                <a:ext cx="14" cy="40"/>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40">
                    <a:moveTo>
                      <a:pt x="14" y="0"/>
                    </a:moveTo>
                    <a:lnTo>
                      <a:pt x="14" y="0"/>
                    </a:lnTo>
                    <a:lnTo>
                      <a:pt x="12" y="0"/>
                    </a:lnTo>
                    <a:lnTo>
                      <a:pt x="10" y="0"/>
                    </a:lnTo>
                    <a:lnTo>
                      <a:pt x="10" y="2"/>
                    </a:lnTo>
                    <a:lnTo>
                      <a:pt x="8" y="2"/>
                    </a:lnTo>
                    <a:lnTo>
                      <a:pt x="6" y="4"/>
                    </a:lnTo>
                    <a:lnTo>
                      <a:pt x="6" y="4"/>
                    </a:lnTo>
                    <a:lnTo>
                      <a:pt x="4" y="6"/>
                    </a:lnTo>
                    <a:lnTo>
                      <a:pt x="2" y="4"/>
                    </a:lnTo>
                    <a:lnTo>
                      <a:pt x="0" y="4"/>
                    </a:lnTo>
                    <a:lnTo>
                      <a:pt x="0" y="6"/>
                    </a:lnTo>
                    <a:lnTo>
                      <a:pt x="0" y="8"/>
                    </a:lnTo>
                    <a:lnTo>
                      <a:pt x="0" y="8"/>
                    </a:lnTo>
                    <a:lnTo>
                      <a:pt x="0" y="40"/>
                    </a:lnTo>
                    <a:lnTo>
                      <a:pt x="8"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path>
                </a:pathLst>
              </a:custGeom>
              <a:grpFill/>
              <a:ln w="12700">
                <a:solidFill>
                  <a:schemeClr val="bg1"/>
                </a:solidFill>
                <a:prstDash val="solid"/>
                <a:round/>
                <a:headEnd/>
                <a:tailEnd/>
              </a:ln>
            </p:spPr>
            <p:txBody>
              <a:bodyPr/>
              <a:lstStyle/>
              <a:p>
                <a:endParaRPr lang="ko-KR" altLang="en-US"/>
              </a:p>
            </p:txBody>
          </p:sp>
          <p:sp>
            <p:nvSpPr>
              <p:cNvPr id="276" name="Freeform 337">
                <a:extLst>
                  <a:ext uri="{FF2B5EF4-FFF2-40B4-BE49-F238E27FC236}">
                    <a16:creationId xmlns:a16="http://schemas.microsoft.com/office/drawing/2014/main" id="{72CFB35C-DAF5-4A1C-BE26-97610DADB70A}"/>
                  </a:ext>
                </a:extLst>
              </p:cNvPr>
              <p:cNvSpPr>
                <a:spLocks/>
              </p:cNvSpPr>
              <p:nvPr/>
            </p:nvSpPr>
            <p:spPr bwMode="gray">
              <a:xfrm>
                <a:off x="4349" y="2992"/>
                <a:ext cx="48"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8" y="16"/>
                    </a:moveTo>
                    <a:lnTo>
                      <a:pt x="48" y="16"/>
                    </a:lnTo>
                    <a:lnTo>
                      <a:pt x="48" y="16"/>
                    </a:lnTo>
                    <a:lnTo>
                      <a:pt x="46" y="14"/>
                    </a:lnTo>
                    <a:lnTo>
                      <a:pt x="44" y="14"/>
                    </a:lnTo>
                    <a:lnTo>
                      <a:pt x="42" y="12"/>
                    </a:lnTo>
                    <a:lnTo>
                      <a:pt x="40" y="10"/>
                    </a:lnTo>
                    <a:lnTo>
                      <a:pt x="40" y="8"/>
                    </a:lnTo>
                    <a:lnTo>
                      <a:pt x="38" y="6"/>
                    </a:lnTo>
                    <a:lnTo>
                      <a:pt x="38" y="6"/>
                    </a:lnTo>
                    <a:lnTo>
                      <a:pt x="38" y="6"/>
                    </a:lnTo>
                    <a:lnTo>
                      <a:pt x="36" y="6"/>
                    </a:lnTo>
                    <a:lnTo>
                      <a:pt x="36" y="6"/>
                    </a:lnTo>
                    <a:lnTo>
                      <a:pt x="34" y="6"/>
                    </a:lnTo>
                    <a:lnTo>
                      <a:pt x="34" y="6"/>
                    </a:lnTo>
                    <a:lnTo>
                      <a:pt x="30" y="4"/>
                    </a:lnTo>
                    <a:lnTo>
                      <a:pt x="28" y="4"/>
                    </a:lnTo>
                    <a:lnTo>
                      <a:pt x="26" y="2"/>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8" y="16"/>
                    </a:lnTo>
                    <a:lnTo>
                      <a:pt x="10" y="18"/>
                    </a:lnTo>
                    <a:lnTo>
                      <a:pt x="14" y="20"/>
                    </a:lnTo>
                    <a:lnTo>
                      <a:pt x="18" y="24"/>
                    </a:lnTo>
                    <a:lnTo>
                      <a:pt x="24" y="30"/>
                    </a:lnTo>
                    <a:lnTo>
                      <a:pt x="22" y="30"/>
                    </a:lnTo>
                    <a:lnTo>
                      <a:pt x="22" y="32"/>
                    </a:lnTo>
                    <a:lnTo>
                      <a:pt x="22" y="34"/>
                    </a:lnTo>
                    <a:lnTo>
                      <a:pt x="24" y="36"/>
                    </a:lnTo>
                    <a:lnTo>
                      <a:pt x="24" y="36"/>
                    </a:lnTo>
                    <a:lnTo>
                      <a:pt x="24" y="36"/>
                    </a:lnTo>
                    <a:lnTo>
                      <a:pt x="26" y="36"/>
                    </a:lnTo>
                    <a:lnTo>
                      <a:pt x="26" y="34"/>
                    </a:lnTo>
                    <a:lnTo>
                      <a:pt x="26" y="34"/>
                    </a:lnTo>
                    <a:lnTo>
                      <a:pt x="26" y="34"/>
                    </a:lnTo>
                    <a:lnTo>
                      <a:pt x="28" y="34"/>
                    </a:lnTo>
                    <a:lnTo>
                      <a:pt x="28" y="34"/>
                    </a:lnTo>
                    <a:lnTo>
                      <a:pt x="28" y="36"/>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path>
                </a:pathLst>
              </a:custGeom>
              <a:grpFill/>
              <a:ln w="12700">
                <a:solidFill>
                  <a:schemeClr val="bg1"/>
                </a:solidFill>
                <a:prstDash val="solid"/>
                <a:round/>
                <a:headEnd/>
                <a:tailEnd/>
              </a:ln>
            </p:spPr>
            <p:txBody>
              <a:bodyPr/>
              <a:lstStyle/>
              <a:p>
                <a:endParaRPr lang="ko-KR" altLang="en-US"/>
              </a:p>
            </p:txBody>
          </p:sp>
          <p:sp>
            <p:nvSpPr>
              <p:cNvPr id="277" name="Freeform 338">
                <a:extLst>
                  <a:ext uri="{FF2B5EF4-FFF2-40B4-BE49-F238E27FC236}">
                    <a16:creationId xmlns:a16="http://schemas.microsoft.com/office/drawing/2014/main" id="{9669AEA3-99EB-4120-BD24-5B91F4AB03AD}"/>
                  </a:ext>
                </a:extLst>
              </p:cNvPr>
              <p:cNvSpPr>
                <a:spLocks/>
              </p:cNvSpPr>
              <p:nvPr/>
            </p:nvSpPr>
            <p:spPr bwMode="gray">
              <a:xfrm>
                <a:off x="4383" y="3010"/>
                <a:ext cx="82"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30">
                    <a:moveTo>
                      <a:pt x="16" y="0"/>
                    </a:moveTo>
                    <a:lnTo>
                      <a:pt x="12" y="6"/>
                    </a:lnTo>
                    <a:lnTo>
                      <a:pt x="10" y="8"/>
                    </a:lnTo>
                    <a:lnTo>
                      <a:pt x="8" y="10"/>
                    </a:lnTo>
                    <a:lnTo>
                      <a:pt x="6" y="14"/>
                    </a:lnTo>
                    <a:lnTo>
                      <a:pt x="6" y="14"/>
                    </a:lnTo>
                    <a:lnTo>
                      <a:pt x="4" y="18"/>
                    </a:lnTo>
                    <a:lnTo>
                      <a:pt x="2" y="20"/>
                    </a:lnTo>
                    <a:lnTo>
                      <a:pt x="0" y="20"/>
                    </a:lnTo>
                    <a:lnTo>
                      <a:pt x="0" y="20"/>
                    </a:lnTo>
                    <a:lnTo>
                      <a:pt x="6" y="22"/>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2" y="22"/>
                    </a:lnTo>
                    <a:lnTo>
                      <a:pt x="44" y="24"/>
                    </a:lnTo>
                    <a:lnTo>
                      <a:pt x="46" y="26"/>
                    </a:lnTo>
                    <a:lnTo>
                      <a:pt x="50" y="30"/>
                    </a:lnTo>
                    <a:lnTo>
                      <a:pt x="50" y="28"/>
                    </a:lnTo>
                    <a:lnTo>
                      <a:pt x="54" y="28"/>
                    </a:lnTo>
                    <a:lnTo>
                      <a:pt x="56" y="28"/>
                    </a:lnTo>
                    <a:lnTo>
                      <a:pt x="56" y="26"/>
                    </a:lnTo>
                    <a:lnTo>
                      <a:pt x="56" y="26"/>
                    </a:lnTo>
                    <a:lnTo>
                      <a:pt x="56" y="26"/>
                    </a:lnTo>
                    <a:lnTo>
                      <a:pt x="56" y="26"/>
                    </a:lnTo>
                    <a:lnTo>
                      <a:pt x="54" y="24"/>
                    </a:lnTo>
                    <a:lnTo>
                      <a:pt x="54" y="24"/>
                    </a:lnTo>
                    <a:lnTo>
                      <a:pt x="52" y="22"/>
                    </a:lnTo>
                    <a:lnTo>
                      <a:pt x="52" y="22"/>
                    </a:lnTo>
                    <a:lnTo>
                      <a:pt x="54" y="20"/>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6" y="14"/>
                    </a:lnTo>
                    <a:lnTo>
                      <a:pt x="78" y="16"/>
                    </a:lnTo>
                    <a:lnTo>
                      <a:pt x="80" y="18"/>
                    </a:lnTo>
                    <a:lnTo>
                      <a:pt x="82" y="14"/>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8"/>
                    </a:lnTo>
                    <a:lnTo>
                      <a:pt x="32" y="6"/>
                    </a:lnTo>
                    <a:lnTo>
                      <a:pt x="30" y="6"/>
                    </a:lnTo>
                    <a:lnTo>
                      <a:pt x="26" y="4"/>
                    </a:lnTo>
                    <a:lnTo>
                      <a:pt x="16" y="0"/>
                    </a:lnTo>
                  </a:path>
                </a:pathLst>
              </a:custGeom>
              <a:grpFill/>
              <a:ln w="12700">
                <a:solidFill>
                  <a:schemeClr val="bg1"/>
                </a:solidFill>
                <a:prstDash val="solid"/>
                <a:round/>
                <a:headEnd/>
                <a:tailEnd/>
              </a:ln>
            </p:spPr>
            <p:txBody>
              <a:bodyPr/>
              <a:lstStyle/>
              <a:p>
                <a:endParaRPr lang="ko-KR" altLang="en-US"/>
              </a:p>
            </p:txBody>
          </p:sp>
          <p:sp>
            <p:nvSpPr>
              <p:cNvPr id="278" name="Freeform 339">
                <a:extLst>
                  <a:ext uri="{FF2B5EF4-FFF2-40B4-BE49-F238E27FC236}">
                    <a16:creationId xmlns:a16="http://schemas.microsoft.com/office/drawing/2014/main" id="{C54A51D9-08B3-4414-8D89-CC6C4BE420B4}"/>
                  </a:ext>
                </a:extLst>
              </p:cNvPr>
              <p:cNvSpPr>
                <a:spLocks/>
              </p:cNvSpPr>
              <p:nvPr/>
            </p:nvSpPr>
            <p:spPr bwMode="gray">
              <a:xfrm>
                <a:off x="3961" y="2686"/>
                <a:ext cx="386" cy="248"/>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2" y="164"/>
                    </a:lnTo>
                    <a:lnTo>
                      <a:pt x="340" y="164"/>
                    </a:lnTo>
                    <a:lnTo>
                      <a:pt x="340" y="164"/>
                    </a:lnTo>
                    <a:lnTo>
                      <a:pt x="338" y="164"/>
                    </a:lnTo>
                    <a:lnTo>
                      <a:pt x="336" y="166"/>
                    </a:lnTo>
                    <a:lnTo>
                      <a:pt x="334" y="170"/>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4"/>
                    </a:lnTo>
                    <a:lnTo>
                      <a:pt x="360" y="192"/>
                    </a:lnTo>
                    <a:lnTo>
                      <a:pt x="360" y="190"/>
                    </a:lnTo>
                    <a:lnTo>
                      <a:pt x="362" y="190"/>
                    </a:lnTo>
                    <a:lnTo>
                      <a:pt x="364" y="192"/>
                    </a:lnTo>
                    <a:lnTo>
                      <a:pt x="366" y="190"/>
                    </a:lnTo>
                    <a:lnTo>
                      <a:pt x="366" y="190"/>
                    </a:lnTo>
                    <a:lnTo>
                      <a:pt x="368" y="188"/>
                    </a:lnTo>
                    <a:lnTo>
                      <a:pt x="370" y="188"/>
                    </a:lnTo>
                    <a:lnTo>
                      <a:pt x="372" y="188"/>
                    </a:lnTo>
                    <a:lnTo>
                      <a:pt x="374" y="186"/>
                    </a:lnTo>
                    <a:lnTo>
                      <a:pt x="374" y="186"/>
                    </a:lnTo>
                  </a:path>
                </a:pathLst>
              </a:custGeom>
              <a:grpFill/>
              <a:ln w="12700">
                <a:solidFill>
                  <a:schemeClr val="bg1"/>
                </a:solidFill>
                <a:prstDash val="solid"/>
                <a:round/>
                <a:headEnd/>
                <a:tailEnd/>
              </a:ln>
            </p:spPr>
            <p:txBody>
              <a:bodyPr/>
              <a:lstStyle/>
              <a:p>
                <a:endParaRPr lang="ko-KR" altLang="en-US"/>
              </a:p>
            </p:txBody>
          </p:sp>
          <p:sp>
            <p:nvSpPr>
              <p:cNvPr id="279" name="Freeform 340">
                <a:extLst>
                  <a:ext uri="{FF2B5EF4-FFF2-40B4-BE49-F238E27FC236}">
                    <a16:creationId xmlns:a16="http://schemas.microsoft.com/office/drawing/2014/main" id="{B709648C-B02F-4BC3-AC1D-349311C2F6A9}"/>
                  </a:ext>
                </a:extLst>
              </p:cNvPr>
              <p:cNvSpPr>
                <a:spLocks/>
              </p:cNvSpPr>
              <p:nvPr/>
            </p:nvSpPr>
            <p:spPr bwMode="gray">
              <a:xfrm>
                <a:off x="4305" y="2920"/>
                <a:ext cx="82"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46">
                    <a:moveTo>
                      <a:pt x="82" y="8"/>
                    </a:moveTo>
                    <a:lnTo>
                      <a:pt x="80" y="8"/>
                    </a:lnTo>
                    <a:lnTo>
                      <a:pt x="78" y="8"/>
                    </a:lnTo>
                    <a:lnTo>
                      <a:pt x="76" y="8"/>
                    </a:lnTo>
                    <a:lnTo>
                      <a:pt x="74" y="8"/>
                    </a:lnTo>
                    <a:lnTo>
                      <a:pt x="72" y="8"/>
                    </a:lnTo>
                    <a:lnTo>
                      <a:pt x="70" y="10"/>
                    </a:lnTo>
                    <a:lnTo>
                      <a:pt x="68" y="8"/>
                    </a:lnTo>
                    <a:lnTo>
                      <a:pt x="66" y="8"/>
                    </a:lnTo>
                    <a:lnTo>
                      <a:pt x="66" y="8"/>
                    </a:lnTo>
                    <a:lnTo>
                      <a:pt x="64" y="10"/>
                    </a:lnTo>
                    <a:lnTo>
                      <a:pt x="62" y="12"/>
                    </a:lnTo>
                    <a:lnTo>
                      <a:pt x="60" y="18"/>
                    </a:lnTo>
                    <a:lnTo>
                      <a:pt x="60" y="18"/>
                    </a:lnTo>
                    <a:lnTo>
                      <a:pt x="58" y="22"/>
                    </a:lnTo>
                    <a:lnTo>
                      <a:pt x="56" y="24"/>
                    </a:lnTo>
                    <a:lnTo>
                      <a:pt x="54" y="28"/>
                    </a:lnTo>
                    <a:lnTo>
                      <a:pt x="50" y="30"/>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2"/>
                    </a:lnTo>
                    <a:lnTo>
                      <a:pt x="32" y="44"/>
                    </a:lnTo>
                    <a:lnTo>
                      <a:pt x="30" y="44"/>
                    </a:lnTo>
                    <a:lnTo>
                      <a:pt x="30" y="42"/>
                    </a:lnTo>
                    <a:lnTo>
                      <a:pt x="30" y="42"/>
                    </a:lnTo>
                    <a:lnTo>
                      <a:pt x="30" y="38"/>
                    </a:lnTo>
                    <a:lnTo>
                      <a:pt x="30" y="36"/>
                    </a:lnTo>
                    <a:lnTo>
                      <a:pt x="30" y="36"/>
                    </a:lnTo>
                    <a:lnTo>
                      <a:pt x="30" y="34"/>
                    </a:lnTo>
                    <a:lnTo>
                      <a:pt x="28" y="32"/>
                    </a:lnTo>
                    <a:lnTo>
                      <a:pt x="26" y="32"/>
                    </a:lnTo>
                    <a:lnTo>
                      <a:pt x="24" y="30"/>
                    </a:lnTo>
                    <a:lnTo>
                      <a:pt x="22" y="30"/>
                    </a:lnTo>
                    <a:lnTo>
                      <a:pt x="20" y="30"/>
                    </a:lnTo>
                    <a:lnTo>
                      <a:pt x="18" y="30"/>
                    </a:lnTo>
                    <a:lnTo>
                      <a:pt x="16" y="32"/>
                    </a:lnTo>
                    <a:lnTo>
                      <a:pt x="16" y="32"/>
                    </a:lnTo>
                    <a:lnTo>
                      <a:pt x="14" y="32"/>
                    </a:lnTo>
                    <a:lnTo>
                      <a:pt x="12" y="30"/>
                    </a:lnTo>
                    <a:lnTo>
                      <a:pt x="12" y="28"/>
                    </a:lnTo>
                    <a:lnTo>
                      <a:pt x="10" y="28"/>
                    </a:lnTo>
                    <a:lnTo>
                      <a:pt x="6" y="24"/>
                    </a:lnTo>
                    <a:lnTo>
                      <a:pt x="2" y="24"/>
                    </a:lnTo>
                    <a:lnTo>
                      <a:pt x="0" y="24"/>
                    </a:lnTo>
                    <a:lnTo>
                      <a:pt x="2" y="22"/>
                    </a:lnTo>
                    <a:lnTo>
                      <a:pt x="2" y="22"/>
                    </a:lnTo>
                    <a:lnTo>
                      <a:pt x="2" y="22"/>
                    </a:lnTo>
                    <a:lnTo>
                      <a:pt x="2" y="22"/>
                    </a:lnTo>
                    <a:lnTo>
                      <a:pt x="6" y="22"/>
                    </a:lnTo>
                    <a:lnTo>
                      <a:pt x="8" y="20"/>
                    </a:lnTo>
                    <a:lnTo>
                      <a:pt x="10" y="18"/>
                    </a:lnTo>
                    <a:lnTo>
                      <a:pt x="10" y="18"/>
                    </a:lnTo>
                    <a:lnTo>
                      <a:pt x="12" y="14"/>
                    </a:lnTo>
                    <a:lnTo>
                      <a:pt x="14" y="12"/>
                    </a:lnTo>
                    <a:lnTo>
                      <a:pt x="16" y="12"/>
                    </a:lnTo>
                    <a:lnTo>
                      <a:pt x="16" y="12"/>
                    </a:lnTo>
                    <a:lnTo>
                      <a:pt x="20" y="10"/>
                    </a:lnTo>
                    <a:lnTo>
                      <a:pt x="24" y="8"/>
                    </a:lnTo>
                    <a:lnTo>
                      <a:pt x="26" y="4"/>
                    </a:lnTo>
                    <a:lnTo>
                      <a:pt x="28" y="2"/>
                    </a:lnTo>
                    <a:lnTo>
                      <a:pt x="28" y="2"/>
                    </a:lnTo>
                    <a:lnTo>
                      <a:pt x="30" y="0"/>
                    </a:lnTo>
                    <a:lnTo>
                      <a:pt x="32" y="0"/>
                    </a:lnTo>
                    <a:lnTo>
                      <a:pt x="34" y="0"/>
                    </a:lnTo>
                    <a:lnTo>
                      <a:pt x="34" y="0"/>
                    </a:lnTo>
                    <a:lnTo>
                      <a:pt x="36" y="0"/>
                    </a:lnTo>
                    <a:lnTo>
                      <a:pt x="40" y="0"/>
                    </a:lnTo>
                    <a:lnTo>
                      <a:pt x="42"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6"/>
                    </a:lnTo>
                    <a:lnTo>
                      <a:pt x="82" y="8"/>
                    </a:lnTo>
                  </a:path>
                </a:pathLst>
              </a:custGeom>
              <a:grpFill/>
              <a:ln w="12700">
                <a:solidFill>
                  <a:schemeClr val="bg1"/>
                </a:solidFill>
                <a:prstDash val="solid"/>
                <a:round/>
                <a:headEnd/>
                <a:tailEnd/>
              </a:ln>
            </p:spPr>
            <p:txBody>
              <a:bodyPr/>
              <a:lstStyle/>
              <a:p>
                <a:endParaRPr lang="ko-KR" altLang="en-US"/>
              </a:p>
            </p:txBody>
          </p:sp>
          <p:sp>
            <p:nvSpPr>
              <p:cNvPr id="280" name="Freeform 341">
                <a:extLst>
                  <a:ext uri="{FF2B5EF4-FFF2-40B4-BE49-F238E27FC236}">
                    <a16:creationId xmlns:a16="http://schemas.microsoft.com/office/drawing/2014/main" id="{F8472A5E-3E89-491E-BE87-CBB709DB4625}"/>
                  </a:ext>
                </a:extLst>
              </p:cNvPr>
              <p:cNvSpPr>
                <a:spLocks/>
              </p:cNvSpPr>
              <p:nvPr/>
            </p:nvSpPr>
            <p:spPr bwMode="gray">
              <a:xfrm>
                <a:off x="4293" y="2944"/>
                <a:ext cx="44"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0" y="8"/>
                    </a:lnTo>
                    <a:lnTo>
                      <a:pt x="32" y="6"/>
                    </a:lnTo>
                    <a:lnTo>
                      <a:pt x="34" y="6"/>
                    </a:lnTo>
                    <a:lnTo>
                      <a:pt x="38" y="6"/>
                    </a:lnTo>
                    <a:lnTo>
                      <a:pt x="38" y="6"/>
                    </a:lnTo>
                    <a:lnTo>
                      <a:pt x="40" y="8"/>
                    </a:lnTo>
                    <a:lnTo>
                      <a:pt x="42" y="10"/>
                    </a:lnTo>
                    <a:lnTo>
                      <a:pt x="44" y="12"/>
                    </a:lnTo>
                    <a:lnTo>
                      <a:pt x="44" y="14"/>
                    </a:lnTo>
                    <a:lnTo>
                      <a:pt x="44" y="16"/>
                    </a:lnTo>
                    <a:lnTo>
                      <a:pt x="44" y="18"/>
                    </a:lnTo>
                    <a:lnTo>
                      <a:pt x="44" y="20"/>
                    </a:lnTo>
                  </a:path>
                </a:pathLst>
              </a:custGeom>
              <a:grpFill/>
              <a:ln w="12700">
                <a:solidFill>
                  <a:schemeClr val="bg1"/>
                </a:solidFill>
                <a:prstDash val="solid"/>
                <a:round/>
                <a:headEnd/>
                <a:tailEnd/>
              </a:ln>
            </p:spPr>
            <p:txBody>
              <a:bodyPr/>
              <a:lstStyle/>
              <a:p>
                <a:endParaRPr lang="ko-KR" altLang="en-US"/>
              </a:p>
            </p:txBody>
          </p:sp>
          <p:sp>
            <p:nvSpPr>
              <p:cNvPr id="281" name="Freeform 342">
                <a:extLst>
                  <a:ext uri="{FF2B5EF4-FFF2-40B4-BE49-F238E27FC236}">
                    <a16:creationId xmlns:a16="http://schemas.microsoft.com/office/drawing/2014/main" id="{177BC1A8-73F9-47BF-B1AA-9BC47D4DEB12}"/>
                  </a:ext>
                </a:extLst>
              </p:cNvPr>
              <p:cNvSpPr>
                <a:spLocks/>
              </p:cNvSpPr>
              <p:nvPr/>
            </p:nvSpPr>
            <p:spPr bwMode="gray">
              <a:xfrm>
                <a:off x="4543" y="2872"/>
                <a:ext cx="38" cy="28"/>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4" y="28"/>
                    </a:lnTo>
                    <a:lnTo>
                      <a:pt x="6" y="28"/>
                    </a:lnTo>
                    <a:lnTo>
                      <a:pt x="8" y="28"/>
                    </a:lnTo>
                    <a:lnTo>
                      <a:pt x="12" y="26"/>
                    </a:lnTo>
                    <a:lnTo>
                      <a:pt x="14" y="24"/>
                    </a:lnTo>
                    <a:lnTo>
                      <a:pt x="16" y="24"/>
                    </a:lnTo>
                    <a:lnTo>
                      <a:pt x="18" y="22"/>
                    </a:lnTo>
                    <a:lnTo>
                      <a:pt x="20" y="22"/>
                    </a:lnTo>
                    <a:lnTo>
                      <a:pt x="22" y="24"/>
                    </a:lnTo>
                    <a:lnTo>
                      <a:pt x="22" y="24"/>
                    </a:lnTo>
                    <a:lnTo>
                      <a:pt x="32" y="22"/>
                    </a:lnTo>
                    <a:lnTo>
                      <a:pt x="38" y="20"/>
                    </a:lnTo>
                    <a:lnTo>
                      <a:pt x="38" y="12"/>
                    </a:lnTo>
                    <a:lnTo>
                      <a:pt x="32" y="10"/>
                    </a:lnTo>
                    <a:lnTo>
                      <a:pt x="24" y="8"/>
                    </a:lnTo>
                    <a:lnTo>
                      <a:pt x="30" y="6"/>
                    </a:lnTo>
                    <a:lnTo>
                      <a:pt x="20" y="6"/>
                    </a:lnTo>
                    <a:lnTo>
                      <a:pt x="14" y="2"/>
                    </a:lnTo>
                    <a:lnTo>
                      <a:pt x="4" y="0"/>
                    </a:lnTo>
                  </a:path>
                </a:pathLst>
              </a:custGeom>
              <a:grpFill/>
              <a:ln w="12700">
                <a:solidFill>
                  <a:schemeClr val="bg1"/>
                </a:solidFill>
                <a:prstDash val="solid"/>
                <a:round/>
                <a:headEnd/>
                <a:tailEnd/>
              </a:ln>
            </p:spPr>
            <p:txBody>
              <a:bodyPr/>
              <a:lstStyle/>
              <a:p>
                <a:endParaRPr lang="ko-KR" altLang="en-US"/>
              </a:p>
            </p:txBody>
          </p:sp>
          <p:sp>
            <p:nvSpPr>
              <p:cNvPr id="282" name="Freeform 343">
                <a:extLst>
                  <a:ext uri="{FF2B5EF4-FFF2-40B4-BE49-F238E27FC236}">
                    <a16:creationId xmlns:a16="http://schemas.microsoft.com/office/drawing/2014/main" id="{DBD5E86B-D39E-4B71-8326-373E154ECC80}"/>
                  </a:ext>
                </a:extLst>
              </p:cNvPr>
              <p:cNvSpPr>
                <a:spLocks/>
              </p:cNvSpPr>
              <p:nvPr/>
            </p:nvSpPr>
            <p:spPr bwMode="gray">
              <a:xfrm>
                <a:off x="4505" y="2866"/>
                <a:ext cx="44" cy="36"/>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36">
                    <a:moveTo>
                      <a:pt x="12" y="2"/>
                    </a:moveTo>
                    <a:lnTo>
                      <a:pt x="8" y="6"/>
                    </a:lnTo>
                    <a:lnTo>
                      <a:pt x="12" y="8"/>
                    </a:lnTo>
                    <a:lnTo>
                      <a:pt x="14" y="8"/>
                    </a:lnTo>
                    <a:lnTo>
                      <a:pt x="16" y="8"/>
                    </a:lnTo>
                    <a:lnTo>
                      <a:pt x="18" y="8"/>
                    </a:lnTo>
                    <a:lnTo>
                      <a:pt x="22" y="10"/>
                    </a:lnTo>
                    <a:lnTo>
                      <a:pt x="24" y="10"/>
                    </a:lnTo>
                    <a:lnTo>
                      <a:pt x="26" y="14"/>
                    </a:lnTo>
                    <a:lnTo>
                      <a:pt x="26" y="14"/>
                    </a:lnTo>
                    <a:lnTo>
                      <a:pt x="26" y="16"/>
                    </a:lnTo>
                    <a:lnTo>
                      <a:pt x="26" y="18"/>
                    </a:lnTo>
                    <a:lnTo>
                      <a:pt x="26" y="20"/>
                    </a:lnTo>
                    <a:lnTo>
                      <a:pt x="24" y="22"/>
                    </a:lnTo>
                    <a:lnTo>
                      <a:pt x="20" y="22"/>
                    </a:lnTo>
                    <a:lnTo>
                      <a:pt x="10" y="18"/>
                    </a:lnTo>
                    <a:lnTo>
                      <a:pt x="4" y="18"/>
                    </a:lnTo>
                    <a:lnTo>
                      <a:pt x="0" y="22"/>
                    </a:lnTo>
                    <a:lnTo>
                      <a:pt x="6" y="26"/>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path>
                </a:pathLst>
              </a:custGeom>
              <a:grpFill/>
              <a:ln w="12700">
                <a:solidFill>
                  <a:schemeClr val="bg1"/>
                </a:solidFill>
                <a:prstDash val="solid"/>
                <a:round/>
                <a:headEnd/>
                <a:tailEnd/>
              </a:ln>
            </p:spPr>
            <p:txBody>
              <a:bodyPr/>
              <a:lstStyle/>
              <a:p>
                <a:endParaRPr lang="ko-KR" altLang="en-US"/>
              </a:p>
            </p:txBody>
          </p:sp>
          <p:sp>
            <p:nvSpPr>
              <p:cNvPr id="283" name="Freeform 344">
                <a:extLst>
                  <a:ext uri="{FF2B5EF4-FFF2-40B4-BE49-F238E27FC236}">
                    <a16:creationId xmlns:a16="http://schemas.microsoft.com/office/drawing/2014/main" id="{88AA9ADE-61F7-4995-9A45-D536AC9AEAFC}"/>
                  </a:ext>
                </a:extLst>
              </p:cNvPr>
              <p:cNvSpPr>
                <a:spLocks/>
              </p:cNvSpPr>
              <p:nvPr/>
            </p:nvSpPr>
            <p:spPr bwMode="gray">
              <a:xfrm>
                <a:off x="4369" y="2820"/>
                <a:ext cx="140" cy="54"/>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54">
                    <a:moveTo>
                      <a:pt x="18" y="2"/>
                    </a:moveTo>
                    <a:lnTo>
                      <a:pt x="16" y="2"/>
                    </a:lnTo>
                    <a:lnTo>
                      <a:pt x="14" y="4"/>
                    </a:lnTo>
                    <a:lnTo>
                      <a:pt x="10" y="6"/>
                    </a:lnTo>
                    <a:lnTo>
                      <a:pt x="6" y="8"/>
                    </a:lnTo>
                    <a:lnTo>
                      <a:pt x="2" y="10"/>
                    </a:lnTo>
                    <a:lnTo>
                      <a:pt x="0" y="14"/>
                    </a:lnTo>
                    <a:lnTo>
                      <a:pt x="0" y="18"/>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path>
                </a:pathLst>
              </a:custGeom>
              <a:grpFill/>
              <a:ln w="12700">
                <a:solidFill>
                  <a:schemeClr val="bg1"/>
                </a:solidFill>
                <a:prstDash val="solid"/>
                <a:round/>
                <a:headEnd/>
                <a:tailEnd/>
              </a:ln>
            </p:spPr>
            <p:txBody>
              <a:bodyPr/>
              <a:lstStyle/>
              <a:p>
                <a:endParaRPr lang="ko-KR" altLang="en-US"/>
              </a:p>
            </p:txBody>
          </p:sp>
          <p:sp>
            <p:nvSpPr>
              <p:cNvPr id="284" name="Freeform 345">
                <a:extLst>
                  <a:ext uri="{FF2B5EF4-FFF2-40B4-BE49-F238E27FC236}">
                    <a16:creationId xmlns:a16="http://schemas.microsoft.com/office/drawing/2014/main" id="{C7AA2EE9-21FD-4CF7-8CF7-BA073DE01FF9}"/>
                  </a:ext>
                </a:extLst>
              </p:cNvPr>
              <p:cNvSpPr>
                <a:spLocks/>
              </p:cNvSpPr>
              <p:nvPr/>
            </p:nvSpPr>
            <p:spPr bwMode="gray">
              <a:xfrm>
                <a:off x="4605" y="1462"/>
                <a:ext cx="440" cy="658"/>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2" y="142"/>
                    </a:lnTo>
                    <a:lnTo>
                      <a:pt x="50" y="144"/>
                    </a:lnTo>
                    <a:lnTo>
                      <a:pt x="48" y="146"/>
                    </a:lnTo>
                    <a:lnTo>
                      <a:pt x="48" y="150"/>
                    </a:lnTo>
                    <a:lnTo>
                      <a:pt x="50" y="154"/>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4" y="274"/>
                    </a:lnTo>
                    <a:lnTo>
                      <a:pt x="42" y="274"/>
                    </a:lnTo>
                    <a:lnTo>
                      <a:pt x="38" y="272"/>
                    </a:lnTo>
                    <a:lnTo>
                      <a:pt x="36" y="270"/>
                    </a:lnTo>
                    <a:lnTo>
                      <a:pt x="32" y="268"/>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08" y="302"/>
                    </a:lnTo>
                    <a:lnTo>
                      <a:pt x="110" y="302"/>
                    </a:lnTo>
                    <a:lnTo>
                      <a:pt x="112" y="304"/>
                    </a:lnTo>
                    <a:lnTo>
                      <a:pt x="114" y="306"/>
                    </a:lnTo>
                    <a:lnTo>
                      <a:pt x="116" y="310"/>
                    </a:lnTo>
                    <a:lnTo>
                      <a:pt x="118" y="314"/>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4" y="410"/>
                    </a:lnTo>
                    <a:lnTo>
                      <a:pt x="142" y="410"/>
                    </a:lnTo>
                    <a:lnTo>
                      <a:pt x="140"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8" y="464"/>
                    </a:lnTo>
                    <a:lnTo>
                      <a:pt x="174" y="464"/>
                    </a:lnTo>
                    <a:lnTo>
                      <a:pt x="170" y="462"/>
                    </a:lnTo>
                    <a:lnTo>
                      <a:pt x="166" y="458"/>
                    </a:lnTo>
                    <a:lnTo>
                      <a:pt x="162" y="456"/>
                    </a:lnTo>
                    <a:lnTo>
                      <a:pt x="156" y="454"/>
                    </a:lnTo>
                    <a:lnTo>
                      <a:pt x="152" y="454"/>
                    </a:lnTo>
                    <a:lnTo>
                      <a:pt x="148" y="454"/>
                    </a:lnTo>
                    <a:lnTo>
                      <a:pt x="148" y="456"/>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58"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2"/>
                    </a:lnTo>
                    <a:lnTo>
                      <a:pt x="334" y="472"/>
                    </a:lnTo>
                    <a:lnTo>
                      <a:pt x="334" y="470"/>
                    </a:lnTo>
                    <a:lnTo>
                      <a:pt x="334" y="468"/>
                    </a:lnTo>
                    <a:lnTo>
                      <a:pt x="334" y="466"/>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4"/>
                    </a:lnTo>
                    <a:lnTo>
                      <a:pt x="394" y="432"/>
                    </a:lnTo>
                    <a:lnTo>
                      <a:pt x="392" y="428"/>
                    </a:lnTo>
                    <a:lnTo>
                      <a:pt x="390" y="426"/>
                    </a:lnTo>
                    <a:lnTo>
                      <a:pt x="386" y="422"/>
                    </a:lnTo>
                    <a:lnTo>
                      <a:pt x="384" y="420"/>
                    </a:lnTo>
                    <a:lnTo>
                      <a:pt x="382" y="418"/>
                    </a:lnTo>
                    <a:lnTo>
                      <a:pt x="380" y="414"/>
                    </a:lnTo>
                    <a:lnTo>
                      <a:pt x="380" y="412"/>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6" y="382"/>
                    </a:lnTo>
                    <a:lnTo>
                      <a:pt x="398" y="380"/>
                    </a:lnTo>
                    <a:lnTo>
                      <a:pt x="400" y="378"/>
                    </a:lnTo>
                    <a:lnTo>
                      <a:pt x="402" y="376"/>
                    </a:lnTo>
                    <a:lnTo>
                      <a:pt x="402" y="374"/>
                    </a:lnTo>
                    <a:lnTo>
                      <a:pt x="402" y="370"/>
                    </a:lnTo>
                    <a:lnTo>
                      <a:pt x="410" y="364"/>
                    </a:lnTo>
                    <a:lnTo>
                      <a:pt x="420" y="350"/>
                    </a:lnTo>
                    <a:lnTo>
                      <a:pt x="426" y="34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08" y="84"/>
                    </a:lnTo>
                    <a:lnTo>
                      <a:pt x="410" y="86"/>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8" y="28"/>
                    </a:lnTo>
                    <a:lnTo>
                      <a:pt x="340" y="28"/>
                    </a:lnTo>
                    <a:lnTo>
                      <a:pt x="340" y="18"/>
                    </a:lnTo>
                    <a:lnTo>
                      <a:pt x="340" y="18"/>
                    </a:lnTo>
                    <a:lnTo>
                      <a:pt x="338" y="18"/>
                    </a:lnTo>
                    <a:lnTo>
                      <a:pt x="334" y="18"/>
                    </a:lnTo>
                    <a:lnTo>
                      <a:pt x="330" y="20"/>
                    </a:lnTo>
                    <a:lnTo>
                      <a:pt x="328" y="22"/>
                    </a:lnTo>
                    <a:lnTo>
                      <a:pt x="324" y="24"/>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path>
                </a:pathLst>
              </a:custGeom>
              <a:grpFill/>
              <a:ln w="12700">
                <a:solidFill>
                  <a:schemeClr val="bg1"/>
                </a:solidFill>
                <a:prstDash val="solid"/>
                <a:round/>
                <a:headEnd/>
                <a:tailEnd/>
              </a:ln>
            </p:spPr>
            <p:txBody>
              <a:bodyPr/>
              <a:lstStyle/>
              <a:p>
                <a:endParaRPr lang="ko-KR" altLang="en-US"/>
              </a:p>
            </p:txBody>
          </p:sp>
          <p:sp>
            <p:nvSpPr>
              <p:cNvPr id="285" name="Freeform 346">
                <a:extLst>
                  <a:ext uri="{FF2B5EF4-FFF2-40B4-BE49-F238E27FC236}">
                    <a16:creationId xmlns:a16="http://schemas.microsoft.com/office/drawing/2014/main" id="{C903A737-7D48-4B73-92CF-4F3748B1CB2B}"/>
                  </a:ext>
                </a:extLst>
              </p:cNvPr>
              <p:cNvSpPr>
                <a:spLocks/>
              </p:cNvSpPr>
              <p:nvPr/>
            </p:nvSpPr>
            <p:spPr bwMode="gray">
              <a:xfrm>
                <a:off x="4999" y="1710"/>
                <a:ext cx="38" cy="46"/>
              </a:xfrm>
              <a:custGeom>
                <a:avLst/>
                <a:gdLst>
                  <a:gd name="T0" fmla="*/ 10 w 38"/>
                  <a:gd name="T1" fmla="*/ 0 h 46"/>
                  <a:gd name="T2" fmla="*/ 8 w 38"/>
                  <a:gd name="T3" fmla="*/ 0 h 46"/>
                  <a:gd name="T4" fmla="*/ 8 w 38"/>
                  <a:gd name="T5" fmla="*/ 0 h 46"/>
                  <a:gd name="T6" fmla="*/ 6 w 38"/>
                  <a:gd name="T7" fmla="*/ 2 h 46"/>
                  <a:gd name="T8" fmla="*/ 6 w 38"/>
                  <a:gd name="T9" fmla="*/ 2 h 46"/>
                  <a:gd name="T10" fmla="*/ 4 w 38"/>
                  <a:gd name="T11" fmla="*/ 6 h 46"/>
                  <a:gd name="T12" fmla="*/ 4 w 38"/>
                  <a:gd name="T13" fmla="*/ 10 h 46"/>
                  <a:gd name="T14" fmla="*/ 2 w 38"/>
                  <a:gd name="T15" fmla="*/ 18 h 46"/>
                  <a:gd name="T16" fmla="*/ 2 w 38"/>
                  <a:gd name="T17" fmla="*/ 22 h 46"/>
                  <a:gd name="T18" fmla="*/ 2 w 38"/>
                  <a:gd name="T19" fmla="*/ 24 h 46"/>
                  <a:gd name="T20" fmla="*/ 4 w 38"/>
                  <a:gd name="T21" fmla="*/ 26 h 46"/>
                  <a:gd name="T22" fmla="*/ 6 w 38"/>
                  <a:gd name="T23" fmla="*/ 26 h 46"/>
                  <a:gd name="T24" fmla="*/ 8 w 38"/>
                  <a:gd name="T25" fmla="*/ 28 h 46"/>
                  <a:gd name="T26" fmla="*/ 6 w 38"/>
                  <a:gd name="T27" fmla="*/ 30 h 46"/>
                  <a:gd name="T28" fmla="*/ 4 w 38"/>
                  <a:gd name="T29" fmla="*/ 30 h 46"/>
                  <a:gd name="T30" fmla="*/ 2 w 38"/>
                  <a:gd name="T31" fmla="*/ 32 h 46"/>
                  <a:gd name="T32" fmla="*/ 0 w 38"/>
                  <a:gd name="T33" fmla="*/ 36 h 46"/>
                  <a:gd name="T34" fmla="*/ 0 w 38"/>
                  <a:gd name="T35" fmla="*/ 38 h 46"/>
                  <a:gd name="T36" fmla="*/ 2 w 38"/>
                  <a:gd name="T37" fmla="*/ 40 h 46"/>
                  <a:gd name="T38" fmla="*/ 2 w 38"/>
                  <a:gd name="T39" fmla="*/ 42 h 46"/>
                  <a:gd name="T40" fmla="*/ 2 w 38"/>
                  <a:gd name="T41" fmla="*/ 42 h 46"/>
                  <a:gd name="T42" fmla="*/ 4 w 38"/>
                  <a:gd name="T43" fmla="*/ 42 h 46"/>
                  <a:gd name="T44" fmla="*/ 6 w 38"/>
                  <a:gd name="T45" fmla="*/ 44 h 46"/>
                  <a:gd name="T46" fmla="*/ 8 w 38"/>
                  <a:gd name="T47" fmla="*/ 44 h 46"/>
                  <a:gd name="T48" fmla="*/ 10 w 38"/>
                  <a:gd name="T49" fmla="*/ 44 h 46"/>
                  <a:gd name="T50" fmla="*/ 12 w 38"/>
                  <a:gd name="T51" fmla="*/ 44 h 46"/>
                  <a:gd name="T52" fmla="*/ 12 w 38"/>
                  <a:gd name="T53" fmla="*/ 40 h 46"/>
                  <a:gd name="T54" fmla="*/ 14 w 38"/>
                  <a:gd name="T55" fmla="*/ 38 h 46"/>
                  <a:gd name="T56" fmla="*/ 16 w 38"/>
                  <a:gd name="T57" fmla="*/ 38 h 46"/>
                  <a:gd name="T58" fmla="*/ 18 w 38"/>
                  <a:gd name="T59" fmla="*/ 36 h 46"/>
                  <a:gd name="T60" fmla="*/ 20 w 38"/>
                  <a:gd name="T61" fmla="*/ 38 h 46"/>
                  <a:gd name="T62" fmla="*/ 22 w 38"/>
                  <a:gd name="T63" fmla="*/ 40 h 46"/>
                  <a:gd name="T64" fmla="*/ 26 w 38"/>
                  <a:gd name="T65" fmla="*/ 42 h 46"/>
                  <a:gd name="T66" fmla="*/ 30 w 38"/>
                  <a:gd name="T67" fmla="*/ 44 h 46"/>
                  <a:gd name="T68" fmla="*/ 34 w 38"/>
                  <a:gd name="T69" fmla="*/ 46 h 46"/>
                  <a:gd name="T70" fmla="*/ 36 w 38"/>
                  <a:gd name="T71" fmla="*/ 46 h 46"/>
                  <a:gd name="T72" fmla="*/ 38 w 38"/>
                  <a:gd name="T73" fmla="*/ 46 h 46"/>
                  <a:gd name="T74" fmla="*/ 38 w 38"/>
                  <a:gd name="T75" fmla="*/ 44 h 46"/>
                  <a:gd name="T76" fmla="*/ 38 w 38"/>
                  <a:gd name="T77" fmla="*/ 38 h 46"/>
                  <a:gd name="T78" fmla="*/ 36 w 38"/>
                  <a:gd name="T79" fmla="*/ 34 h 46"/>
                  <a:gd name="T80" fmla="*/ 34 w 38"/>
                  <a:gd name="T81" fmla="*/ 32 h 46"/>
                  <a:gd name="T82" fmla="*/ 34 w 38"/>
                  <a:gd name="T83" fmla="*/ 30 h 46"/>
                  <a:gd name="T84" fmla="*/ 32 w 38"/>
                  <a:gd name="T85" fmla="*/ 28 h 46"/>
                  <a:gd name="T86" fmla="*/ 32 w 38"/>
                  <a:gd name="T87" fmla="*/ 28 h 46"/>
                  <a:gd name="T88" fmla="*/ 32 w 38"/>
                  <a:gd name="T89" fmla="*/ 26 h 46"/>
                  <a:gd name="T90" fmla="*/ 30 w 38"/>
                  <a:gd name="T91" fmla="*/ 24 h 46"/>
                  <a:gd name="T92" fmla="*/ 28 w 38"/>
                  <a:gd name="T93" fmla="*/ 24 h 46"/>
                  <a:gd name="T94" fmla="*/ 26 w 38"/>
                  <a:gd name="T95" fmla="*/ 24 h 46"/>
                  <a:gd name="T96" fmla="*/ 24 w 38"/>
                  <a:gd name="T97" fmla="*/ 24 h 46"/>
                  <a:gd name="T98" fmla="*/ 20 w 38"/>
                  <a:gd name="T99" fmla="*/ 22 h 46"/>
                  <a:gd name="T100" fmla="*/ 18 w 38"/>
                  <a:gd name="T101" fmla="*/ 20 h 46"/>
                  <a:gd name="T102" fmla="*/ 16 w 38"/>
                  <a:gd name="T103" fmla="*/ 18 h 46"/>
                  <a:gd name="T104" fmla="*/ 14 w 38"/>
                  <a:gd name="T105" fmla="*/ 16 h 46"/>
                  <a:gd name="T106" fmla="*/ 14 w 38"/>
                  <a:gd name="T107" fmla="*/ 16 h 46"/>
                  <a:gd name="T108" fmla="*/ 16 w 38"/>
                  <a:gd name="T109" fmla="*/ 14 h 46"/>
                  <a:gd name="T110" fmla="*/ 28 w 38"/>
                  <a:gd name="T111" fmla="*/ 14 h 46"/>
                  <a:gd name="T112" fmla="*/ 28 w 38"/>
                  <a:gd name="T113" fmla="*/ 4 h 46"/>
                  <a:gd name="T114" fmla="*/ 26 w 38"/>
                  <a:gd name="T115" fmla="*/ 6 h 46"/>
                  <a:gd name="T116" fmla="*/ 24 w 38"/>
                  <a:gd name="T117" fmla="*/ 6 h 46"/>
                  <a:gd name="T118" fmla="*/ 20 w 38"/>
                  <a:gd name="T119" fmla="*/ 6 h 46"/>
                  <a:gd name="T120" fmla="*/ 16 w 38"/>
                  <a:gd name="T121" fmla="*/ 4 h 46"/>
                  <a:gd name="T122" fmla="*/ 12 w 38"/>
                  <a:gd name="T123" fmla="*/ 4 h 46"/>
                  <a:gd name="T124" fmla="*/ 10 w 38"/>
                  <a:gd name="T1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46">
                    <a:moveTo>
                      <a:pt x="10" y="0"/>
                    </a:moveTo>
                    <a:lnTo>
                      <a:pt x="8" y="0"/>
                    </a:lnTo>
                    <a:lnTo>
                      <a:pt x="8" y="0"/>
                    </a:lnTo>
                    <a:lnTo>
                      <a:pt x="6" y="2"/>
                    </a:lnTo>
                    <a:lnTo>
                      <a:pt x="6" y="2"/>
                    </a:lnTo>
                    <a:lnTo>
                      <a:pt x="4" y="6"/>
                    </a:lnTo>
                    <a:lnTo>
                      <a:pt x="4" y="10"/>
                    </a:lnTo>
                    <a:lnTo>
                      <a:pt x="2" y="18"/>
                    </a:lnTo>
                    <a:lnTo>
                      <a:pt x="2" y="22"/>
                    </a:lnTo>
                    <a:lnTo>
                      <a:pt x="2" y="24"/>
                    </a:lnTo>
                    <a:lnTo>
                      <a:pt x="4" y="26"/>
                    </a:lnTo>
                    <a:lnTo>
                      <a:pt x="6" y="26"/>
                    </a:lnTo>
                    <a:lnTo>
                      <a:pt x="8" y="28"/>
                    </a:lnTo>
                    <a:lnTo>
                      <a:pt x="6" y="30"/>
                    </a:lnTo>
                    <a:lnTo>
                      <a:pt x="4" y="30"/>
                    </a:lnTo>
                    <a:lnTo>
                      <a:pt x="2" y="32"/>
                    </a:lnTo>
                    <a:lnTo>
                      <a:pt x="0" y="36"/>
                    </a:lnTo>
                    <a:lnTo>
                      <a:pt x="0" y="38"/>
                    </a:lnTo>
                    <a:lnTo>
                      <a:pt x="2" y="40"/>
                    </a:lnTo>
                    <a:lnTo>
                      <a:pt x="2" y="42"/>
                    </a:lnTo>
                    <a:lnTo>
                      <a:pt x="2" y="42"/>
                    </a:lnTo>
                    <a:lnTo>
                      <a:pt x="4" y="42"/>
                    </a:lnTo>
                    <a:lnTo>
                      <a:pt x="6" y="44"/>
                    </a:lnTo>
                    <a:lnTo>
                      <a:pt x="8" y="44"/>
                    </a:lnTo>
                    <a:lnTo>
                      <a:pt x="10" y="44"/>
                    </a:lnTo>
                    <a:lnTo>
                      <a:pt x="12" y="44"/>
                    </a:lnTo>
                    <a:lnTo>
                      <a:pt x="12" y="40"/>
                    </a:lnTo>
                    <a:lnTo>
                      <a:pt x="14" y="38"/>
                    </a:lnTo>
                    <a:lnTo>
                      <a:pt x="16" y="38"/>
                    </a:lnTo>
                    <a:lnTo>
                      <a:pt x="18" y="36"/>
                    </a:lnTo>
                    <a:lnTo>
                      <a:pt x="20" y="38"/>
                    </a:lnTo>
                    <a:lnTo>
                      <a:pt x="22" y="40"/>
                    </a:lnTo>
                    <a:lnTo>
                      <a:pt x="26" y="42"/>
                    </a:lnTo>
                    <a:lnTo>
                      <a:pt x="30" y="44"/>
                    </a:lnTo>
                    <a:lnTo>
                      <a:pt x="34" y="46"/>
                    </a:lnTo>
                    <a:lnTo>
                      <a:pt x="36" y="46"/>
                    </a:lnTo>
                    <a:lnTo>
                      <a:pt x="38" y="46"/>
                    </a:lnTo>
                    <a:lnTo>
                      <a:pt x="38" y="44"/>
                    </a:lnTo>
                    <a:lnTo>
                      <a:pt x="38" y="38"/>
                    </a:lnTo>
                    <a:lnTo>
                      <a:pt x="36" y="34"/>
                    </a:lnTo>
                    <a:lnTo>
                      <a:pt x="34" y="32"/>
                    </a:lnTo>
                    <a:lnTo>
                      <a:pt x="34" y="30"/>
                    </a:lnTo>
                    <a:lnTo>
                      <a:pt x="32" y="28"/>
                    </a:lnTo>
                    <a:lnTo>
                      <a:pt x="32" y="28"/>
                    </a:lnTo>
                    <a:lnTo>
                      <a:pt x="32" y="26"/>
                    </a:lnTo>
                    <a:lnTo>
                      <a:pt x="30" y="24"/>
                    </a:lnTo>
                    <a:lnTo>
                      <a:pt x="28" y="24"/>
                    </a:lnTo>
                    <a:lnTo>
                      <a:pt x="26" y="24"/>
                    </a:lnTo>
                    <a:lnTo>
                      <a:pt x="24" y="24"/>
                    </a:lnTo>
                    <a:lnTo>
                      <a:pt x="20" y="22"/>
                    </a:lnTo>
                    <a:lnTo>
                      <a:pt x="18" y="20"/>
                    </a:lnTo>
                    <a:lnTo>
                      <a:pt x="16" y="18"/>
                    </a:lnTo>
                    <a:lnTo>
                      <a:pt x="14" y="16"/>
                    </a:lnTo>
                    <a:lnTo>
                      <a:pt x="14" y="16"/>
                    </a:lnTo>
                    <a:lnTo>
                      <a:pt x="16" y="14"/>
                    </a:lnTo>
                    <a:lnTo>
                      <a:pt x="28" y="14"/>
                    </a:lnTo>
                    <a:lnTo>
                      <a:pt x="28" y="4"/>
                    </a:lnTo>
                    <a:lnTo>
                      <a:pt x="26" y="6"/>
                    </a:lnTo>
                    <a:lnTo>
                      <a:pt x="24" y="6"/>
                    </a:lnTo>
                    <a:lnTo>
                      <a:pt x="20" y="6"/>
                    </a:lnTo>
                    <a:lnTo>
                      <a:pt x="16" y="4"/>
                    </a:lnTo>
                    <a:lnTo>
                      <a:pt x="12" y="4"/>
                    </a:lnTo>
                    <a:lnTo>
                      <a:pt x="10" y="0"/>
                    </a:lnTo>
                  </a:path>
                </a:pathLst>
              </a:custGeom>
              <a:grpFill/>
              <a:ln w="12700">
                <a:solidFill>
                  <a:schemeClr val="bg1"/>
                </a:solidFill>
                <a:prstDash val="solid"/>
                <a:round/>
                <a:headEnd/>
                <a:tailEnd/>
              </a:ln>
            </p:spPr>
            <p:txBody>
              <a:bodyPr/>
              <a:lstStyle/>
              <a:p>
                <a:endParaRPr lang="ko-KR" altLang="en-US"/>
              </a:p>
            </p:txBody>
          </p:sp>
          <p:sp>
            <p:nvSpPr>
              <p:cNvPr id="286" name="Freeform 347">
                <a:extLst>
                  <a:ext uri="{FF2B5EF4-FFF2-40B4-BE49-F238E27FC236}">
                    <a16:creationId xmlns:a16="http://schemas.microsoft.com/office/drawing/2014/main" id="{B7AB6714-D0F6-4A04-80CD-5FA52826C73A}"/>
                  </a:ext>
                </a:extLst>
              </p:cNvPr>
              <p:cNvSpPr>
                <a:spLocks/>
              </p:cNvSpPr>
              <p:nvPr/>
            </p:nvSpPr>
            <p:spPr bwMode="gray">
              <a:xfrm>
                <a:off x="4415" y="1754"/>
                <a:ext cx="278" cy="320"/>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320">
                    <a:moveTo>
                      <a:pt x="80" y="124"/>
                    </a:moveTo>
                    <a:lnTo>
                      <a:pt x="92" y="126"/>
                    </a:lnTo>
                    <a:lnTo>
                      <a:pt x="92" y="124"/>
                    </a:lnTo>
                    <a:lnTo>
                      <a:pt x="92" y="124"/>
                    </a:lnTo>
                    <a:lnTo>
                      <a:pt x="92" y="122"/>
                    </a:lnTo>
                    <a:lnTo>
                      <a:pt x="94" y="122"/>
                    </a:lnTo>
                    <a:lnTo>
                      <a:pt x="94" y="122"/>
                    </a:lnTo>
                    <a:lnTo>
                      <a:pt x="98" y="124"/>
                    </a:lnTo>
                    <a:lnTo>
                      <a:pt x="98" y="124"/>
                    </a:lnTo>
                    <a:lnTo>
                      <a:pt x="102" y="126"/>
                    </a:lnTo>
                    <a:lnTo>
                      <a:pt x="106" y="128"/>
                    </a:lnTo>
                    <a:lnTo>
                      <a:pt x="110" y="128"/>
                    </a:lnTo>
                    <a:lnTo>
                      <a:pt x="116" y="130"/>
                    </a:lnTo>
                    <a:lnTo>
                      <a:pt x="134" y="138"/>
                    </a:lnTo>
                    <a:lnTo>
                      <a:pt x="136" y="140"/>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2" y="310"/>
                    </a:lnTo>
                    <a:lnTo>
                      <a:pt x="220" y="306"/>
                    </a:lnTo>
                    <a:lnTo>
                      <a:pt x="218" y="302"/>
                    </a:lnTo>
                    <a:lnTo>
                      <a:pt x="216" y="298"/>
                    </a:lnTo>
                    <a:lnTo>
                      <a:pt x="212" y="294"/>
                    </a:lnTo>
                    <a:lnTo>
                      <a:pt x="210" y="290"/>
                    </a:lnTo>
                    <a:lnTo>
                      <a:pt x="206" y="290"/>
                    </a:lnTo>
                    <a:lnTo>
                      <a:pt x="206" y="288"/>
                    </a:lnTo>
                    <a:lnTo>
                      <a:pt x="206" y="288"/>
                    </a:lnTo>
                    <a:lnTo>
                      <a:pt x="204" y="286"/>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4" y="258"/>
                    </a:lnTo>
                    <a:lnTo>
                      <a:pt x="222" y="258"/>
                    </a:lnTo>
                    <a:lnTo>
                      <a:pt x="220" y="256"/>
                    </a:lnTo>
                    <a:lnTo>
                      <a:pt x="218" y="252"/>
                    </a:lnTo>
                    <a:lnTo>
                      <a:pt x="218" y="250"/>
                    </a:lnTo>
                    <a:lnTo>
                      <a:pt x="218" y="250"/>
                    </a:lnTo>
                    <a:lnTo>
                      <a:pt x="216" y="250"/>
                    </a:lnTo>
                    <a:lnTo>
                      <a:pt x="214" y="248"/>
                    </a:lnTo>
                    <a:lnTo>
                      <a:pt x="212" y="246"/>
                    </a:lnTo>
                    <a:lnTo>
                      <a:pt x="210" y="242"/>
                    </a:lnTo>
                    <a:lnTo>
                      <a:pt x="208" y="238"/>
                    </a:lnTo>
                    <a:lnTo>
                      <a:pt x="208" y="230"/>
                    </a:lnTo>
                    <a:lnTo>
                      <a:pt x="208" y="230"/>
                    </a:lnTo>
                    <a:lnTo>
                      <a:pt x="206" y="226"/>
                    </a:lnTo>
                    <a:lnTo>
                      <a:pt x="206" y="224"/>
                    </a:lnTo>
                    <a:lnTo>
                      <a:pt x="206" y="220"/>
                    </a:lnTo>
                    <a:lnTo>
                      <a:pt x="206" y="216"/>
                    </a:lnTo>
                    <a:lnTo>
                      <a:pt x="208" y="212"/>
                    </a:lnTo>
                    <a:lnTo>
                      <a:pt x="210" y="208"/>
                    </a:lnTo>
                    <a:lnTo>
                      <a:pt x="212" y="208"/>
                    </a:lnTo>
                    <a:lnTo>
                      <a:pt x="214"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6"/>
                    </a:lnTo>
                    <a:lnTo>
                      <a:pt x="232" y="248"/>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4" y="220"/>
                    </a:lnTo>
                    <a:lnTo>
                      <a:pt x="272" y="220"/>
                    </a:lnTo>
                    <a:lnTo>
                      <a:pt x="270" y="220"/>
                    </a:lnTo>
                    <a:lnTo>
                      <a:pt x="268" y="218"/>
                    </a:lnTo>
                    <a:lnTo>
                      <a:pt x="266" y="218"/>
                    </a:lnTo>
                    <a:lnTo>
                      <a:pt x="266" y="214"/>
                    </a:lnTo>
                    <a:lnTo>
                      <a:pt x="276" y="212"/>
                    </a:lnTo>
                    <a:lnTo>
                      <a:pt x="276" y="212"/>
                    </a:lnTo>
                    <a:lnTo>
                      <a:pt x="276" y="210"/>
                    </a:lnTo>
                    <a:lnTo>
                      <a:pt x="276" y="208"/>
                    </a:lnTo>
                    <a:lnTo>
                      <a:pt x="274" y="206"/>
                    </a:lnTo>
                    <a:lnTo>
                      <a:pt x="272" y="204"/>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6" y="166"/>
                    </a:lnTo>
                    <a:lnTo>
                      <a:pt x="214" y="166"/>
                    </a:lnTo>
                    <a:lnTo>
                      <a:pt x="212" y="168"/>
                    </a:lnTo>
                    <a:lnTo>
                      <a:pt x="210" y="168"/>
                    </a:lnTo>
                    <a:lnTo>
                      <a:pt x="208" y="168"/>
                    </a:lnTo>
                    <a:lnTo>
                      <a:pt x="206" y="168"/>
                    </a:lnTo>
                    <a:lnTo>
                      <a:pt x="206" y="166"/>
                    </a:lnTo>
                    <a:lnTo>
                      <a:pt x="206" y="162"/>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6"/>
                    </a:lnTo>
                    <a:lnTo>
                      <a:pt x="218" y="132"/>
                    </a:lnTo>
                    <a:lnTo>
                      <a:pt x="216" y="130"/>
                    </a:lnTo>
                    <a:lnTo>
                      <a:pt x="218" y="126"/>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6" y="96"/>
                    </a:lnTo>
                    <a:lnTo>
                      <a:pt x="194" y="94"/>
                    </a:lnTo>
                    <a:lnTo>
                      <a:pt x="192" y="92"/>
                    </a:lnTo>
                    <a:lnTo>
                      <a:pt x="190" y="92"/>
                    </a:lnTo>
                    <a:lnTo>
                      <a:pt x="186" y="94"/>
                    </a:lnTo>
                    <a:lnTo>
                      <a:pt x="186" y="94"/>
                    </a:lnTo>
                    <a:lnTo>
                      <a:pt x="184" y="94"/>
                    </a:lnTo>
                    <a:lnTo>
                      <a:pt x="182" y="96"/>
                    </a:lnTo>
                    <a:lnTo>
                      <a:pt x="180" y="96"/>
                    </a:lnTo>
                    <a:lnTo>
                      <a:pt x="178" y="96"/>
                    </a:lnTo>
                    <a:lnTo>
                      <a:pt x="176" y="96"/>
                    </a:lnTo>
                    <a:lnTo>
                      <a:pt x="176" y="94"/>
                    </a:lnTo>
                    <a:lnTo>
                      <a:pt x="178" y="90"/>
                    </a:lnTo>
                    <a:lnTo>
                      <a:pt x="178" y="90"/>
                    </a:lnTo>
                    <a:lnTo>
                      <a:pt x="178" y="88"/>
                    </a:lnTo>
                    <a:lnTo>
                      <a:pt x="180" y="86"/>
                    </a:lnTo>
                    <a:lnTo>
                      <a:pt x="180" y="84"/>
                    </a:lnTo>
                    <a:lnTo>
                      <a:pt x="180" y="82"/>
                    </a:lnTo>
                    <a:lnTo>
                      <a:pt x="178" y="78"/>
                    </a:lnTo>
                    <a:lnTo>
                      <a:pt x="176" y="78"/>
                    </a:lnTo>
                    <a:lnTo>
                      <a:pt x="172" y="76"/>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6" y="112"/>
                    </a:lnTo>
                    <a:lnTo>
                      <a:pt x="28" y="110"/>
                    </a:lnTo>
                    <a:lnTo>
                      <a:pt x="30" y="108"/>
                    </a:lnTo>
                    <a:lnTo>
                      <a:pt x="32" y="108"/>
                    </a:lnTo>
                    <a:lnTo>
                      <a:pt x="36" y="110"/>
                    </a:lnTo>
                    <a:lnTo>
                      <a:pt x="40" y="112"/>
                    </a:lnTo>
                    <a:lnTo>
                      <a:pt x="48" y="118"/>
                    </a:lnTo>
                    <a:lnTo>
                      <a:pt x="62" y="122"/>
                    </a:lnTo>
                    <a:lnTo>
                      <a:pt x="80" y="124"/>
                    </a:lnTo>
                  </a:path>
                </a:pathLst>
              </a:custGeom>
              <a:grpFill/>
              <a:ln w="12700">
                <a:solidFill>
                  <a:schemeClr val="bg1"/>
                </a:solidFill>
                <a:prstDash val="solid"/>
                <a:round/>
                <a:headEnd/>
                <a:tailEnd/>
              </a:ln>
            </p:spPr>
            <p:txBody>
              <a:bodyPr/>
              <a:lstStyle/>
              <a:p>
                <a:endParaRPr lang="ko-KR" altLang="en-US"/>
              </a:p>
            </p:txBody>
          </p:sp>
          <p:sp>
            <p:nvSpPr>
              <p:cNvPr id="287" name="Freeform 348">
                <a:extLst>
                  <a:ext uri="{FF2B5EF4-FFF2-40B4-BE49-F238E27FC236}">
                    <a16:creationId xmlns:a16="http://schemas.microsoft.com/office/drawing/2014/main" id="{00EEC11A-D0FA-4F6C-B743-F24CCD662B10}"/>
                  </a:ext>
                </a:extLst>
              </p:cNvPr>
              <p:cNvSpPr>
                <a:spLocks/>
              </p:cNvSpPr>
              <p:nvPr/>
            </p:nvSpPr>
            <p:spPr bwMode="gray">
              <a:xfrm>
                <a:off x="4351" y="1992"/>
                <a:ext cx="80" cy="58"/>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path>
                </a:pathLst>
              </a:custGeom>
              <a:grpFill/>
              <a:ln w="12700">
                <a:solidFill>
                  <a:schemeClr val="bg1"/>
                </a:solidFill>
                <a:prstDash val="solid"/>
                <a:round/>
                <a:headEnd/>
                <a:tailEnd/>
              </a:ln>
            </p:spPr>
            <p:txBody>
              <a:bodyPr/>
              <a:lstStyle/>
              <a:p>
                <a:endParaRPr lang="ko-KR" altLang="en-US"/>
              </a:p>
            </p:txBody>
          </p:sp>
          <p:sp>
            <p:nvSpPr>
              <p:cNvPr id="288" name="Freeform 349">
                <a:extLst>
                  <a:ext uri="{FF2B5EF4-FFF2-40B4-BE49-F238E27FC236}">
                    <a16:creationId xmlns:a16="http://schemas.microsoft.com/office/drawing/2014/main" id="{E1F6BD51-CAE8-4006-A31A-ED5F0F39FE33}"/>
                  </a:ext>
                </a:extLst>
              </p:cNvPr>
              <p:cNvSpPr>
                <a:spLocks/>
              </p:cNvSpPr>
              <p:nvPr/>
            </p:nvSpPr>
            <p:spPr bwMode="gray">
              <a:xfrm>
                <a:off x="4149" y="1668"/>
                <a:ext cx="84" cy="122"/>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6" y="36"/>
                    </a:lnTo>
                    <a:lnTo>
                      <a:pt x="78" y="32"/>
                    </a:lnTo>
                    <a:lnTo>
                      <a:pt x="78" y="30"/>
                    </a:lnTo>
                    <a:lnTo>
                      <a:pt x="80" y="24"/>
                    </a:lnTo>
                    <a:lnTo>
                      <a:pt x="80" y="20"/>
                    </a:lnTo>
                    <a:lnTo>
                      <a:pt x="78" y="16"/>
                    </a:lnTo>
                    <a:lnTo>
                      <a:pt x="76" y="12"/>
                    </a:lnTo>
                    <a:lnTo>
                      <a:pt x="72" y="10"/>
                    </a:lnTo>
                    <a:lnTo>
                      <a:pt x="68" y="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path>
                </a:pathLst>
              </a:custGeom>
              <a:grpFill/>
              <a:ln w="12700">
                <a:solidFill>
                  <a:schemeClr val="bg1"/>
                </a:solidFill>
                <a:prstDash val="solid"/>
                <a:round/>
                <a:headEnd/>
                <a:tailEnd/>
              </a:ln>
            </p:spPr>
            <p:txBody>
              <a:bodyPr/>
              <a:lstStyle/>
              <a:p>
                <a:endParaRPr lang="ko-KR" altLang="en-US"/>
              </a:p>
            </p:txBody>
          </p:sp>
          <p:sp>
            <p:nvSpPr>
              <p:cNvPr id="289" name="Freeform 350">
                <a:extLst>
                  <a:ext uri="{FF2B5EF4-FFF2-40B4-BE49-F238E27FC236}">
                    <a16:creationId xmlns:a16="http://schemas.microsoft.com/office/drawing/2014/main" id="{93DE5A50-4037-4673-8FA9-D14645923BFF}"/>
                  </a:ext>
                </a:extLst>
              </p:cNvPr>
              <p:cNvSpPr>
                <a:spLocks/>
              </p:cNvSpPr>
              <p:nvPr/>
            </p:nvSpPr>
            <p:spPr bwMode="gray">
              <a:xfrm>
                <a:off x="4293" y="1680"/>
                <a:ext cx="68" cy="106"/>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106">
                    <a:moveTo>
                      <a:pt x="34" y="0"/>
                    </a:moveTo>
                    <a:lnTo>
                      <a:pt x="32" y="0"/>
                    </a:lnTo>
                    <a:lnTo>
                      <a:pt x="30" y="0"/>
                    </a:lnTo>
                    <a:lnTo>
                      <a:pt x="26" y="0"/>
                    </a:lnTo>
                    <a:lnTo>
                      <a:pt x="22" y="2"/>
                    </a:lnTo>
                    <a:lnTo>
                      <a:pt x="20" y="4"/>
                    </a:lnTo>
                    <a:lnTo>
                      <a:pt x="20" y="4"/>
                    </a:lnTo>
                    <a:lnTo>
                      <a:pt x="20" y="4"/>
                    </a:lnTo>
                    <a:lnTo>
                      <a:pt x="20" y="2"/>
                    </a:lnTo>
                    <a:lnTo>
                      <a:pt x="18" y="2"/>
                    </a:lnTo>
                    <a:lnTo>
                      <a:pt x="18" y="2"/>
                    </a:lnTo>
                    <a:lnTo>
                      <a:pt x="16" y="2"/>
                    </a:lnTo>
                    <a:lnTo>
                      <a:pt x="14" y="4"/>
                    </a:lnTo>
                    <a:lnTo>
                      <a:pt x="12" y="8"/>
                    </a:lnTo>
                    <a:lnTo>
                      <a:pt x="8" y="16"/>
                    </a:lnTo>
                    <a:lnTo>
                      <a:pt x="8" y="16"/>
                    </a:lnTo>
                    <a:lnTo>
                      <a:pt x="6" y="20"/>
                    </a:lnTo>
                    <a:lnTo>
                      <a:pt x="4" y="22"/>
                    </a:lnTo>
                    <a:lnTo>
                      <a:pt x="2" y="26"/>
                    </a:lnTo>
                    <a:lnTo>
                      <a:pt x="0" y="30"/>
                    </a:lnTo>
                    <a:lnTo>
                      <a:pt x="0" y="30"/>
                    </a:lnTo>
                    <a:lnTo>
                      <a:pt x="2" y="32"/>
                    </a:lnTo>
                    <a:lnTo>
                      <a:pt x="4" y="36"/>
                    </a:lnTo>
                    <a:lnTo>
                      <a:pt x="4" y="38"/>
                    </a:lnTo>
                    <a:lnTo>
                      <a:pt x="4" y="42"/>
                    </a:lnTo>
                    <a:lnTo>
                      <a:pt x="2" y="46"/>
                    </a:lnTo>
                    <a:lnTo>
                      <a:pt x="2" y="48"/>
                    </a:lnTo>
                    <a:lnTo>
                      <a:pt x="2" y="48"/>
                    </a:lnTo>
                    <a:lnTo>
                      <a:pt x="2" y="50"/>
                    </a:lnTo>
                    <a:lnTo>
                      <a:pt x="2" y="54"/>
                    </a:lnTo>
                    <a:lnTo>
                      <a:pt x="2" y="60"/>
                    </a:lnTo>
                    <a:lnTo>
                      <a:pt x="4" y="66"/>
                    </a:lnTo>
                    <a:lnTo>
                      <a:pt x="6" y="74"/>
                    </a:lnTo>
                    <a:lnTo>
                      <a:pt x="8" y="104"/>
                    </a:lnTo>
                    <a:lnTo>
                      <a:pt x="8" y="104"/>
                    </a:lnTo>
                    <a:lnTo>
                      <a:pt x="10" y="106"/>
                    </a:lnTo>
                    <a:lnTo>
                      <a:pt x="12" y="106"/>
                    </a:lnTo>
                    <a:lnTo>
                      <a:pt x="16" y="106"/>
                    </a:lnTo>
                    <a:lnTo>
                      <a:pt x="18" y="106"/>
                    </a:lnTo>
                    <a:lnTo>
                      <a:pt x="20" y="104"/>
                    </a:lnTo>
                    <a:lnTo>
                      <a:pt x="24" y="102"/>
                    </a:lnTo>
                    <a:lnTo>
                      <a:pt x="24" y="98"/>
                    </a:lnTo>
                    <a:lnTo>
                      <a:pt x="26" y="90"/>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4"/>
                    </a:lnTo>
                    <a:lnTo>
                      <a:pt x="64" y="22"/>
                    </a:lnTo>
                    <a:lnTo>
                      <a:pt x="66" y="20"/>
                    </a:lnTo>
                    <a:lnTo>
                      <a:pt x="68" y="18"/>
                    </a:lnTo>
                    <a:lnTo>
                      <a:pt x="68" y="14"/>
                    </a:lnTo>
                    <a:lnTo>
                      <a:pt x="68" y="12"/>
                    </a:lnTo>
                    <a:lnTo>
                      <a:pt x="66" y="10"/>
                    </a:lnTo>
                    <a:lnTo>
                      <a:pt x="62" y="8"/>
                    </a:lnTo>
                    <a:lnTo>
                      <a:pt x="56" y="8"/>
                    </a:lnTo>
                    <a:lnTo>
                      <a:pt x="56" y="8"/>
                    </a:lnTo>
                    <a:lnTo>
                      <a:pt x="52" y="8"/>
                    </a:lnTo>
                    <a:lnTo>
                      <a:pt x="48" y="8"/>
                    </a:lnTo>
                    <a:lnTo>
                      <a:pt x="44" y="8"/>
                    </a:lnTo>
                    <a:lnTo>
                      <a:pt x="40" y="6"/>
                    </a:lnTo>
                    <a:lnTo>
                      <a:pt x="36" y="4"/>
                    </a:lnTo>
                    <a:lnTo>
                      <a:pt x="34" y="0"/>
                    </a:lnTo>
                  </a:path>
                </a:pathLst>
              </a:custGeom>
              <a:grpFill/>
              <a:ln w="12700">
                <a:solidFill>
                  <a:schemeClr val="bg1"/>
                </a:solidFill>
                <a:prstDash val="solid"/>
                <a:round/>
                <a:headEnd/>
                <a:tailEnd/>
              </a:ln>
            </p:spPr>
            <p:txBody>
              <a:bodyPr/>
              <a:lstStyle/>
              <a:p>
                <a:endParaRPr lang="ko-KR" altLang="en-US"/>
              </a:p>
            </p:txBody>
          </p:sp>
          <p:sp>
            <p:nvSpPr>
              <p:cNvPr id="290" name="Freeform 351">
                <a:extLst>
                  <a:ext uri="{FF2B5EF4-FFF2-40B4-BE49-F238E27FC236}">
                    <a16:creationId xmlns:a16="http://schemas.microsoft.com/office/drawing/2014/main" id="{E6331B55-6D66-48B1-91C0-E7C60285319E}"/>
                  </a:ext>
                </a:extLst>
              </p:cNvPr>
              <p:cNvSpPr>
                <a:spLocks/>
              </p:cNvSpPr>
              <p:nvPr/>
            </p:nvSpPr>
            <p:spPr bwMode="gray">
              <a:xfrm>
                <a:off x="3893" y="1652"/>
                <a:ext cx="104" cy="116"/>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10"/>
                    </a:lnTo>
                    <a:lnTo>
                      <a:pt x="34" y="108"/>
                    </a:lnTo>
                    <a:lnTo>
                      <a:pt x="36" y="106"/>
                    </a:lnTo>
                    <a:lnTo>
                      <a:pt x="38" y="106"/>
                    </a:lnTo>
                    <a:lnTo>
                      <a:pt x="42" y="104"/>
                    </a:lnTo>
                    <a:lnTo>
                      <a:pt x="46" y="106"/>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4" y="32"/>
                    </a:lnTo>
                    <a:lnTo>
                      <a:pt x="104" y="32"/>
                    </a:lnTo>
                    <a:lnTo>
                      <a:pt x="102" y="30"/>
                    </a:lnTo>
                    <a:lnTo>
                      <a:pt x="98" y="28"/>
                    </a:lnTo>
                    <a:lnTo>
                      <a:pt x="94" y="26"/>
                    </a:lnTo>
                    <a:lnTo>
                      <a:pt x="88" y="20"/>
                    </a:lnTo>
                    <a:lnTo>
                      <a:pt x="88" y="20"/>
                    </a:lnTo>
                    <a:lnTo>
                      <a:pt x="88" y="18"/>
                    </a:lnTo>
                    <a:lnTo>
                      <a:pt x="86" y="16"/>
                    </a:lnTo>
                    <a:lnTo>
                      <a:pt x="84" y="14"/>
                    </a:lnTo>
                    <a:lnTo>
                      <a:pt x="82" y="14"/>
                    </a:lnTo>
                    <a:lnTo>
                      <a:pt x="78" y="14"/>
                    </a:lnTo>
                    <a:lnTo>
                      <a:pt x="76" y="16"/>
                    </a:lnTo>
                    <a:lnTo>
                      <a:pt x="72" y="20"/>
                    </a:lnTo>
                    <a:lnTo>
                      <a:pt x="72" y="20"/>
                    </a:lnTo>
                    <a:lnTo>
                      <a:pt x="70" y="20"/>
                    </a:lnTo>
                    <a:lnTo>
                      <a:pt x="70" y="22"/>
                    </a:lnTo>
                    <a:lnTo>
                      <a:pt x="68" y="22"/>
                    </a:lnTo>
                    <a:lnTo>
                      <a:pt x="66" y="20"/>
                    </a:lnTo>
                    <a:lnTo>
                      <a:pt x="66" y="16"/>
                    </a:lnTo>
                    <a:lnTo>
                      <a:pt x="66" y="16"/>
                    </a:lnTo>
                    <a:lnTo>
                      <a:pt x="64" y="14"/>
                    </a:lnTo>
                    <a:lnTo>
                      <a:pt x="62" y="12"/>
                    </a:lnTo>
                    <a:lnTo>
                      <a:pt x="60" y="10"/>
                    </a:lnTo>
                    <a:lnTo>
                      <a:pt x="58" y="8"/>
                    </a:lnTo>
                    <a:lnTo>
                      <a:pt x="56" y="8"/>
                    </a:lnTo>
                    <a:lnTo>
                      <a:pt x="52" y="8"/>
                    </a:lnTo>
                    <a:lnTo>
                      <a:pt x="50" y="12"/>
                    </a:lnTo>
                    <a:lnTo>
                      <a:pt x="42" y="10"/>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6" y="10"/>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6" y="40"/>
                    </a:lnTo>
                    <a:lnTo>
                      <a:pt x="14" y="44"/>
                    </a:lnTo>
                    <a:lnTo>
                      <a:pt x="12" y="48"/>
                    </a:lnTo>
                    <a:lnTo>
                      <a:pt x="8" y="54"/>
                    </a:lnTo>
                    <a:lnTo>
                      <a:pt x="6" y="64"/>
                    </a:lnTo>
                    <a:lnTo>
                      <a:pt x="4" y="80"/>
                    </a:lnTo>
                  </a:path>
                </a:pathLst>
              </a:custGeom>
              <a:grpFill/>
              <a:ln w="12700">
                <a:solidFill>
                  <a:schemeClr val="bg1"/>
                </a:solidFill>
                <a:prstDash val="solid"/>
                <a:round/>
                <a:headEnd/>
                <a:tailEnd/>
              </a:ln>
            </p:spPr>
            <p:txBody>
              <a:bodyPr/>
              <a:lstStyle/>
              <a:p>
                <a:endParaRPr lang="ko-KR" altLang="en-US"/>
              </a:p>
            </p:txBody>
          </p:sp>
          <p:sp>
            <p:nvSpPr>
              <p:cNvPr id="291" name="Freeform 352">
                <a:extLst>
                  <a:ext uri="{FF2B5EF4-FFF2-40B4-BE49-F238E27FC236}">
                    <a16:creationId xmlns:a16="http://schemas.microsoft.com/office/drawing/2014/main" id="{D1F41B79-C30C-454E-99E7-4B9134CE09FF}"/>
                  </a:ext>
                </a:extLst>
              </p:cNvPr>
              <p:cNvSpPr>
                <a:spLocks/>
              </p:cNvSpPr>
              <p:nvPr/>
            </p:nvSpPr>
            <p:spPr bwMode="gray">
              <a:xfrm>
                <a:off x="3949" y="1708"/>
                <a:ext cx="232" cy="186"/>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86">
                    <a:moveTo>
                      <a:pt x="24" y="74"/>
                    </a:moveTo>
                    <a:lnTo>
                      <a:pt x="24" y="76"/>
                    </a:lnTo>
                    <a:lnTo>
                      <a:pt x="28" y="76"/>
                    </a:lnTo>
                    <a:lnTo>
                      <a:pt x="32" y="76"/>
                    </a:lnTo>
                    <a:lnTo>
                      <a:pt x="36" y="76"/>
                    </a:lnTo>
                    <a:lnTo>
                      <a:pt x="40" y="76"/>
                    </a:lnTo>
                    <a:lnTo>
                      <a:pt x="42" y="74"/>
                    </a:lnTo>
                    <a:lnTo>
                      <a:pt x="44"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4"/>
                    </a:lnTo>
                    <a:lnTo>
                      <a:pt x="86" y="118"/>
                    </a:lnTo>
                    <a:lnTo>
                      <a:pt x="86" y="122"/>
                    </a:lnTo>
                    <a:lnTo>
                      <a:pt x="86" y="124"/>
                    </a:lnTo>
                    <a:lnTo>
                      <a:pt x="84" y="128"/>
                    </a:lnTo>
                    <a:lnTo>
                      <a:pt x="82" y="130"/>
                    </a:lnTo>
                    <a:lnTo>
                      <a:pt x="80" y="132"/>
                    </a:lnTo>
                    <a:lnTo>
                      <a:pt x="76" y="132"/>
                    </a:lnTo>
                    <a:lnTo>
                      <a:pt x="70" y="130"/>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88" y="168"/>
                    </a:lnTo>
                    <a:lnTo>
                      <a:pt x="190" y="170"/>
                    </a:lnTo>
                    <a:lnTo>
                      <a:pt x="192" y="172"/>
                    </a:lnTo>
                    <a:lnTo>
                      <a:pt x="194" y="172"/>
                    </a:lnTo>
                    <a:lnTo>
                      <a:pt x="198" y="170"/>
                    </a:lnTo>
                    <a:lnTo>
                      <a:pt x="202" y="168"/>
                    </a:lnTo>
                    <a:lnTo>
                      <a:pt x="208" y="164"/>
                    </a:lnTo>
                    <a:lnTo>
                      <a:pt x="208" y="164"/>
                    </a:lnTo>
                    <a:lnTo>
                      <a:pt x="210" y="162"/>
                    </a:lnTo>
                    <a:lnTo>
                      <a:pt x="210" y="160"/>
                    </a:lnTo>
                    <a:lnTo>
                      <a:pt x="210" y="158"/>
                    </a:lnTo>
                    <a:lnTo>
                      <a:pt x="210" y="158"/>
                    </a:lnTo>
                    <a:lnTo>
                      <a:pt x="210" y="156"/>
                    </a:lnTo>
                    <a:lnTo>
                      <a:pt x="208" y="154"/>
                    </a:lnTo>
                    <a:lnTo>
                      <a:pt x="204" y="154"/>
                    </a:lnTo>
                    <a:lnTo>
                      <a:pt x="198" y="154"/>
                    </a:lnTo>
                    <a:lnTo>
                      <a:pt x="198" y="152"/>
                    </a:lnTo>
                    <a:lnTo>
                      <a:pt x="196" y="152"/>
                    </a:lnTo>
                    <a:lnTo>
                      <a:pt x="194" y="150"/>
                    </a:lnTo>
                    <a:lnTo>
                      <a:pt x="194" y="148"/>
                    </a:lnTo>
                    <a:lnTo>
                      <a:pt x="194" y="148"/>
                    </a:lnTo>
                    <a:lnTo>
                      <a:pt x="196" y="146"/>
                    </a:lnTo>
                    <a:lnTo>
                      <a:pt x="200" y="144"/>
                    </a:lnTo>
                    <a:lnTo>
                      <a:pt x="200" y="144"/>
                    </a:lnTo>
                    <a:lnTo>
                      <a:pt x="204" y="144"/>
                    </a:lnTo>
                    <a:lnTo>
                      <a:pt x="208" y="142"/>
                    </a:lnTo>
                    <a:lnTo>
                      <a:pt x="212" y="142"/>
                    </a:lnTo>
                    <a:lnTo>
                      <a:pt x="218" y="140"/>
                    </a:lnTo>
                    <a:lnTo>
                      <a:pt x="222" y="142"/>
                    </a:lnTo>
                    <a:lnTo>
                      <a:pt x="226"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6"/>
                    </a:lnTo>
                    <a:lnTo>
                      <a:pt x="64" y="4"/>
                    </a:lnTo>
                    <a:lnTo>
                      <a:pt x="62" y="2"/>
                    </a:lnTo>
                    <a:lnTo>
                      <a:pt x="60" y="0"/>
                    </a:lnTo>
                    <a:lnTo>
                      <a:pt x="58" y="0"/>
                    </a:lnTo>
                    <a:lnTo>
                      <a:pt x="54" y="0"/>
                    </a:lnTo>
                    <a:lnTo>
                      <a:pt x="50" y="2"/>
                    </a:lnTo>
                    <a:lnTo>
                      <a:pt x="40" y="8"/>
                    </a:lnTo>
                    <a:lnTo>
                      <a:pt x="26" y="16"/>
                    </a:lnTo>
                    <a:lnTo>
                      <a:pt x="14" y="24"/>
                    </a:lnTo>
                    <a:lnTo>
                      <a:pt x="8" y="36"/>
                    </a:lnTo>
                    <a:lnTo>
                      <a:pt x="8" y="36"/>
                    </a:lnTo>
                    <a:lnTo>
                      <a:pt x="8" y="40"/>
                    </a:lnTo>
                    <a:lnTo>
                      <a:pt x="8" y="44"/>
                    </a:lnTo>
                    <a:lnTo>
                      <a:pt x="6" y="48"/>
                    </a:lnTo>
                    <a:lnTo>
                      <a:pt x="6" y="52"/>
                    </a:lnTo>
                    <a:lnTo>
                      <a:pt x="2" y="56"/>
                    </a:lnTo>
                    <a:lnTo>
                      <a:pt x="2" y="56"/>
                    </a:lnTo>
                    <a:lnTo>
                      <a:pt x="2" y="58"/>
                    </a:lnTo>
                    <a:lnTo>
                      <a:pt x="0" y="60"/>
                    </a:lnTo>
                    <a:lnTo>
                      <a:pt x="0" y="62"/>
                    </a:lnTo>
                    <a:lnTo>
                      <a:pt x="0" y="64"/>
                    </a:lnTo>
                    <a:lnTo>
                      <a:pt x="0" y="68"/>
                    </a:lnTo>
                    <a:lnTo>
                      <a:pt x="2" y="70"/>
                    </a:lnTo>
                    <a:lnTo>
                      <a:pt x="6" y="72"/>
                    </a:lnTo>
                    <a:lnTo>
                      <a:pt x="10" y="74"/>
                    </a:lnTo>
                    <a:lnTo>
                      <a:pt x="16" y="74"/>
                    </a:lnTo>
                    <a:lnTo>
                      <a:pt x="24" y="74"/>
                    </a:lnTo>
                  </a:path>
                </a:pathLst>
              </a:custGeom>
              <a:grpFill/>
              <a:ln w="12700">
                <a:solidFill>
                  <a:schemeClr val="bg1"/>
                </a:solidFill>
                <a:prstDash val="solid"/>
                <a:round/>
                <a:headEnd/>
                <a:tailEnd/>
              </a:ln>
            </p:spPr>
            <p:txBody>
              <a:bodyPr/>
              <a:lstStyle/>
              <a:p>
                <a:endParaRPr lang="ko-KR" altLang="en-US"/>
              </a:p>
            </p:txBody>
          </p:sp>
          <p:sp>
            <p:nvSpPr>
              <p:cNvPr id="292" name="Freeform 353">
                <a:extLst>
                  <a:ext uri="{FF2B5EF4-FFF2-40B4-BE49-F238E27FC236}">
                    <a16:creationId xmlns:a16="http://schemas.microsoft.com/office/drawing/2014/main" id="{07FEE5C6-759B-4A36-88FF-F185196251B6}"/>
                  </a:ext>
                </a:extLst>
              </p:cNvPr>
              <p:cNvSpPr>
                <a:spLocks/>
              </p:cNvSpPr>
              <p:nvPr/>
            </p:nvSpPr>
            <p:spPr bwMode="gray">
              <a:xfrm>
                <a:off x="3957" y="1494"/>
                <a:ext cx="118" cy="90"/>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78" y="58"/>
                    </a:lnTo>
                    <a:lnTo>
                      <a:pt x="80" y="60"/>
                    </a:lnTo>
                    <a:lnTo>
                      <a:pt x="84" y="62"/>
                    </a:lnTo>
                    <a:lnTo>
                      <a:pt x="88" y="64"/>
                    </a:lnTo>
                    <a:lnTo>
                      <a:pt x="92" y="64"/>
                    </a:lnTo>
                    <a:lnTo>
                      <a:pt x="98" y="62"/>
                    </a:lnTo>
                    <a:lnTo>
                      <a:pt x="102" y="56"/>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path>
                </a:pathLst>
              </a:custGeom>
              <a:grpFill/>
              <a:ln w="12700">
                <a:solidFill>
                  <a:schemeClr val="bg1"/>
                </a:solidFill>
                <a:prstDash val="solid"/>
                <a:round/>
                <a:headEnd/>
                <a:tailEnd/>
              </a:ln>
            </p:spPr>
            <p:txBody>
              <a:bodyPr/>
              <a:lstStyle/>
              <a:p>
                <a:endParaRPr lang="ko-KR" altLang="en-US"/>
              </a:p>
            </p:txBody>
          </p:sp>
          <p:sp>
            <p:nvSpPr>
              <p:cNvPr id="293" name="Freeform 354">
                <a:extLst>
                  <a:ext uri="{FF2B5EF4-FFF2-40B4-BE49-F238E27FC236}">
                    <a16:creationId xmlns:a16="http://schemas.microsoft.com/office/drawing/2014/main" id="{EC0F9CF6-17C2-499F-A088-1387F7706A5E}"/>
                  </a:ext>
                </a:extLst>
              </p:cNvPr>
              <p:cNvSpPr>
                <a:spLocks/>
              </p:cNvSpPr>
              <p:nvPr/>
            </p:nvSpPr>
            <p:spPr bwMode="gray">
              <a:xfrm>
                <a:off x="4069" y="1454"/>
                <a:ext cx="22" cy="28"/>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8">
                    <a:moveTo>
                      <a:pt x="16" y="2"/>
                    </a:moveTo>
                    <a:lnTo>
                      <a:pt x="14" y="2"/>
                    </a:lnTo>
                    <a:lnTo>
                      <a:pt x="14" y="2"/>
                    </a:lnTo>
                    <a:lnTo>
                      <a:pt x="12" y="0"/>
                    </a:lnTo>
                    <a:lnTo>
                      <a:pt x="10" y="0"/>
                    </a:lnTo>
                    <a:lnTo>
                      <a:pt x="6" y="0"/>
                    </a:lnTo>
                    <a:lnTo>
                      <a:pt x="4" y="2"/>
                    </a:lnTo>
                    <a:lnTo>
                      <a:pt x="2" y="4"/>
                    </a:lnTo>
                    <a:lnTo>
                      <a:pt x="2" y="8"/>
                    </a:lnTo>
                    <a:lnTo>
                      <a:pt x="0" y="12"/>
                    </a:lnTo>
                    <a:lnTo>
                      <a:pt x="2" y="20"/>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lnTo>
                      <a:pt x="16" y="2"/>
                    </a:lnTo>
                    <a:lnTo>
                      <a:pt x="16" y="2"/>
                    </a:lnTo>
                  </a:path>
                </a:pathLst>
              </a:custGeom>
              <a:grpFill/>
              <a:ln w="12700">
                <a:solidFill>
                  <a:schemeClr val="bg1"/>
                </a:solidFill>
                <a:prstDash val="solid"/>
                <a:round/>
                <a:headEnd/>
                <a:tailEnd/>
              </a:ln>
            </p:spPr>
            <p:txBody>
              <a:bodyPr/>
              <a:lstStyle/>
              <a:p>
                <a:endParaRPr lang="ko-KR" altLang="en-US"/>
              </a:p>
            </p:txBody>
          </p:sp>
          <p:sp>
            <p:nvSpPr>
              <p:cNvPr id="294" name="Freeform 355">
                <a:extLst>
                  <a:ext uri="{FF2B5EF4-FFF2-40B4-BE49-F238E27FC236}">
                    <a16:creationId xmlns:a16="http://schemas.microsoft.com/office/drawing/2014/main" id="{D81036D8-7273-442B-A095-0192E13E8BB4}"/>
                  </a:ext>
                </a:extLst>
              </p:cNvPr>
              <p:cNvSpPr>
                <a:spLocks/>
              </p:cNvSpPr>
              <p:nvPr/>
            </p:nvSpPr>
            <p:spPr bwMode="gray">
              <a:xfrm>
                <a:off x="4095" y="1416"/>
                <a:ext cx="68" cy="42"/>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path>
                </a:pathLst>
              </a:custGeom>
              <a:grpFill/>
              <a:ln w="12700">
                <a:solidFill>
                  <a:schemeClr val="bg1"/>
                </a:solidFill>
                <a:prstDash val="solid"/>
                <a:round/>
                <a:headEnd/>
                <a:tailEnd/>
              </a:ln>
            </p:spPr>
            <p:txBody>
              <a:bodyPr/>
              <a:lstStyle/>
              <a:p>
                <a:endParaRPr lang="ko-KR" altLang="en-US"/>
              </a:p>
            </p:txBody>
          </p:sp>
          <p:sp>
            <p:nvSpPr>
              <p:cNvPr id="295" name="Freeform 356">
                <a:extLst>
                  <a:ext uri="{FF2B5EF4-FFF2-40B4-BE49-F238E27FC236}">
                    <a16:creationId xmlns:a16="http://schemas.microsoft.com/office/drawing/2014/main" id="{0FCBDB90-210A-46DF-9ABC-9D6137A42068}"/>
                  </a:ext>
                </a:extLst>
              </p:cNvPr>
              <p:cNvSpPr>
                <a:spLocks/>
              </p:cNvSpPr>
              <p:nvPr/>
            </p:nvSpPr>
            <p:spPr bwMode="gray">
              <a:xfrm>
                <a:off x="4095" y="1470"/>
                <a:ext cx="58" cy="34"/>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path>
                </a:pathLst>
              </a:custGeom>
              <a:grpFill/>
              <a:ln w="12700">
                <a:solidFill>
                  <a:schemeClr val="bg1"/>
                </a:solidFill>
                <a:prstDash val="solid"/>
                <a:round/>
                <a:headEnd/>
                <a:tailEnd/>
              </a:ln>
            </p:spPr>
            <p:txBody>
              <a:bodyPr/>
              <a:lstStyle/>
              <a:p>
                <a:endParaRPr lang="ko-KR" altLang="en-US"/>
              </a:p>
            </p:txBody>
          </p:sp>
          <p:sp>
            <p:nvSpPr>
              <p:cNvPr id="296" name="Freeform 357">
                <a:extLst>
                  <a:ext uri="{FF2B5EF4-FFF2-40B4-BE49-F238E27FC236}">
                    <a16:creationId xmlns:a16="http://schemas.microsoft.com/office/drawing/2014/main" id="{A3BFDB42-AEF5-4C42-8881-3AF7A6045000}"/>
                  </a:ext>
                </a:extLst>
              </p:cNvPr>
              <p:cNvSpPr>
                <a:spLocks/>
              </p:cNvSpPr>
              <p:nvPr/>
            </p:nvSpPr>
            <p:spPr bwMode="gray">
              <a:xfrm>
                <a:off x="4021" y="1576"/>
                <a:ext cx="20" cy="28"/>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path>
                </a:pathLst>
              </a:custGeom>
              <a:grpFill/>
              <a:ln w="12700">
                <a:solidFill>
                  <a:schemeClr val="bg1"/>
                </a:solidFill>
                <a:prstDash val="solid"/>
                <a:round/>
                <a:headEnd/>
                <a:tailEnd/>
              </a:ln>
            </p:spPr>
            <p:txBody>
              <a:bodyPr/>
              <a:lstStyle/>
              <a:p>
                <a:endParaRPr lang="ko-KR" altLang="en-US"/>
              </a:p>
            </p:txBody>
          </p:sp>
          <p:sp>
            <p:nvSpPr>
              <p:cNvPr id="297" name="Freeform 358">
                <a:extLst>
                  <a:ext uri="{FF2B5EF4-FFF2-40B4-BE49-F238E27FC236}">
                    <a16:creationId xmlns:a16="http://schemas.microsoft.com/office/drawing/2014/main" id="{703AB56C-CD54-42EF-8B8F-ABAA8E1A9939}"/>
                  </a:ext>
                </a:extLst>
              </p:cNvPr>
              <p:cNvSpPr>
                <a:spLocks/>
              </p:cNvSpPr>
              <p:nvPr/>
            </p:nvSpPr>
            <p:spPr bwMode="gray">
              <a:xfrm>
                <a:off x="4019" y="1596"/>
                <a:ext cx="114" cy="90"/>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10" y="34"/>
                    </a:lnTo>
                    <a:lnTo>
                      <a:pt x="8" y="34"/>
                    </a:lnTo>
                    <a:lnTo>
                      <a:pt x="8" y="34"/>
                    </a:lnTo>
                    <a:lnTo>
                      <a:pt x="8" y="36"/>
                    </a:lnTo>
                    <a:lnTo>
                      <a:pt x="8" y="38"/>
                    </a:lnTo>
                    <a:lnTo>
                      <a:pt x="8" y="46"/>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2" y="72"/>
                    </a:lnTo>
                    <a:lnTo>
                      <a:pt x="24" y="72"/>
                    </a:lnTo>
                    <a:lnTo>
                      <a:pt x="26" y="70"/>
                    </a:lnTo>
                    <a:lnTo>
                      <a:pt x="30" y="68"/>
                    </a:lnTo>
                    <a:lnTo>
                      <a:pt x="30" y="64"/>
                    </a:lnTo>
                    <a:lnTo>
                      <a:pt x="32" y="60"/>
                    </a:lnTo>
                    <a:lnTo>
                      <a:pt x="32" y="60"/>
                    </a:lnTo>
                    <a:lnTo>
                      <a:pt x="32" y="62"/>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4" y="74"/>
                    </a:lnTo>
                    <a:lnTo>
                      <a:pt x="76" y="72"/>
                    </a:lnTo>
                    <a:lnTo>
                      <a:pt x="78" y="70"/>
                    </a:lnTo>
                    <a:lnTo>
                      <a:pt x="80" y="70"/>
                    </a:lnTo>
                    <a:lnTo>
                      <a:pt x="82" y="72"/>
                    </a:lnTo>
                    <a:lnTo>
                      <a:pt x="84" y="74"/>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2" y="0"/>
                    </a:lnTo>
                    <a:lnTo>
                      <a:pt x="80" y="0"/>
                    </a:lnTo>
                    <a:lnTo>
                      <a:pt x="76" y="2"/>
                    </a:lnTo>
                    <a:lnTo>
                      <a:pt x="72" y="4"/>
                    </a:lnTo>
                    <a:lnTo>
                      <a:pt x="68" y="6"/>
                    </a:lnTo>
                    <a:lnTo>
                      <a:pt x="66" y="10"/>
                    </a:lnTo>
                    <a:lnTo>
                      <a:pt x="64" y="14"/>
                    </a:lnTo>
                    <a:lnTo>
                      <a:pt x="66" y="20"/>
                    </a:lnTo>
                    <a:lnTo>
                      <a:pt x="64" y="22"/>
                    </a:lnTo>
                    <a:lnTo>
                      <a:pt x="64" y="22"/>
                    </a:lnTo>
                    <a:lnTo>
                      <a:pt x="64" y="24"/>
                    </a:lnTo>
                    <a:lnTo>
                      <a:pt x="66" y="28"/>
                    </a:lnTo>
                    <a:lnTo>
                      <a:pt x="70" y="30"/>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path>
                </a:pathLst>
              </a:custGeom>
              <a:grpFill/>
              <a:ln w="12700">
                <a:solidFill>
                  <a:schemeClr val="bg1"/>
                </a:solidFill>
                <a:prstDash val="solid"/>
                <a:round/>
                <a:headEnd/>
                <a:tailEnd/>
              </a:ln>
            </p:spPr>
            <p:txBody>
              <a:bodyPr/>
              <a:lstStyle/>
              <a:p>
                <a:endParaRPr lang="ko-KR" altLang="en-US"/>
              </a:p>
            </p:txBody>
          </p:sp>
          <p:sp>
            <p:nvSpPr>
              <p:cNvPr id="298" name="Freeform 359">
                <a:extLst>
                  <a:ext uri="{FF2B5EF4-FFF2-40B4-BE49-F238E27FC236}">
                    <a16:creationId xmlns:a16="http://schemas.microsoft.com/office/drawing/2014/main" id="{557CC8CB-3297-45FB-8FDD-D9339F9EE4BF}"/>
                  </a:ext>
                </a:extLst>
              </p:cNvPr>
              <p:cNvSpPr>
                <a:spLocks/>
              </p:cNvSpPr>
              <p:nvPr/>
            </p:nvSpPr>
            <p:spPr bwMode="gray">
              <a:xfrm>
                <a:off x="4199" y="1466"/>
                <a:ext cx="20" cy="48"/>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48">
                    <a:moveTo>
                      <a:pt x="10" y="8"/>
                    </a:moveTo>
                    <a:lnTo>
                      <a:pt x="10" y="8"/>
                    </a:lnTo>
                    <a:lnTo>
                      <a:pt x="8" y="6"/>
                    </a:lnTo>
                    <a:lnTo>
                      <a:pt x="8" y="4"/>
                    </a:lnTo>
                    <a:lnTo>
                      <a:pt x="6" y="2"/>
                    </a:lnTo>
                    <a:lnTo>
                      <a:pt x="6" y="0"/>
                    </a:lnTo>
                    <a:lnTo>
                      <a:pt x="4" y="0"/>
                    </a:lnTo>
                    <a:lnTo>
                      <a:pt x="4" y="0"/>
                    </a:lnTo>
                    <a:lnTo>
                      <a:pt x="2" y="2"/>
                    </a:lnTo>
                    <a:lnTo>
                      <a:pt x="2" y="6"/>
                    </a:lnTo>
                    <a:lnTo>
                      <a:pt x="2" y="12"/>
                    </a:lnTo>
                    <a:lnTo>
                      <a:pt x="0" y="22"/>
                    </a:lnTo>
                    <a:lnTo>
                      <a:pt x="0" y="22"/>
                    </a:lnTo>
                    <a:lnTo>
                      <a:pt x="2" y="26"/>
                    </a:lnTo>
                    <a:lnTo>
                      <a:pt x="2" y="28"/>
                    </a:lnTo>
                    <a:lnTo>
                      <a:pt x="2" y="34"/>
                    </a:lnTo>
                    <a:lnTo>
                      <a:pt x="4" y="38"/>
                    </a:lnTo>
                    <a:lnTo>
                      <a:pt x="8" y="42"/>
                    </a:lnTo>
                    <a:lnTo>
                      <a:pt x="12" y="46"/>
                    </a:lnTo>
                    <a:lnTo>
                      <a:pt x="18" y="48"/>
                    </a:lnTo>
                    <a:lnTo>
                      <a:pt x="18" y="48"/>
                    </a:lnTo>
                    <a:lnTo>
                      <a:pt x="18" y="46"/>
                    </a:lnTo>
                    <a:lnTo>
                      <a:pt x="20" y="46"/>
                    </a:lnTo>
                    <a:lnTo>
                      <a:pt x="20" y="44"/>
                    </a:lnTo>
                    <a:lnTo>
                      <a:pt x="20" y="42"/>
                    </a:lnTo>
                    <a:lnTo>
                      <a:pt x="20" y="38"/>
                    </a:lnTo>
                    <a:lnTo>
                      <a:pt x="18" y="32"/>
                    </a:lnTo>
                    <a:lnTo>
                      <a:pt x="10" y="8"/>
                    </a:lnTo>
                  </a:path>
                </a:pathLst>
              </a:custGeom>
              <a:grpFill/>
              <a:ln w="12700">
                <a:solidFill>
                  <a:schemeClr val="bg1"/>
                </a:solidFill>
                <a:prstDash val="solid"/>
                <a:round/>
                <a:headEnd/>
                <a:tailEnd/>
              </a:ln>
            </p:spPr>
            <p:txBody>
              <a:bodyPr/>
              <a:lstStyle/>
              <a:p>
                <a:endParaRPr lang="ko-KR" altLang="en-US"/>
              </a:p>
            </p:txBody>
          </p:sp>
          <p:sp>
            <p:nvSpPr>
              <p:cNvPr id="299" name="Freeform 360">
                <a:extLst>
                  <a:ext uri="{FF2B5EF4-FFF2-40B4-BE49-F238E27FC236}">
                    <a16:creationId xmlns:a16="http://schemas.microsoft.com/office/drawing/2014/main" id="{9F0EC96A-6D80-40EE-AE08-F1DC83C8A095}"/>
                  </a:ext>
                </a:extLst>
              </p:cNvPr>
              <p:cNvSpPr>
                <a:spLocks/>
              </p:cNvSpPr>
              <p:nvPr/>
            </p:nvSpPr>
            <p:spPr bwMode="gray">
              <a:xfrm>
                <a:off x="4149" y="1534"/>
                <a:ext cx="74" cy="90"/>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2" y="22"/>
                    </a:lnTo>
                    <a:lnTo>
                      <a:pt x="4" y="24"/>
                    </a:lnTo>
                    <a:lnTo>
                      <a:pt x="6" y="28"/>
                    </a:lnTo>
                    <a:lnTo>
                      <a:pt x="8" y="34"/>
                    </a:lnTo>
                    <a:lnTo>
                      <a:pt x="12" y="38"/>
                    </a:lnTo>
                    <a:lnTo>
                      <a:pt x="14" y="44"/>
                    </a:lnTo>
                    <a:lnTo>
                      <a:pt x="16" y="50"/>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4" y="82"/>
                    </a:lnTo>
                    <a:lnTo>
                      <a:pt x="72" y="84"/>
                    </a:lnTo>
                    <a:lnTo>
                      <a:pt x="70" y="84"/>
                    </a:lnTo>
                    <a:lnTo>
                      <a:pt x="68" y="86"/>
                    </a:lnTo>
                    <a:lnTo>
                      <a:pt x="66" y="86"/>
                    </a:lnTo>
                    <a:lnTo>
                      <a:pt x="64"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path>
                </a:pathLst>
              </a:custGeom>
              <a:grpFill/>
              <a:ln w="12700">
                <a:solidFill>
                  <a:schemeClr val="bg1"/>
                </a:solidFill>
                <a:prstDash val="solid"/>
                <a:round/>
                <a:headEnd/>
                <a:tailEnd/>
              </a:ln>
            </p:spPr>
            <p:txBody>
              <a:bodyPr/>
              <a:lstStyle/>
              <a:p>
                <a:endParaRPr lang="ko-KR" altLang="en-US"/>
              </a:p>
            </p:txBody>
          </p:sp>
          <p:sp>
            <p:nvSpPr>
              <p:cNvPr id="300" name="Freeform 361">
                <a:extLst>
                  <a:ext uri="{FF2B5EF4-FFF2-40B4-BE49-F238E27FC236}">
                    <a16:creationId xmlns:a16="http://schemas.microsoft.com/office/drawing/2014/main" id="{E8B6B5AC-E3F8-43D1-99F0-CFF9F6B269EB}"/>
                  </a:ext>
                </a:extLst>
              </p:cNvPr>
              <p:cNvSpPr>
                <a:spLocks/>
              </p:cNvSpPr>
              <p:nvPr/>
            </p:nvSpPr>
            <p:spPr bwMode="gray">
              <a:xfrm>
                <a:off x="4225" y="1592"/>
                <a:ext cx="44" cy="46"/>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6">
                    <a:moveTo>
                      <a:pt x="10" y="2"/>
                    </a:moveTo>
                    <a:lnTo>
                      <a:pt x="10" y="2"/>
                    </a:lnTo>
                    <a:lnTo>
                      <a:pt x="10" y="2"/>
                    </a:lnTo>
                    <a:lnTo>
                      <a:pt x="8" y="0"/>
                    </a:lnTo>
                    <a:lnTo>
                      <a:pt x="6" y="0"/>
                    </a:lnTo>
                    <a:lnTo>
                      <a:pt x="4"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path>
                </a:pathLst>
              </a:custGeom>
              <a:grpFill/>
              <a:ln w="12700">
                <a:solidFill>
                  <a:schemeClr val="bg1"/>
                </a:solidFill>
                <a:prstDash val="solid"/>
                <a:round/>
                <a:headEnd/>
                <a:tailEnd/>
              </a:ln>
            </p:spPr>
            <p:txBody>
              <a:bodyPr/>
              <a:lstStyle/>
              <a:p>
                <a:endParaRPr lang="ko-KR" altLang="en-US"/>
              </a:p>
            </p:txBody>
          </p:sp>
          <p:sp>
            <p:nvSpPr>
              <p:cNvPr id="301" name="Freeform 362">
                <a:extLst>
                  <a:ext uri="{FF2B5EF4-FFF2-40B4-BE49-F238E27FC236}">
                    <a16:creationId xmlns:a16="http://schemas.microsoft.com/office/drawing/2014/main" id="{A984CF8C-7CE2-44CE-B7A8-DFCC2FE3DFE3}"/>
                  </a:ext>
                </a:extLst>
              </p:cNvPr>
              <p:cNvSpPr>
                <a:spLocks/>
              </p:cNvSpPr>
              <p:nvPr/>
            </p:nvSpPr>
            <p:spPr bwMode="gray">
              <a:xfrm>
                <a:off x="4275" y="1574"/>
                <a:ext cx="168" cy="98"/>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4" y="26"/>
                    </a:lnTo>
                    <a:lnTo>
                      <a:pt x="6" y="28"/>
                    </a:lnTo>
                    <a:lnTo>
                      <a:pt x="6" y="30"/>
                    </a:lnTo>
                    <a:lnTo>
                      <a:pt x="8" y="32"/>
                    </a:lnTo>
                    <a:lnTo>
                      <a:pt x="12" y="32"/>
                    </a:lnTo>
                    <a:lnTo>
                      <a:pt x="16" y="32"/>
                    </a:lnTo>
                    <a:lnTo>
                      <a:pt x="20" y="30"/>
                    </a:lnTo>
                    <a:lnTo>
                      <a:pt x="26" y="26"/>
                    </a:lnTo>
                    <a:lnTo>
                      <a:pt x="28" y="26"/>
                    </a:lnTo>
                    <a:lnTo>
                      <a:pt x="28" y="24"/>
                    </a:lnTo>
                    <a:lnTo>
                      <a:pt x="30" y="24"/>
                    </a:lnTo>
                    <a:lnTo>
                      <a:pt x="30" y="24"/>
                    </a:lnTo>
                    <a:lnTo>
                      <a:pt x="32" y="24"/>
                    </a:lnTo>
                    <a:lnTo>
                      <a:pt x="34" y="24"/>
                    </a:lnTo>
                    <a:lnTo>
                      <a:pt x="36" y="28"/>
                    </a:lnTo>
                    <a:lnTo>
                      <a:pt x="36" y="32"/>
                    </a:lnTo>
                    <a:lnTo>
                      <a:pt x="38" y="38"/>
                    </a:lnTo>
                    <a:lnTo>
                      <a:pt x="38" y="48"/>
                    </a:lnTo>
                    <a:lnTo>
                      <a:pt x="44" y="72"/>
                    </a:lnTo>
                    <a:lnTo>
                      <a:pt x="44" y="72"/>
                    </a:lnTo>
                    <a:lnTo>
                      <a:pt x="42" y="72"/>
                    </a:lnTo>
                    <a:lnTo>
                      <a:pt x="40" y="72"/>
                    </a:lnTo>
                    <a:lnTo>
                      <a:pt x="40" y="72"/>
                    </a:lnTo>
                    <a:lnTo>
                      <a:pt x="38" y="74"/>
                    </a:lnTo>
                    <a:lnTo>
                      <a:pt x="38" y="76"/>
                    </a:lnTo>
                    <a:lnTo>
                      <a:pt x="38" y="80"/>
                    </a:lnTo>
                    <a:lnTo>
                      <a:pt x="40" y="84"/>
                    </a:lnTo>
                    <a:lnTo>
                      <a:pt x="44" y="88"/>
                    </a:lnTo>
                    <a:lnTo>
                      <a:pt x="48" y="88"/>
                    </a:lnTo>
                    <a:lnTo>
                      <a:pt x="50" y="88"/>
                    </a:lnTo>
                    <a:lnTo>
                      <a:pt x="54" y="88"/>
                    </a:lnTo>
                    <a:lnTo>
                      <a:pt x="56" y="86"/>
                    </a:lnTo>
                    <a:lnTo>
                      <a:pt x="56" y="86"/>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4"/>
                    </a:lnTo>
                    <a:lnTo>
                      <a:pt x="118" y="92"/>
                    </a:lnTo>
                    <a:lnTo>
                      <a:pt x="120" y="90"/>
                    </a:lnTo>
                    <a:lnTo>
                      <a:pt x="120" y="88"/>
                    </a:lnTo>
                    <a:lnTo>
                      <a:pt x="122" y="86"/>
                    </a:lnTo>
                    <a:lnTo>
                      <a:pt x="124" y="86"/>
                    </a:lnTo>
                    <a:lnTo>
                      <a:pt x="128" y="86"/>
                    </a:lnTo>
                    <a:lnTo>
                      <a:pt x="134" y="88"/>
                    </a:lnTo>
                    <a:lnTo>
                      <a:pt x="140" y="92"/>
                    </a:lnTo>
                    <a:lnTo>
                      <a:pt x="140" y="92"/>
                    </a:lnTo>
                    <a:lnTo>
                      <a:pt x="142" y="92"/>
                    </a:lnTo>
                    <a:lnTo>
                      <a:pt x="144" y="92"/>
                    </a:lnTo>
                    <a:lnTo>
                      <a:pt x="148" y="92"/>
                    </a:lnTo>
                    <a:lnTo>
                      <a:pt x="150" y="90"/>
                    </a:lnTo>
                    <a:lnTo>
                      <a:pt x="152" y="88"/>
                    </a:lnTo>
                    <a:lnTo>
                      <a:pt x="154" y="86"/>
                    </a:lnTo>
                    <a:lnTo>
                      <a:pt x="154" y="82"/>
                    </a:lnTo>
                    <a:lnTo>
                      <a:pt x="154" y="76"/>
                    </a:lnTo>
                    <a:lnTo>
                      <a:pt x="154" y="76"/>
                    </a:lnTo>
                    <a:lnTo>
                      <a:pt x="156" y="76"/>
                    </a:lnTo>
                    <a:lnTo>
                      <a:pt x="158" y="74"/>
                    </a:lnTo>
                    <a:lnTo>
                      <a:pt x="162" y="74"/>
                    </a:lnTo>
                    <a:lnTo>
                      <a:pt x="164" y="72"/>
                    </a:lnTo>
                    <a:lnTo>
                      <a:pt x="164" y="70"/>
                    </a:lnTo>
                    <a:lnTo>
                      <a:pt x="164" y="66"/>
                    </a:lnTo>
                    <a:lnTo>
                      <a:pt x="164" y="66"/>
                    </a:lnTo>
                    <a:lnTo>
                      <a:pt x="166" y="64"/>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2" y="32"/>
                    </a:lnTo>
                    <a:lnTo>
                      <a:pt x="60" y="30"/>
                    </a:lnTo>
                    <a:lnTo>
                      <a:pt x="58" y="26"/>
                    </a:lnTo>
                    <a:lnTo>
                      <a:pt x="56" y="24"/>
                    </a:lnTo>
                    <a:lnTo>
                      <a:pt x="52" y="24"/>
                    </a:lnTo>
                    <a:lnTo>
                      <a:pt x="52" y="22"/>
                    </a:lnTo>
                    <a:lnTo>
                      <a:pt x="50" y="22"/>
                    </a:lnTo>
                    <a:lnTo>
                      <a:pt x="50" y="20"/>
                    </a:lnTo>
                    <a:lnTo>
                      <a:pt x="50" y="18"/>
                    </a:lnTo>
                    <a:lnTo>
                      <a:pt x="50" y="18"/>
                    </a:lnTo>
                    <a:lnTo>
                      <a:pt x="50" y="16"/>
                    </a:lnTo>
                    <a:lnTo>
                      <a:pt x="50" y="14"/>
                    </a:lnTo>
                    <a:lnTo>
                      <a:pt x="50" y="10"/>
                    </a:lnTo>
                    <a:lnTo>
                      <a:pt x="48" y="10"/>
                    </a:lnTo>
                    <a:lnTo>
                      <a:pt x="46" y="8"/>
                    </a:lnTo>
                    <a:lnTo>
                      <a:pt x="42" y="8"/>
                    </a:lnTo>
                    <a:lnTo>
                      <a:pt x="40" y="10"/>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12700">
                <a:solidFill>
                  <a:schemeClr val="bg1"/>
                </a:solidFill>
                <a:prstDash val="solid"/>
                <a:round/>
                <a:headEnd/>
                <a:tailEnd/>
              </a:ln>
            </p:spPr>
            <p:txBody>
              <a:bodyPr/>
              <a:lstStyle/>
              <a:p>
                <a:endParaRPr lang="ko-KR" altLang="en-US"/>
              </a:p>
            </p:txBody>
          </p:sp>
          <p:sp>
            <p:nvSpPr>
              <p:cNvPr id="302" name="Freeform 363">
                <a:extLst>
                  <a:ext uri="{FF2B5EF4-FFF2-40B4-BE49-F238E27FC236}">
                    <a16:creationId xmlns:a16="http://schemas.microsoft.com/office/drawing/2014/main" id="{37F60D69-81B1-4BA2-848B-87F79D231319}"/>
                  </a:ext>
                </a:extLst>
              </p:cNvPr>
              <p:cNvSpPr>
                <a:spLocks/>
              </p:cNvSpPr>
              <p:nvPr/>
            </p:nvSpPr>
            <p:spPr bwMode="gray">
              <a:xfrm>
                <a:off x="4185" y="1370"/>
                <a:ext cx="88" cy="102"/>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4"/>
                    </a:lnTo>
                    <a:lnTo>
                      <a:pt x="76" y="32"/>
                    </a:lnTo>
                    <a:lnTo>
                      <a:pt x="78" y="30"/>
                    </a:lnTo>
                    <a:lnTo>
                      <a:pt x="80" y="28"/>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0"/>
                    </a:lnTo>
                    <a:lnTo>
                      <a:pt x="88" y="92"/>
                    </a:lnTo>
                    <a:lnTo>
                      <a:pt x="86" y="96"/>
                    </a:lnTo>
                    <a:lnTo>
                      <a:pt x="84" y="98"/>
                    </a:lnTo>
                    <a:lnTo>
                      <a:pt x="84" y="100"/>
                    </a:lnTo>
                    <a:lnTo>
                      <a:pt x="82" y="102"/>
                    </a:lnTo>
                    <a:lnTo>
                      <a:pt x="80" y="102"/>
                    </a:lnTo>
                    <a:lnTo>
                      <a:pt x="78" y="100"/>
                    </a:lnTo>
                    <a:lnTo>
                      <a:pt x="78" y="96"/>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path>
                </a:pathLst>
              </a:custGeom>
              <a:grpFill/>
              <a:ln w="12700">
                <a:solidFill>
                  <a:schemeClr val="bg1"/>
                </a:solidFill>
                <a:prstDash val="solid"/>
                <a:round/>
                <a:headEnd/>
                <a:tailEnd/>
              </a:ln>
            </p:spPr>
            <p:txBody>
              <a:bodyPr/>
              <a:lstStyle/>
              <a:p>
                <a:endParaRPr lang="ko-KR" altLang="en-US"/>
              </a:p>
            </p:txBody>
          </p:sp>
          <p:sp>
            <p:nvSpPr>
              <p:cNvPr id="303" name="Freeform 364">
                <a:extLst>
                  <a:ext uri="{FF2B5EF4-FFF2-40B4-BE49-F238E27FC236}">
                    <a16:creationId xmlns:a16="http://schemas.microsoft.com/office/drawing/2014/main" id="{43B14C6C-8509-498A-B355-9CDC70A800E2}"/>
                  </a:ext>
                </a:extLst>
              </p:cNvPr>
              <p:cNvSpPr>
                <a:spLocks/>
              </p:cNvSpPr>
              <p:nvPr/>
            </p:nvSpPr>
            <p:spPr bwMode="gray">
              <a:xfrm>
                <a:off x="4291" y="1414"/>
                <a:ext cx="38" cy="54"/>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4">
                    <a:moveTo>
                      <a:pt x="16" y="0"/>
                    </a:moveTo>
                    <a:lnTo>
                      <a:pt x="14" y="0"/>
                    </a:ln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path>
                </a:pathLst>
              </a:custGeom>
              <a:grpFill/>
              <a:ln w="12700">
                <a:solidFill>
                  <a:schemeClr val="bg1"/>
                </a:solidFill>
                <a:prstDash val="solid"/>
                <a:round/>
                <a:headEnd/>
                <a:tailEnd/>
              </a:ln>
            </p:spPr>
            <p:txBody>
              <a:bodyPr/>
              <a:lstStyle/>
              <a:p>
                <a:endParaRPr lang="ko-KR" altLang="en-US"/>
              </a:p>
            </p:txBody>
          </p:sp>
          <p:sp>
            <p:nvSpPr>
              <p:cNvPr id="304" name="Freeform 365">
                <a:extLst>
                  <a:ext uri="{FF2B5EF4-FFF2-40B4-BE49-F238E27FC236}">
                    <a16:creationId xmlns:a16="http://schemas.microsoft.com/office/drawing/2014/main" id="{C90F849F-FA70-4F3F-BC83-AED6BF462731}"/>
                  </a:ext>
                </a:extLst>
              </p:cNvPr>
              <p:cNvSpPr>
                <a:spLocks/>
              </p:cNvSpPr>
              <p:nvPr/>
            </p:nvSpPr>
            <p:spPr bwMode="gray">
              <a:xfrm>
                <a:off x="4417" y="1424"/>
                <a:ext cx="68" cy="146"/>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10" y="20"/>
                    </a:lnTo>
                    <a:lnTo>
                      <a:pt x="8" y="20"/>
                    </a:lnTo>
                    <a:lnTo>
                      <a:pt x="6" y="22"/>
                    </a:lnTo>
                    <a:lnTo>
                      <a:pt x="4" y="26"/>
                    </a:lnTo>
                    <a:lnTo>
                      <a:pt x="4" y="32"/>
                    </a:lnTo>
                    <a:lnTo>
                      <a:pt x="2" y="40"/>
                    </a:lnTo>
                    <a:lnTo>
                      <a:pt x="2" y="46"/>
                    </a:lnTo>
                    <a:lnTo>
                      <a:pt x="2" y="52"/>
                    </a:lnTo>
                    <a:lnTo>
                      <a:pt x="2" y="54"/>
                    </a:lnTo>
                    <a:lnTo>
                      <a:pt x="2" y="56"/>
                    </a:lnTo>
                    <a:lnTo>
                      <a:pt x="0" y="58"/>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6" y="146"/>
                    </a:lnTo>
                    <a:lnTo>
                      <a:pt x="38" y="146"/>
                    </a:lnTo>
                    <a:lnTo>
                      <a:pt x="40" y="146"/>
                    </a:lnTo>
                    <a:lnTo>
                      <a:pt x="44" y="144"/>
                    </a:lnTo>
                    <a:lnTo>
                      <a:pt x="46" y="142"/>
                    </a:lnTo>
                    <a:lnTo>
                      <a:pt x="48" y="140"/>
                    </a:lnTo>
                    <a:lnTo>
                      <a:pt x="50" y="134"/>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8" y="84"/>
                    </a:lnTo>
                    <a:lnTo>
                      <a:pt x="66" y="80"/>
                    </a:lnTo>
                    <a:lnTo>
                      <a:pt x="62" y="78"/>
                    </a:lnTo>
                    <a:lnTo>
                      <a:pt x="60" y="78"/>
                    </a:lnTo>
                    <a:lnTo>
                      <a:pt x="56" y="80"/>
                    </a:lnTo>
                    <a:lnTo>
                      <a:pt x="56" y="80"/>
                    </a:lnTo>
                    <a:lnTo>
                      <a:pt x="54" y="80"/>
                    </a:lnTo>
                    <a:lnTo>
                      <a:pt x="54" y="80"/>
                    </a:lnTo>
                    <a:lnTo>
                      <a:pt x="52" y="80"/>
                    </a:lnTo>
                    <a:lnTo>
                      <a:pt x="50" y="80"/>
                    </a:lnTo>
                    <a:lnTo>
                      <a:pt x="50" y="80"/>
                    </a:lnTo>
                    <a:lnTo>
                      <a:pt x="52" y="78"/>
                    </a:lnTo>
                    <a:lnTo>
                      <a:pt x="54" y="74"/>
                    </a:lnTo>
                    <a:lnTo>
                      <a:pt x="54" y="74"/>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6" y="12"/>
                    </a:lnTo>
                    <a:lnTo>
                      <a:pt x="24" y="10"/>
                    </a:lnTo>
                    <a:lnTo>
                      <a:pt x="22" y="8"/>
                    </a:lnTo>
                    <a:lnTo>
                      <a:pt x="20" y="6"/>
                    </a:lnTo>
                    <a:lnTo>
                      <a:pt x="18" y="4"/>
                    </a:lnTo>
                    <a:lnTo>
                      <a:pt x="20" y="2"/>
                    </a:lnTo>
                  </a:path>
                </a:pathLst>
              </a:custGeom>
              <a:grpFill/>
              <a:ln w="12700">
                <a:solidFill>
                  <a:schemeClr val="bg1"/>
                </a:solidFill>
                <a:prstDash val="solid"/>
                <a:round/>
                <a:headEnd/>
                <a:tailEnd/>
              </a:ln>
            </p:spPr>
            <p:txBody>
              <a:bodyPr/>
              <a:lstStyle/>
              <a:p>
                <a:endParaRPr lang="ko-KR" altLang="en-US"/>
              </a:p>
            </p:txBody>
          </p:sp>
          <p:sp>
            <p:nvSpPr>
              <p:cNvPr id="305" name="Freeform 366">
                <a:extLst>
                  <a:ext uri="{FF2B5EF4-FFF2-40B4-BE49-F238E27FC236}">
                    <a16:creationId xmlns:a16="http://schemas.microsoft.com/office/drawing/2014/main" id="{10553CDD-997E-4C20-9249-1B3C476C782B}"/>
                  </a:ext>
                </a:extLst>
              </p:cNvPr>
              <p:cNvSpPr>
                <a:spLocks/>
              </p:cNvSpPr>
              <p:nvPr/>
            </p:nvSpPr>
            <p:spPr bwMode="gray">
              <a:xfrm>
                <a:off x="4179" y="1838"/>
                <a:ext cx="50" cy="46"/>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46">
                    <a:moveTo>
                      <a:pt x="24" y="18"/>
                    </a:moveTo>
                    <a:lnTo>
                      <a:pt x="24" y="18"/>
                    </a:lnTo>
                    <a:lnTo>
                      <a:pt x="22" y="18"/>
                    </a:lnTo>
                    <a:lnTo>
                      <a:pt x="18" y="18"/>
                    </a:lnTo>
                    <a:lnTo>
                      <a:pt x="16" y="20"/>
                    </a:lnTo>
                    <a:lnTo>
                      <a:pt x="12" y="22"/>
                    </a:lnTo>
                    <a:lnTo>
                      <a:pt x="10" y="24"/>
                    </a:lnTo>
                    <a:lnTo>
                      <a:pt x="8" y="26"/>
                    </a:lnTo>
                    <a:lnTo>
                      <a:pt x="8" y="26"/>
                    </a:lnTo>
                    <a:lnTo>
                      <a:pt x="6" y="26"/>
                    </a:lnTo>
                    <a:lnTo>
                      <a:pt x="4" y="26"/>
                    </a:lnTo>
                    <a:lnTo>
                      <a:pt x="2" y="28"/>
                    </a:lnTo>
                    <a:lnTo>
                      <a:pt x="0" y="30"/>
                    </a:lnTo>
                    <a:lnTo>
                      <a:pt x="0" y="32"/>
                    </a:lnTo>
                    <a:lnTo>
                      <a:pt x="0" y="38"/>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path>
                </a:pathLst>
              </a:custGeom>
              <a:grpFill/>
              <a:ln w="12700">
                <a:solidFill>
                  <a:schemeClr val="bg1"/>
                </a:solidFill>
                <a:prstDash val="solid"/>
                <a:round/>
                <a:headEnd/>
                <a:tailEnd/>
              </a:ln>
            </p:spPr>
            <p:txBody>
              <a:bodyPr/>
              <a:lstStyle/>
              <a:p>
                <a:endParaRPr lang="ko-KR" altLang="en-US"/>
              </a:p>
            </p:txBody>
          </p:sp>
          <p:sp>
            <p:nvSpPr>
              <p:cNvPr id="306" name="Freeform 367">
                <a:extLst>
                  <a:ext uri="{FF2B5EF4-FFF2-40B4-BE49-F238E27FC236}">
                    <a16:creationId xmlns:a16="http://schemas.microsoft.com/office/drawing/2014/main" id="{4863D9F9-0349-4D1D-90C9-5F41F32D834B}"/>
                  </a:ext>
                </a:extLst>
              </p:cNvPr>
              <p:cNvSpPr>
                <a:spLocks/>
              </p:cNvSpPr>
              <p:nvPr/>
            </p:nvSpPr>
            <p:spPr bwMode="gray">
              <a:xfrm>
                <a:off x="4431" y="1676"/>
                <a:ext cx="60" cy="44"/>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path>
                </a:pathLst>
              </a:custGeom>
              <a:grpFill/>
              <a:ln w="12700">
                <a:solidFill>
                  <a:schemeClr val="bg1"/>
                </a:solidFill>
                <a:prstDash val="solid"/>
                <a:round/>
                <a:headEnd/>
                <a:tailEnd/>
              </a:ln>
            </p:spPr>
            <p:txBody>
              <a:bodyPr/>
              <a:lstStyle/>
              <a:p>
                <a:endParaRPr lang="ko-KR" altLang="en-US"/>
              </a:p>
            </p:txBody>
          </p:sp>
          <p:sp>
            <p:nvSpPr>
              <p:cNvPr id="307" name="Freeform 368">
                <a:extLst>
                  <a:ext uri="{FF2B5EF4-FFF2-40B4-BE49-F238E27FC236}">
                    <a16:creationId xmlns:a16="http://schemas.microsoft.com/office/drawing/2014/main" id="{147CC6B0-2D59-49FE-9E8A-EA2AE42BF00A}"/>
                  </a:ext>
                </a:extLst>
              </p:cNvPr>
              <p:cNvSpPr>
                <a:spLocks/>
              </p:cNvSpPr>
              <p:nvPr/>
            </p:nvSpPr>
            <p:spPr bwMode="gray">
              <a:xfrm>
                <a:off x="4473" y="1882"/>
                <a:ext cx="24" cy="32"/>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path>
                </a:pathLst>
              </a:custGeom>
              <a:grpFill/>
              <a:ln w="12700">
                <a:solidFill>
                  <a:schemeClr val="bg1"/>
                </a:solidFill>
                <a:prstDash val="solid"/>
                <a:round/>
                <a:headEnd/>
                <a:tailEnd/>
              </a:ln>
            </p:spPr>
            <p:txBody>
              <a:bodyPr/>
              <a:lstStyle/>
              <a:p>
                <a:endParaRPr lang="ko-KR" altLang="en-US"/>
              </a:p>
            </p:txBody>
          </p:sp>
          <p:sp>
            <p:nvSpPr>
              <p:cNvPr id="308" name="Freeform 369">
                <a:extLst>
                  <a:ext uri="{FF2B5EF4-FFF2-40B4-BE49-F238E27FC236}">
                    <a16:creationId xmlns:a16="http://schemas.microsoft.com/office/drawing/2014/main" id="{BFCC590A-F588-4A6C-9910-80FAF2175775}"/>
                  </a:ext>
                </a:extLst>
              </p:cNvPr>
              <p:cNvSpPr>
                <a:spLocks/>
              </p:cNvSpPr>
              <p:nvPr/>
            </p:nvSpPr>
            <p:spPr bwMode="gray">
              <a:xfrm>
                <a:off x="4463" y="1400"/>
                <a:ext cx="228" cy="268"/>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0" y="88"/>
                    </a:lnTo>
                    <a:lnTo>
                      <a:pt x="202" y="90"/>
                    </a:lnTo>
                    <a:lnTo>
                      <a:pt x="202" y="90"/>
                    </a:lnTo>
                    <a:lnTo>
                      <a:pt x="200" y="92"/>
                    </a:lnTo>
                    <a:lnTo>
                      <a:pt x="198" y="92"/>
                    </a:lnTo>
                    <a:lnTo>
                      <a:pt x="196" y="92"/>
                    </a:lnTo>
                    <a:lnTo>
                      <a:pt x="196" y="92"/>
                    </a:lnTo>
                    <a:lnTo>
                      <a:pt x="194" y="92"/>
                    </a:lnTo>
                    <a:lnTo>
                      <a:pt x="192" y="94"/>
                    </a:lnTo>
                    <a:lnTo>
                      <a:pt x="192" y="96"/>
                    </a:lnTo>
                    <a:lnTo>
                      <a:pt x="192" y="96"/>
                    </a:lnTo>
                    <a:lnTo>
                      <a:pt x="204" y="96"/>
                    </a:lnTo>
                    <a:lnTo>
                      <a:pt x="208" y="98"/>
                    </a:lnTo>
                    <a:lnTo>
                      <a:pt x="208" y="98"/>
                    </a:lnTo>
                    <a:lnTo>
                      <a:pt x="206" y="100"/>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12" y="180"/>
                    </a:lnTo>
                    <a:lnTo>
                      <a:pt x="108" y="180"/>
                    </a:lnTo>
                    <a:lnTo>
                      <a:pt x="106" y="182"/>
                    </a:lnTo>
                    <a:lnTo>
                      <a:pt x="106" y="184"/>
                    </a:lnTo>
                    <a:lnTo>
                      <a:pt x="106" y="184"/>
                    </a:lnTo>
                    <a:lnTo>
                      <a:pt x="106" y="186"/>
                    </a:lnTo>
                    <a:lnTo>
                      <a:pt x="106" y="188"/>
                    </a:lnTo>
                    <a:lnTo>
                      <a:pt x="108" y="186"/>
                    </a:lnTo>
                    <a:lnTo>
                      <a:pt x="112" y="188"/>
                    </a:lnTo>
                    <a:lnTo>
                      <a:pt x="116" y="188"/>
                    </a:lnTo>
                    <a:lnTo>
                      <a:pt x="118" y="190"/>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2" y="208"/>
                    </a:lnTo>
                    <a:lnTo>
                      <a:pt x="100" y="214"/>
                    </a:lnTo>
                    <a:lnTo>
                      <a:pt x="98" y="218"/>
                    </a:lnTo>
                    <a:lnTo>
                      <a:pt x="96" y="222"/>
                    </a:lnTo>
                    <a:lnTo>
                      <a:pt x="92" y="224"/>
                    </a:lnTo>
                    <a:lnTo>
                      <a:pt x="88" y="224"/>
                    </a:lnTo>
                    <a:lnTo>
                      <a:pt x="86" y="226"/>
                    </a:lnTo>
                    <a:lnTo>
                      <a:pt x="86" y="226"/>
                    </a:lnTo>
                    <a:lnTo>
                      <a:pt x="82" y="224"/>
                    </a:lnTo>
                    <a:lnTo>
                      <a:pt x="80" y="224"/>
                    </a:lnTo>
                    <a:lnTo>
                      <a:pt x="78" y="228"/>
                    </a:lnTo>
                    <a:lnTo>
                      <a:pt x="78" y="230"/>
                    </a:lnTo>
                    <a:lnTo>
                      <a:pt x="76" y="234"/>
                    </a:lnTo>
                    <a:lnTo>
                      <a:pt x="76" y="236"/>
                    </a:lnTo>
                    <a:lnTo>
                      <a:pt x="76" y="236"/>
                    </a:lnTo>
                    <a:lnTo>
                      <a:pt x="76" y="238"/>
                    </a:lnTo>
                    <a:lnTo>
                      <a:pt x="78" y="242"/>
                    </a:lnTo>
                    <a:lnTo>
                      <a:pt x="78" y="246"/>
                    </a:lnTo>
                    <a:lnTo>
                      <a:pt x="78" y="250"/>
                    </a:lnTo>
                    <a:lnTo>
                      <a:pt x="78" y="250"/>
                    </a:lnTo>
                    <a:lnTo>
                      <a:pt x="78" y="256"/>
                    </a:lnTo>
                    <a:lnTo>
                      <a:pt x="76" y="258"/>
                    </a:lnTo>
                    <a:lnTo>
                      <a:pt x="74" y="260"/>
                    </a:lnTo>
                    <a:lnTo>
                      <a:pt x="72" y="262"/>
                    </a:lnTo>
                    <a:lnTo>
                      <a:pt x="70" y="262"/>
                    </a:lnTo>
                    <a:lnTo>
                      <a:pt x="68" y="262"/>
                    </a:lnTo>
                    <a:lnTo>
                      <a:pt x="68" y="262"/>
                    </a:lnTo>
                    <a:lnTo>
                      <a:pt x="62" y="266"/>
                    </a:lnTo>
                    <a:lnTo>
                      <a:pt x="58" y="266"/>
                    </a:lnTo>
                    <a:lnTo>
                      <a:pt x="54" y="268"/>
                    </a:lnTo>
                    <a:lnTo>
                      <a:pt x="52" y="266"/>
                    </a:lnTo>
                    <a:lnTo>
                      <a:pt x="50" y="266"/>
                    </a:lnTo>
                    <a:lnTo>
                      <a:pt x="48" y="264"/>
                    </a:lnTo>
                    <a:lnTo>
                      <a:pt x="48" y="262"/>
                    </a:lnTo>
                    <a:lnTo>
                      <a:pt x="48" y="262"/>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38" y="198"/>
                    </a:lnTo>
                    <a:lnTo>
                      <a:pt x="38" y="198"/>
                    </a:lnTo>
                    <a:lnTo>
                      <a:pt x="40" y="194"/>
                    </a:lnTo>
                    <a:lnTo>
                      <a:pt x="40" y="192"/>
                    </a:lnTo>
                    <a:lnTo>
                      <a:pt x="38" y="192"/>
                    </a:lnTo>
                    <a:lnTo>
                      <a:pt x="38" y="192"/>
                    </a:lnTo>
                    <a:lnTo>
                      <a:pt x="36" y="192"/>
                    </a:lnTo>
                    <a:lnTo>
                      <a:pt x="36" y="192"/>
                    </a:lnTo>
                    <a:lnTo>
                      <a:pt x="28" y="198"/>
                    </a:lnTo>
                    <a:lnTo>
                      <a:pt x="26" y="198"/>
                    </a:lnTo>
                    <a:lnTo>
                      <a:pt x="24" y="196"/>
                    </a:lnTo>
                    <a:lnTo>
                      <a:pt x="26" y="194"/>
                    </a:lnTo>
                    <a:lnTo>
                      <a:pt x="26" y="190"/>
                    </a:lnTo>
                    <a:lnTo>
                      <a:pt x="28" y="188"/>
                    </a:lnTo>
                    <a:lnTo>
                      <a:pt x="30" y="186"/>
                    </a:lnTo>
                    <a:lnTo>
                      <a:pt x="30" y="186"/>
                    </a:lnTo>
                    <a:lnTo>
                      <a:pt x="34" y="180"/>
                    </a:lnTo>
                    <a:lnTo>
                      <a:pt x="36" y="176"/>
                    </a:lnTo>
                    <a:lnTo>
                      <a:pt x="38" y="174"/>
                    </a:lnTo>
                    <a:lnTo>
                      <a:pt x="40" y="174"/>
                    </a:lnTo>
                    <a:lnTo>
                      <a:pt x="40" y="174"/>
                    </a:lnTo>
                    <a:lnTo>
                      <a:pt x="42" y="176"/>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8" y="164"/>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8" y="132"/>
                    </a:lnTo>
                    <a:lnTo>
                      <a:pt x="58" y="132"/>
                    </a:lnTo>
                    <a:lnTo>
                      <a:pt x="54" y="126"/>
                    </a:lnTo>
                    <a:lnTo>
                      <a:pt x="52" y="122"/>
                    </a:lnTo>
                    <a:lnTo>
                      <a:pt x="52" y="118"/>
                    </a:lnTo>
                    <a:lnTo>
                      <a:pt x="52" y="116"/>
                    </a:lnTo>
                    <a:lnTo>
                      <a:pt x="52" y="112"/>
                    </a:lnTo>
                    <a:lnTo>
                      <a:pt x="56" y="110"/>
                    </a:lnTo>
                    <a:lnTo>
                      <a:pt x="58" y="108"/>
                    </a:lnTo>
                    <a:lnTo>
                      <a:pt x="60" y="108"/>
                    </a:lnTo>
                    <a:lnTo>
                      <a:pt x="60" y="108"/>
                    </a:lnTo>
                    <a:lnTo>
                      <a:pt x="64" y="110"/>
                    </a:lnTo>
                    <a:lnTo>
                      <a:pt x="66" y="112"/>
                    </a:lnTo>
                    <a:lnTo>
                      <a:pt x="68" y="114"/>
                    </a:lnTo>
                    <a:lnTo>
                      <a:pt x="70" y="118"/>
                    </a:lnTo>
                    <a:lnTo>
                      <a:pt x="72" y="120"/>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18" y="94"/>
                    </a:lnTo>
                    <a:lnTo>
                      <a:pt x="120" y="90"/>
                    </a:lnTo>
                    <a:lnTo>
                      <a:pt x="122" y="88"/>
                    </a:lnTo>
                    <a:lnTo>
                      <a:pt x="126" y="86"/>
                    </a:lnTo>
                    <a:lnTo>
                      <a:pt x="128" y="86"/>
                    </a:lnTo>
                    <a:lnTo>
                      <a:pt x="130" y="86"/>
                    </a:lnTo>
                    <a:lnTo>
                      <a:pt x="128" y="84"/>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82" y="74"/>
                    </a:lnTo>
                    <a:lnTo>
                      <a:pt x="78" y="74"/>
                    </a:lnTo>
                    <a:lnTo>
                      <a:pt x="74" y="74"/>
                    </a:lnTo>
                    <a:lnTo>
                      <a:pt x="70" y="74"/>
                    </a:lnTo>
                    <a:lnTo>
                      <a:pt x="68" y="72"/>
                    </a:lnTo>
                    <a:lnTo>
                      <a:pt x="68" y="72"/>
                    </a:lnTo>
                    <a:lnTo>
                      <a:pt x="66" y="70"/>
                    </a:lnTo>
                    <a:lnTo>
                      <a:pt x="64" y="70"/>
                    </a:lnTo>
                    <a:lnTo>
                      <a:pt x="62" y="70"/>
                    </a:lnTo>
                    <a:lnTo>
                      <a:pt x="62" y="70"/>
                    </a:lnTo>
                    <a:lnTo>
                      <a:pt x="62" y="72"/>
                    </a:lnTo>
                    <a:lnTo>
                      <a:pt x="58" y="74"/>
                    </a:lnTo>
                    <a:lnTo>
                      <a:pt x="56" y="74"/>
                    </a:lnTo>
                    <a:lnTo>
                      <a:pt x="54" y="74"/>
                    </a:lnTo>
                    <a:lnTo>
                      <a:pt x="54" y="72"/>
                    </a:lnTo>
                    <a:lnTo>
                      <a:pt x="54" y="72"/>
                    </a:lnTo>
                    <a:lnTo>
                      <a:pt x="44" y="64"/>
                    </a:lnTo>
                    <a:lnTo>
                      <a:pt x="42" y="60"/>
                    </a:lnTo>
                    <a:lnTo>
                      <a:pt x="42" y="56"/>
                    </a:lnTo>
                    <a:lnTo>
                      <a:pt x="44" y="54"/>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4"/>
                    </a:lnTo>
                    <a:lnTo>
                      <a:pt x="70" y="32"/>
                    </a:lnTo>
                    <a:lnTo>
                      <a:pt x="72" y="30"/>
                    </a:lnTo>
                    <a:lnTo>
                      <a:pt x="74" y="28"/>
                    </a:lnTo>
                    <a:lnTo>
                      <a:pt x="78" y="26"/>
                    </a:lnTo>
                    <a:lnTo>
                      <a:pt x="82" y="26"/>
                    </a:lnTo>
                    <a:lnTo>
                      <a:pt x="86" y="26"/>
                    </a:lnTo>
                    <a:lnTo>
                      <a:pt x="90" y="24"/>
                    </a:lnTo>
                    <a:lnTo>
                      <a:pt x="92" y="22"/>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0" y="8"/>
                    </a:lnTo>
                    <a:lnTo>
                      <a:pt x="184" y="6"/>
                    </a:lnTo>
                    <a:lnTo>
                      <a:pt x="188" y="6"/>
                    </a:lnTo>
                    <a:lnTo>
                      <a:pt x="192" y="8"/>
                    </a:lnTo>
                    <a:lnTo>
                      <a:pt x="196" y="8"/>
                    </a:lnTo>
                    <a:lnTo>
                      <a:pt x="200" y="12"/>
                    </a:lnTo>
                    <a:lnTo>
                      <a:pt x="202" y="16"/>
                    </a:lnTo>
                    <a:lnTo>
                      <a:pt x="206" y="20"/>
                    </a:lnTo>
                    <a:lnTo>
                      <a:pt x="210" y="22"/>
                    </a:lnTo>
                    <a:lnTo>
                      <a:pt x="212" y="26"/>
                    </a:lnTo>
                    <a:lnTo>
                      <a:pt x="212" y="26"/>
                    </a:lnTo>
                    <a:lnTo>
                      <a:pt x="208" y="30"/>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lnTo>
                      <a:pt x="222" y="68"/>
                    </a:lnTo>
                  </a:path>
                </a:pathLst>
              </a:custGeom>
              <a:grpFill/>
              <a:ln w="12700">
                <a:solidFill>
                  <a:schemeClr val="bg1"/>
                </a:solidFill>
                <a:prstDash val="solid"/>
                <a:round/>
                <a:headEnd/>
                <a:tailEnd/>
              </a:ln>
            </p:spPr>
            <p:txBody>
              <a:bodyPr/>
              <a:lstStyle/>
              <a:p>
                <a:endParaRPr lang="ko-KR" altLang="en-US"/>
              </a:p>
            </p:txBody>
          </p:sp>
          <p:sp>
            <p:nvSpPr>
              <p:cNvPr id="309" name="Freeform 370">
                <a:extLst>
                  <a:ext uri="{FF2B5EF4-FFF2-40B4-BE49-F238E27FC236}">
                    <a16:creationId xmlns:a16="http://schemas.microsoft.com/office/drawing/2014/main" id="{0B909C19-903C-4884-9113-AD2EB640FECF}"/>
                  </a:ext>
                </a:extLst>
              </p:cNvPr>
              <p:cNvSpPr>
                <a:spLocks/>
              </p:cNvSpPr>
              <p:nvPr/>
            </p:nvSpPr>
            <p:spPr bwMode="gray">
              <a:xfrm>
                <a:off x="4715" y="3574"/>
                <a:ext cx="78"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10"/>
                    </a:lnTo>
                    <a:lnTo>
                      <a:pt x="28" y="8"/>
                    </a:lnTo>
                    <a:lnTo>
                      <a:pt x="26" y="6"/>
                    </a:lnTo>
                    <a:lnTo>
                      <a:pt x="24" y="4"/>
                    </a:lnTo>
                    <a:lnTo>
                      <a:pt x="20" y="2"/>
                    </a:lnTo>
                    <a:lnTo>
                      <a:pt x="16" y="0"/>
                    </a:lnTo>
                    <a:lnTo>
                      <a:pt x="12" y="2"/>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0" y="76"/>
                    </a:lnTo>
                    <a:lnTo>
                      <a:pt x="78" y="50"/>
                    </a:lnTo>
                  </a:path>
                </a:pathLst>
              </a:custGeom>
              <a:grpFill/>
              <a:ln w="12700">
                <a:solidFill>
                  <a:schemeClr val="bg1"/>
                </a:solidFill>
                <a:prstDash val="solid"/>
                <a:round/>
                <a:headEnd/>
                <a:tailEnd/>
              </a:ln>
            </p:spPr>
            <p:txBody>
              <a:bodyPr/>
              <a:lstStyle/>
              <a:p>
                <a:endParaRPr lang="ko-KR" altLang="en-US"/>
              </a:p>
            </p:txBody>
          </p:sp>
          <p:sp>
            <p:nvSpPr>
              <p:cNvPr id="310" name="Freeform 371">
                <a:extLst>
                  <a:ext uri="{FF2B5EF4-FFF2-40B4-BE49-F238E27FC236}">
                    <a16:creationId xmlns:a16="http://schemas.microsoft.com/office/drawing/2014/main" id="{B4531260-DBBC-4306-BB0C-83762EC1EA95}"/>
                  </a:ext>
                </a:extLst>
              </p:cNvPr>
              <p:cNvSpPr>
                <a:spLocks/>
              </p:cNvSpPr>
              <p:nvPr/>
            </p:nvSpPr>
            <p:spPr bwMode="gray">
              <a:xfrm>
                <a:off x="3651" y="1774"/>
                <a:ext cx="1094" cy="746"/>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72" y="702"/>
                    </a:lnTo>
                    <a:lnTo>
                      <a:pt x="966" y="706"/>
                    </a:lnTo>
                    <a:lnTo>
                      <a:pt x="962" y="708"/>
                    </a:lnTo>
                    <a:lnTo>
                      <a:pt x="960" y="712"/>
                    </a:lnTo>
                    <a:lnTo>
                      <a:pt x="960" y="714"/>
                    </a:lnTo>
                    <a:lnTo>
                      <a:pt x="960" y="718"/>
                    </a:lnTo>
                    <a:lnTo>
                      <a:pt x="960" y="720"/>
                    </a:lnTo>
                    <a:lnTo>
                      <a:pt x="962" y="722"/>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0" y="580"/>
                    </a:lnTo>
                    <a:lnTo>
                      <a:pt x="1064" y="574"/>
                    </a:lnTo>
                    <a:lnTo>
                      <a:pt x="1068" y="570"/>
                    </a:lnTo>
                    <a:lnTo>
                      <a:pt x="1072" y="568"/>
                    </a:lnTo>
                    <a:lnTo>
                      <a:pt x="1076" y="566"/>
                    </a:lnTo>
                    <a:lnTo>
                      <a:pt x="1080" y="566"/>
                    </a:lnTo>
                    <a:lnTo>
                      <a:pt x="1082" y="568"/>
                    </a:lnTo>
                    <a:lnTo>
                      <a:pt x="1082" y="568"/>
                    </a:lnTo>
                    <a:lnTo>
                      <a:pt x="1090" y="562"/>
                    </a:lnTo>
                    <a:lnTo>
                      <a:pt x="1094" y="552"/>
                    </a:lnTo>
                    <a:lnTo>
                      <a:pt x="1094" y="540"/>
                    </a:lnTo>
                    <a:lnTo>
                      <a:pt x="1092" y="530"/>
                    </a:lnTo>
                    <a:lnTo>
                      <a:pt x="1088" y="524"/>
                    </a:lnTo>
                    <a:lnTo>
                      <a:pt x="1084" y="520"/>
                    </a:lnTo>
                    <a:lnTo>
                      <a:pt x="1082" y="518"/>
                    </a:lnTo>
                    <a:lnTo>
                      <a:pt x="1078" y="518"/>
                    </a:lnTo>
                    <a:lnTo>
                      <a:pt x="1078" y="518"/>
                    </a:lnTo>
                    <a:lnTo>
                      <a:pt x="1076" y="510"/>
                    </a:lnTo>
                    <a:lnTo>
                      <a:pt x="1074" y="504"/>
                    </a:lnTo>
                    <a:lnTo>
                      <a:pt x="1072" y="502"/>
                    </a:lnTo>
                    <a:lnTo>
                      <a:pt x="1072" y="500"/>
                    </a:lnTo>
                    <a:lnTo>
                      <a:pt x="1072" y="500"/>
                    </a:lnTo>
                    <a:lnTo>
                      <a:pt x="1070" y="500"/>
                    </a:lnTo>
                    <a:lnTo>
                      <a:pt x="1052" y="500"/>
                    </a:lnTo>
                    <a:lnTo>
                      <a:pt x="1048" y="502"/>
                    </a:lnTo>
                    <a:lnTo>
                      <a:pt x="1046" y="504"/>
                    </a:lnTo>
                    <a:lnTo>
                      <a:pt x="1044" y="502"/>
                    </a:lnTo>
                    <a:lnTo>
                      <a:pt x="1042" y="502"/>
                    </a:lnTo>
                    <a:lnTo>
                      <a:pt x="1040" y="500"/>
                    </a:lnTo>
                    <a:lnTo>
                      <a:pt x="1040" y="500"/>
                    </a:lnTo>
                    <a:lnTo>
                      <a:pt x="1034" y="484"/>
                    </a:lnTo>
                    <a:lnTo>
                      <a:pt x="1030" y="468"/>
                    </a:lnTo>
                    <a:lnTo>
                      <a:pt x="1026" y="456"/>
                    </a:lnTo>
                    <a:lnTo>
                      <a:pt x="1024" y="452"/>
                    </a:lnTo>
                    <a:lnTo>
                      <a:pt x="1024" y="452"/>
                    </a:lnTo>
                    <a:lnTo>
                      <a:pt x="1024" y="454"/>
                    </a:lnTo>
                    <a:lnTo>
                      <a:pt x="1024" y="458"/>
                    </a:lnTo>
                    <a:lnTo>
                      <a:pt x="1024" y="460"/>
                    </a:lnTo>
                    <a:lnTo>
                      <a:pt x="1024" y="460"/>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54"/>
                    </a:lnTo>
                    <a:lnTo>
                      <a:pt x="800" y="562"/>
                    </a:lnTo>
                    <a:lnTo>
                      <a:pt x="798" y="568"/>
                    </a:lnTo>
                    <a:lnTo>
                      <a:pt x="794" y="572"/>
                    </a:lnTo>
                    <a:lnTo>
                      <a:pt x="792" y="576"/>
                    </a:lnTo>
                    <a:lnTo>
                      <a:pt x="790" y="578"/>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4" y="428"/>
                    </a:lnTo>
                    <a:lnTo>
                      <a:pt x="622" y="420"/>
                    </a:lnTo>
                    <a:lnTo>
                      <a:pt x="620" y="416"/>
                    </a:lnTo>
                    <a:lnTo>
                      <a:pt x="618" y="412"/>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2" y="214"/>
                    </a:lnTo>
                    <a:lnTo>
                      <a:pt x="700"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6" y="190"/>
                    </a:lnTo>
                    <a:lnTo>
                      <a:pt x="758" y="186"/>
                    </a:lnTo>
                    <a:lnTo>
                      <a:pt x="760" y="182"/>
                    </a:lnTo>
                    <a:lnTo>
                      <a:pt x="762" y="178"/>
                    </a:lnTo>
                    <a:lnTo>
                      <a:pt x="764" y="174"/>
                    </a:lnTo>
                    <a:lnTo>
                      <a:pt x="766" y="170"/>
                    </a:lnTo>
                    <a:lnTo>
                      <a:pt x="770" y="168"/>
                    </a:lnTo>
                    <a:lnTo>
                      <a:pt x="770" y="168"/>
                    </a:lnTo>
                    <a:lnTo>
                      <a:pt x="772" y="166"/>
                    </a:lnTo>
                    <a:lnTo>
                      <a:pt x="772" y="162"/>
                    </a:lnTo>
                    <a:lnTo>
                      <a:pt x="774" y="156"/>
                    </a:lnTo>
                    <a:lnTo>
                      <a:pt x="774" y="152"/>
                    </a:lnTo>
                    <a:lnTo>
                      <a:pt x="772" y="146"/>
                    </a:lnTo>
                    <a:lnTo>
                      <a:pt x="770" y="140"/>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4" y="114"/>
                    </a:lnTo>
                    <a:lnTo>
                      <a:pt x="766" y="114"/>
                    </a:lnTo>
                    <a:lnTo>
                      <a:pt x="768" y="114"/>
                    </a:lnTo>
                    <a:lnTo>
                      <a:pt x="770" y="114"/>
                    </a:lnTo>
                    <a:lnTo>
                      <a:pt x="772" y="112"/>
                    </a:lnTo>
                    <a:lnTo>
                      <a:pt x="774" y="110"/>
                    </a:lnTo>
                    <a:lnTo>
                      <a:pt x="774" y="106"/>
                    </a:lnTo>
                    <a:lnTo>
                      <a:pt x="774" y="102"/>
                    </a:lnTo>
                    <a:lnTo>
                      <a:pt x="772" y="100"/>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4" y="100"/>
                    </a:lnTo>
                    <a:lnTo>
                      <a:pt x="732" y="102"/>
                    </a:lnTo>
                    <a:lnTo>
                      <a:pt x="728" y="106"/>
                    </a:lnTo>
                    <a:lnTo>
                      <a:pt x="726" y="112"/>
                    </a:lnTo>
                    <a:lnTo>
                      <a:pt x="722" y="120"/>
                    </a:lnTo>
                    <a:lnTo>
                      <a:pt x="718" y="132"/>
                    </a:lnTo>
                    <a:lnTo>
                      <a:pt x="718" y="132"/>
                    </a:lnTo>
                    <a:lnTo>
                      <a:pt x="718" y="134"/>
                    </a:lnTo>
                    <a:lnTo>
                      <a:pt x="716" y="136"/>
                    </a:lnTo>
                    <a:lnTo>
                      <a:pt x="714" y="138"/>
                    </a:lnTo>
                    <a:lnTo>
                      <a:pt x="714" y="138"/>
                    </a:lnTo>
                    <a:lnTo>
                      <a:pt x="710" y="140"/>
                    </a:lnTo>
                    <a:lnTo>
                      <a:pt x="708" y="138"/>
                    </a:lnTo>
                    <a:lnTo>
                      <a:pt x="704" y="136"/>
                    </a:lnTo>
                    <a:lnTo>
                      <a:pt x="700" y="132"/>
                    </a:lnTo>
                    <a:lnTo>
                      <a:pt x="696" y="98"/>
                    </a:lnTo>
                    <a:lnTo>
                      <a:pt x="696" y="98"/>
                    </a:lnTo>
                    <a:lnTo>
                      <a:pt x="694" y="96"/>
                    </a:lnTo>
                    <a:lnTo>
                      <a:pt x="694" y="94"/>
                    </a:lnTo>
                    <a:lnTo>
                      <a:pt x="694" y="94"/>
                    </a:lnTo>
                    <a:lnTo>
                      <a:pt x="692" y="92"/>
                    </a:lnTo>
                    <a:lnTo>
                      <a:pt x="692" y="94"/>
                    </a:lnTo>
                    <a:lnTo>
                      <a:pt x="690" y="96"/>
                    </a:lnTo>
                    <a:lnTo>
                      <a:pt x="688" y="102"/>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4" y="116"/>
                    </a:lnTo>
                    <a:lnTo>
                      <a:pt x="628" y="118"/>
                    </a:lnTo>
                    <a:lnTo>
                      <a:pt x="630" y="120"/>
                    </a:lnTo>
                    <a:lnTo>
                      <a:pt x="630" y="122"/>
                    </a:lnTo>
                    <a:lnTo>
                      <a:pt x="630" y="124"/>
                    </a:lnTo>
                    <a:lnTo>
                      <a:pt x="630" y="128"/>
                    </a:lnTo>
                    <a:lnTo>
                      <a:pt x="628" y="130"/>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2" y="148"/>
                    </a:lnTo>
                    <a:lnTo>
                      <a:pt x="582" y="148"/>
                    </a:lnTo>
                    <a:lnTo>
                      <a:pt x="584" y="124"/>
                    </a:lnTo>
                    <a:lnTo>
                      <a:pt x="568" y="124"/>
                    </a:lnTo>
                    <a:lnTo>
                      <a:pt x="562" y="124"/>
                    </a:lnTo>
                    <a:lnTo>
                      <a:pt x="558" y="124"/>
                    </a:lnTo>
                    <a:lnTo>
                      <a:pt x="556" y="124"/>
                    </a:lnTo>
                    <a:lnTo>
                      <a:pt x="554" y="126"/>
                    </a:lnTo>
                    <a:lnTo>
                      <a:pt x="554" y="126"/>
                    </a:lnTo>
                    <a:lnTo>
                      <a:pt x="552" y="128"/>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42" y="150"/>
                    </a:lnTo>
                    <a:lnTo>
                      <a:pt x="536" y="146"/>
                    </a:lnTo>
                    <a:lnTo>
                      <a:pt x="532" y="144"/>
                    </a:lnTo>
                    <a:lnTo>
                      <a:pt x="528" y="144"/>
                    </a:lnTo>
                    <a:lnTo>
                      <a:pt x="526" y="144"/>
                    </a:lnTo>
                    <a:lnTo>
                      <a:pt x="524" y="146"/>
                    </a:lnTo>
                    <a:lnTo>
                      <a:pt x="522" y="148"/>
                    </a:lnTo>
                    <a:lnTo>
                      <a:pt x="522" y="148"/>
                    </a:lnTo>
                    <a:lnTo>
                      <a:pt x="516" y="152"/>
                    </a:lnTo>
                    <a:lnTo>
                      <a:pt x="512" y="154"/>
                    </a:lnTo>
                    <a:lnTo>
                      <a:pt x="508" y="154"/>
                    </a:lnTo>
                    <a:lnTo>
                      <a:pt x="506" y="154"/>
                    </a:lnTo>
                    <a:lnTo>
                      <a:pt x="504" y="152"/>
                    </a:lnTo>
                    <a:lnTo>
                      <a:pt x="502" y="150"/>
                    </a:lnTo>
                    <a:lnTo>
                      <a:pt x="500" y="148"/>
                    </a:lnTo>
                    <a:lnTo>
                      <a:pt x="500" y="146"/>
                    </a:lnTo>
                    <a:lnTo>
                      <a:pt x="500" y="146"/>
                    </a:lnTo>
                    <a:lnTo>
                      <a:pt x="498" y="140"/>
                    </a:lnTo>
                    <a:lnTo>
                      <a:pt x="494" y="136"/>
                    </a:lnTo>
                    <a:lnTo>
                      <a:pt x="492" y="134"/>
                    </a:lnTo>
                    <a:lnTo>
                      <a:pt x="488" y="134"/>
                    </a:lnTo>
                    <a:lnTo>
                      <a:pt x="486" y="134"/>
                    </a:lnTo>
                    <a:lnTo>
                      <a:pt x="484" y="134"/>
                    </a:lnTo>
                    <a:lnTo>
                      <a:pt x="482" y="136"/>
                    </a:lnTo>
                    <a:lnTo>
                      <a:pt x="482" y="136"/>
                    </a:lnTo>
                    <a:lnTo>
                      <a:pt x="474" y="132"/>
                    </a:lnTo>
                    <a:lnTo>
                      <a:pt x="468" y="130"/>
                    </a:lnTo>
                    <a:lnTo>
                      <a:pt x="466" y="126"/>
                    </a:lnTo>
                    <a:lnTo>
                      <a:pt x="464" y="124"/>
                    </a:lnTo>
                    <a:lnTo>
                      <a:pt x="464" y="122"/>
                    </a:lnTo>
                    <a:lnTo>
                      <a:pt x="464" y="120"/>
                    </a:lnTo>
                    <a:lnTo>
                      <a:pt x="464" y="120"/>
                    </a:lnTo>
                    <a:lnTo>
                      <a:pt x="462" y="114"/>
                    </a:lnTo>
                    <a:lnTo>
                      <a:pt x="460" y="110"/>
                    </a:lnTo>
                    <a:lnTo>
                      <a:pt x="458" y="108"/>
                    </a:lnTo>
                    <a:lnTo>
                      <a:pt x="456" y="108"/>
                    </a:lnTo>
                    <a:lnTo>
                      <a:pt x="452" y="108"/>
                    </a:lnTo>
                    <a:lnTo>
                      <a:pt x="450" y="110"/>
                    </a:lnTo>
                    <a:lnTo>
                      <a:pt x="448"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20" y="186"/>
                    </a:lnTo>
                    <a:lnTo>
                      <a:pt x="420" y="186"/>
                    </a:lnTo>
                    <a:lnTo>
                      <a:pt x="420"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2" y="138"/>
                    </a:lnTo>
                    <a:lnTo>
                      <a:pt x="342" y="138"/>
                    </a:lnTo>
                    <a:lnTo>
                      <a:pt x="346" y="130"/>
                    </a:lnTo>
                    <a:lnTo>
                      <a:pt x="350" y="124"/>
                    </a:lnTo>
                    <a:lnTo>
                      <a:pt x="350" y="120"/>
                    </a:lnTo>
                    <a:lnTo>
                      <a:pt x="350" y="116"/>
                    </a:lnTo>
                    <a:lnTo>
                      <a:pt x="348" y="112"/>
                    </a:lnTo>
                    <a:lnTo>
                      <a:pt x="346" y="110"/>
                    </a:lnTo>
                    <a:lnTo>
                      <a:pt x="344" y="108"/>
                    </a:lnTo>
                    <a:lnTo>
                      <a:pt x="342" y="108"/>
                    </a:lnTo>
                    <a:lnTo>
                      <a:pt x="340" y="106"/>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32" y="66"/>
                    </a:lnTo>
                    <a:lnTo>
                      <a:pt x="228" y="62"/>
                    </a:lnTo>
                    <a:lnTo>
                      <a:pt x="224" y="62"/>
                    </a:lnTo>
                    <a:lnTo>
                      <a:pt x="222" y="62"/>
                    </a:lnTo>
                    <a:lnTo>
                      <a:pt x="222" y="64"/>
                    </a:lnTo>
                    <a:lnTo>
                      <a:pt x="220" y="66"/>
                    </a:lnTo>
                    <a:lnTo>
                      <a:pt x="220" y="68"/>
                    </a:lnTo>
                    <a:lnTo>
                      <a:pt x="220" y="72"/>
                    </a:lnTo>
                    <a:lnTo>
                      <a:pt x="222" y="74"/>
                    </a:lnTo>
                    <a:lnTo>
                      <a:pt x="222" y="76"/>
                    </a:lnTo>
                    <a:lnTo>
                      <a:pt x="222" y="76"/>
                    </a:lnTo>
                    <a:lnTo>
                      <a:pt x="220" y="80"/>
                    </a:lnTo>
                    <a:lnTo>
                      <a:pt x="218" y="82"/>
                    </a:lnTo>
                    <a:lnTo>
                      <a:pt x="216" y="84"/>
                    </a:lnTo>
                    <a:lnTo>
                      <a:pt x="214" y="82"/>
                    </a:lnTo>
                    <a:lnTo>
                      <a:pt x="212" y="82"/>
                    </a:lnTo>
                    <a:lnTo>
                      <a:pt x="212" y="80"/>
                    </a:lnTo>
                    <a:lnTo>
                      <a:pt x="212" y="80"/>
                    </a:lnTo>
                    <a:lnTo>
                      <a:pt x="208" y="72"/>
                    </a:lnTo>
                    <a:lnTo>
                      <a:pt x="200" y="60"/>
                    </a:lnTo>
                    <a:lnTo>
                      <a:pt x="194" y="52"/>
                    </a:lnTo>
                    <a:lnTo>
                      <a:pt x="190" y="48"/>
                    </a:lnTo>
                    <a:lnTo>
                      <a:pt x="186" y="44"/>
                    </a:lnTo>
                    <a:lnTo>
                      <a:pt x="182" y="44"/>
                    </a:lnTo>
                    <a:lnTo>
                      <a:pt x="180" y="44"/>
                    </a:lnTo>
                    <a:lnTo>
                      <a:pt x="180" y="44"/>
                    </a:lnTo>
                    <a:lnTo>
                      <a:pt x="178" y="46"/>
                    </a:lnTo>
                    <a:lnTo>
                      <a:pt x="180" y="48"/>
                    </a:lnTo>
                    <a:lnTo>
                      <a:pt x="180" y="50"/>
                    </a:lnTo>
                    <a:lnTo>
                      <a:pt x="180" y="52"/>
                    </a:lnTo>
                    <a:lnTo>
                      <a:pt x="182" y="54"/>
                    </a:lnTo>
                    <a:lnTo>
                      <a:pt x="182" y="56"/>
                    </a:lnTo>
                    <a:lnTo>
                      <a:pt x="182" y="56"/>
                    </a:lnTo>
                    <a:lnTo>
                      <a:pt x="180" y="62"/>
                    </a:lnTo>
                    <a:lnTo>
                      <a:pt x="178" y="66"/>
                    </a:lnTo>
                    <a:lnTo>
                      <a:pt x="176" y="68"/>
                    </a:lnTo>
                    <a:lnTo>
                      <a:pt x="174" y="68"/>
                    </a:lnTo>
                    <a:lnTo>
                      <a:pt x="170" y="66"/>
                    </a:lnTo>
                    <a:lnTo>
                      <a:pt x="168" y="64"/>
                    </a:lnTo>
                    <a:lnTo>
                      <a:pt x="166" y="62"/>
                    </a:lnTo>
                    <a:lnTo>
                      <a:pt x="166" y="62"/>
                    </a:lnTo>
                    <a:lnTo>
                      <a:pt x="166" y="60"/>
                    </a:lnTo>
                    <a:lnTo>
                      <a:pt x="162" y="58"/>
                    </a:lnTo>
                    <a:lnTo>
                      <a:pt x="158" y="58"/>
                    </a:lnTo>
                    <a:lnTo>
                      <a:pt x="156" y="58"/>
                    </a:lnTo>
                    <a:lnTo>
                      <a:pt x="152" y="60"/>
                    </a:lnTo>
                    <a:lnTo>
                      <a:pt x="150" y="62"/>
                    </a:lnTo>
                    <a:lnTo>
                      <a:pt x="150" y="64"/>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88" y="694"/>
                    </a:lnTo>
                    <a:lnTo>
                      <a:pt x="790" y="698"/>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4" y="730"/>
                    </a:lnTo>
                    <a:lnTo>
                      <a:pt x="756" y="732"/>
                    </a:lnTo>
                    <a:lnTo>
                      <a:pt x="758" y="736"/>
                    </a:lnTo>
                    <a:lnTo>
                      <a:pt x="756" y="738"/>
                    </a:lnTo>
                    <a:lnTo>
                      <a:pt x="756" y="740"/>
                    </a:lnTo>
                    <a:lnTo>
                      <a:pt x="754" y="740"/>
                    </a:lnTo>
                    <a:lnTo>
                      <a:pt x="752" y="742"/>
                    </a:lnTo>
                    <a:lnTo>
                      <a:pt x="752" y="742"/>
                    </a:lnTo>
                    <a:lnTo>
                      <a:pt x="750" y="744"/>
                    </a:lnTo>
                    <a:lnTo>
                      <a:pt x="748" y="746"/>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path>
                </a:pathLst>
              </a:custGeom>
              <a:grpFill/>
              <a:ln w="12700">
                <a:solidFill>
                  <a:schemeClr val="bg1"/>
                </a:solidFill>
                <a:prstDash val="solid"/>
                <a:round/>
                <a:headEnd/>
                <a:tailEnd/>
              </a:ln>
            </p:spPr>
            <p:txBody>
              <a:bodyPr/>
              <a:lstStyle/>
              <a:p>
                <a:endParaRPr lang="ko-KR" altLang="en-US"/>
              </a:p>
            </p:txBody>
          </p:sp>
          <p:sp>
            <p:nvSpPr>
              <p:cNvPr id="311" name="Freeform 372">
                <a:extLst>
                  <a:ext uri="{FF2B5EF4-FFF2-40B4-BE49-F238E27FC236}">
                    <a16:creationId xmlns:a16="http://schemas.microsoft.com/office/drawing/2014/main" id="{07EF895C-6E8E-45DE-9127-80FEF255CD53}"/>
                  </a:ext>
                </a:extLst>
              </p:cNvPr>
              <p:cNvSpPr>
                <a:spLocks/>
              </p:cNvSpPr>
              <p:nvPr/>
            </p:nvSpPr>
            <p:spPr bwMode="gray">
              <a:xfrm>
                <a:off x="3313" y="1796"/>
                <a:ext cx="492" cy="498"/>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2" h="498">
                    <a:moveTo>
                      <a:pt x="338" y="50"/>
                    </a:moveTo>
                    <a:lnTo>
                      <a:pt x="336" y="48"/>
                    </a:lnTo>
                    <a:lnTo>
                      <a:pt x="334" y="46"/>
                    </a:lnTo>
                    <a:lnTo>
                      <a:pt x="332" y="46"/>
                    </a:lnTo>
                    <a:lnTo>
                      <a:pt x="328" y="44"/>
                    </a:lnTo>
                    <a:lnTo>
                      <a:pt x="324" y="44"/>
                    </a:lnTo>
                    <a:lnTo>
                      <a:pt x="318" y="44"/>
                    </a:lnTo>
                    <a:lnTo>
                      <a:pt x="310" y="48"/>
                    </a:lnTo>
                    <a:lnTo>
                      <a:pt x="310" y="48"/>
                    </a:lnTo>
                    <a:lnTo>
                      <a:pt x="306" y="48"/>
                    </a:lnTo>
                    <a:lnTo>
                      <a:pt x="300" y="48"/>
                    </a:lnTo>
                    <a:lnTo>
                      <a:pt x="294" y="46"/>
                    </a:lnTo>
                    <a:lnTo>
                      <a:pt x="288" y="44"/>
                    </a:lnTo>
                    <a:lnTo>
                      <a:pt x="282" y="40"/>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30" y="22"/>
                    </a:lnTo>
                    <a:lnTo>
                      <a:pt x="228" y="26"/>
                    </a:lnTo>
                    <a:lnTo>
                      <a:pt x="230" y="28"/>
                    </a:lnTo>
                    <a:lnTo>
                      <a:pt x="230" y="30"/>
                    </a:lnTo>
                    <a:lnTo>
                      <a:pt x="230" y="34"/>
                    </a:lnTo>
                    <a:lnTo>
                      <a:pt x="230" y="36"/>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4"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4" y="386"/>
                    </a:lnTo>
                    <a:lnTo>
                      <a:pt x="76" y="388"/>
                    </a:lnTo>
                    <a:lnTo>
                      <a:pt x="80" y="388"/>
                    </a:lnTo>
                    <a:lnTo>
                      <a:pt x="82" y="388"/>
                    </a:lnTo>
                    <a:lnTo>
                      <a:pt x="86" y="386"/>
                    </a:lnTo>
                    <a:lnTo>
                      <a:pt x="90" y="382"/>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36"/>
                    </a:lnTo>
                    <a:lnTo>
                      <a:pt x="458" y="440"/>
                    </a:lnTo>
                    <a:lnTo>
                      <a:pt x="458" y="444"/>
                    </a:lnTo>
                    <a:lnTo>
                      <a:pt x="460" y="450"/>
                    </a:lnTo>
                    <a:lnTo>
                      <a:pt x="462" y="454"/>
                    </a:lnTo>
                    <a:lnTo>
                      <a:pt x="466" y="458"/>
                    </a:lnTo>
                    <a:lnTo>
                      <a:pt x="466" y="460"/>
                    </a:lnTo>
                    <a:lnTo>
                      <a:pt x="466" y="460"/>
                    </a:lnTo>
                    <a:lnTo>
                      <a:pt x="466" y="462"/>
                    </a:lnTo>
                    <a:lnTo>
                      <a:pt x="468" y="462"/>
                    </a:lnTo>
                    <a:lnTo>
                      <a:pt x="470" y="462"/>
                    </a:lnTo>
                    <a:lnTo>
                      <a:pt x="472" y="462"/>
                    </a:lnTo>
                    <a:lnTo>
                      <a:pt x="476" y="458"/>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path>
                </a:pathLst>
              </a:custGeom>
              <a:grpFill/>
              <a:ln w="12700">
                <a:solidFill>
                  <a:schemeClr val="bg1"/>
                </a:solidFill>
                <a:prstDash val="solid"/>
                <a:round/>
                <a:headEnd/>
                <a:tailEnd/>
              </a:ln>
            </p:spPr>
            <p:txBody>
              <a:bodyPr/>
              <a:lstStyle/>
              <a:p>
                <a:endParaRPr lang="ko-KR" altLang="en-US"/>
              </a:p>
            </p:txBody>
          </p:sp>
          <p:sp>
            <p:nvSpPr>
              <p:cNvPr id="312" name="Freeform 373">
                <a:extLst>
                  <a:ext uri="{FF2B5EF4-FFF2-40B4-BE49-F238E27FC236}">
                    <a16:creationId xmlns:a16="http://schemas.microsoft.com/office/drawing/2014/main" id="{7F64EE6A-C2B8-4511-B6A2-56F4862B0EEB}"/>
                  </a:ext>
                </a:extLst>
              </p:cNvPr>
              <p:cNvSpPr>
                <a:spLocks/>
              </p:cNvSpPr>
              <p:nvPr/>
            </p:nvSpPr>
            <p:spPr bwMode="gray">
              <a:xfrm>
                <a:off x="3863" y="2400"/>
                <a:ext cx="738" cy="40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4" y="30"/>
                    </a:lnTo>
                    <a:lnTo>
                      <a:pt x="726" y="30"/>
                    </a:lnTo>
                    <a:lnTo>
                      <a:pt x="732" y="32"/>
                    </a:lnTo>
                    <a:lnTo>
                      <a:pt x="734" y="40"/>
                    </a:lnTo>
                    <a:lnTo>
                      <a:pt x="732" y="48"/>
                    </a:lnTo>
                    <a:lnTo>
                      <a:pt x="728" y="56"/>
                    </a:lnTo>
                    <a:lnTo>
                      <a:pt x="726" y="62"/>
                    </a:lnTo>
                    <a:lnTo>
                      <a:pt x="724" y="64"/>
                    </a:lnTo>
                    <a:lnTo>
                      <a:pt x="724" y="64"/>
                    </a:lnTo>
                    <a:lnTo>
                      <a:pt x="726" y="66"/>
                    </a:lnTo>
                    <a:lnTo>
                      <a:pt x="728" y="68"/>
                    </a:lnTo>
                    <a:lnTo>
                      <a:pt x="732" y="70"/>
                    </a:lnTo>
                    <a:lnTo>
                      <a:pt x="734" y="72"/>
                    </a:lnTo>
                    <a:lnTo>
                      <a:pt x="738" y="74"/>
                    </a:lnTo>
                    <a:lnTo>
                      <a:pt x="738" y="74"/>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6" y="138"/>
                    </a:lnTo>
                    <a:lnTo>
                      <a:pt x="672" y="138"/>
                    </a:lnTo>
                    <a:lnTo>
                      <a:pt x="668" y="140"/>
                    </a:lnTo>
                    <a:lnTo>
                      <a:pt x="662" y="142"/>
                    </a:lnTo>
                    <a:lnTo>
                      <a:pt x="656" y="142"/>
                    </a:lnTo>
                    <a:lnTo>
                      <a:pt x="650" y="142"/>
                    </a:lnTo>
                    <a:lnTo>
                      <a:pt x="646" y="140"/>
                    </a:lnTo>
                    <a:lnTo>
                      <a:pt x="646" y="142"/>
                    </a:lnTo>
                    <a:lnTo>
                      <a:pt x="644"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8" y="184"/>
                    </a:lnTo>
                    <a:lnTo>
                      <a:pt x="634" y="176"/>
                    </a:lnTo>
                    <a:lnTo>
                      <a:pt x="630" y="184"/>
                    </a:lnTo>
                    <a:lnTo>
                      <a:pt x="620" y="176"/>
                    </a:lnTo>
                    <a:lnTo>
                      <a:pt x="620" y="176"/>
                    </a:lnTo>
                    <a:lnTo>
                      <a:pt x="620" y="178"/>
                    </a:lnTo>
                    <a:lnTo>
                      <a:pt x="620" y="178"/>
                    </a:lnTo>
                    <a:lnTo>
                      <a:pt x="620" y="180"/>
                    </a:lnTo>
                    <a:lnTo>
                      <a:pt x="620" y="182"/>
                    </a:lnTo>
                    <a:lnTo>
                      <a:pt x="622" y="186"/>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18" y="226"/>
                    </a:lnTo>
                    <a:lnTo>
                      <a:pt x="620" y="228"/>
                    </a:lnTo>
                    <a:lnTo>
                      <a:pt x="622" y="228"/>
                    </a:lnTo>
                    <a:lnTo>
                      <a:pt x="624" y="230"/>
                    </a:lnTo>
                    <a:lnTo>
                      <a:pt x="624" y="232"/>
                    </a:lnTo>
                    <a:lnTo>
                      <a:pt x="624" y="234"/>
                    </a:lnTo>
                    <a:lnTo>
                      <a:pt x="622" y="234"/>
                    </a:lnTo>
                    <a:lnTo>
                      <a:pt x="618" y="236"/>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6" y="296"/>
                    </a:lnTo>
                    <a:lnTo>
                      <a:pt x="554" y="300"/>
                    </a:lnTo>
                    <a:lnTo>
                      <a:pt x="552" y="304"/>
                    </a:lnTo>
                    <a:lnTo>
                      <a:pt x="552" y="308"/>
                    </a:lnTo>
                    <a:lnTo>
                      <a:pt x="550" y="316"/>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4" y="38"/>
                    </a:lnTo>
                    <a:lnTo>
                      <a:pt x="466" y="40"/>
                    </a:lnTo>
                    <a:lnTo>
                      <a:pt x="468" y="40"/>
                    </a:lnTo>
                    <a:lnTo>
                      <a:pt x="470" y="42"/>
                    </a:lnTo>
                    <a:lnTo>
                      <a:pt x="476" y="42"/>
                    </a:lnTo>
                    <a:lnTo>
                      <a:pt x="484"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8"/>
                    </a:lnTo>
                    <a:lnTo>
                      <a:pt x="500" y="74"/>
                    </a:lnTo>
                    <a:lnTo>
                      <a:pt x="500" y="72"/>
                    </a:lnTo>
                    <a:lnTo>
                      <a:pt x="502" y="68"/>
                    </a:lnTo>
                    <a:lnTo>
                      <a:pt x="504" y="64"/>
                    </a:lnTo>
                    <a:lnTo>
                      <a:pt x="506" y="62"/>
                    </a:lnTo>
                    <a:lnTo>
                      <a:pt x="508" y="62"/>
                    </a:lnTo>
                    <a:lnTo>
                      <a:pt x="508" y="62"/>
                    </a:lnTo>
                    <a:lnTo>
                      <a:pt x="510" y="62"/>
                    </a:lnTo>
                    <a:lnTo>
                      <a:pt x="514" y="62"/>
                    </a:lnTo>
                    <a:lnTo>
                      <a:pt x="516" y="64"/>
                    </a:lnTo>
                    <a:lnTo>
                      <a:pt x="520" y="64"/>
                    </a:lnTo>
                    <a:lnTo>
                      <a:pt x="522" y="68"/>
                    </a:lnTo>
                    <a:lnTo>
                      <a:pt x="524" y="72"/>
                    </a:lnTo>
                    <a:lnTo>
                      <a:pt x="524" y="76"/>
                    </a:lnTo>
                    <a:lnTo>
                      <a:pt x="520" y="86"/>
                    </a:lnTo>
                    <a:lnTo>
                      <a:pt x="520" y="88"/>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path>
                </a:pathLst>
              </a:custGeom>
              <a:grpFill/>
              <a:ln w="12700">
                <a:solidFill>
                  <a:schemeClr val="bg1"/>
                </a:solidFill>
                <a:prstDash val="solid"/>
                <a:round/>
                <a:headEnd/>
                <a:tailEnd/>
              </a:ln>
            </p:spPr>
            <p:txBody>
              <a:bodyPr/>
              <a:lstStyle/>
              <a:p>
                <a:endParaRPr lang="ko-KR" altLang="en-US"/>
              </a:p>
            </p:txBody>
          </p:sp>
          <p:sp>
            <p:nvSpPr>
              <p:cNvPr id="313" name="Freeform 374">
                <a:extLst>
                  <a:ext uri="{FF2B5EF4-FFF2-40B4-BE49-F238E27FC236}">
                    <a16:creationId xmlns:a16="http://schemas.microsoft.com/office/drawing/2014/main" id="{5F278436-5823-4E45-88E2-5E5257F4EE07}"/>
                  </a:ext>
                </a:extLst>
              </p:cNvPr>
              <p:cNvSpPr>
                <a:spLocks/>
              </p:cNvSpPr>
              <p:nvPr/>
            </p:nvSpPr>
            <p:spPr bwMode="gray">
              <a:xfrm>
                <a:off x="5012" y="2016"/>
                <a:ext cx="136" cy="98"/>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98">
                    <a:moveTo>
                      <a:pt x="12" y="4"/>
                    </a:moveTo>
                    <a:lnTo>
                      <a:pt x="0" y="32"/>
                    </a:lnTo>
                    <a:lnTo>
                      <a:pt x="16" y="36"/>
                    </a:lnTo>
                    <a:lnTo>
                      <a:pt x="22" y="48"/>
                    </a:lnTo>
                    <a:lnTo>
                      <a:pt x="6" y="54"/>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path>
                </a:pathLst>
              </a:custGeom>
              <a:grpFill/>
              <a:ln w="12700">
                <a:solidFill>
                  <a:schemeClr val="bg1"/>
                </a:solidFill>
                <a:prstDash val="solid"/>
                <a:round/>
                <a:headEnd/>
                <a:tailEnd/>
              </a:ln>
            </p:spPr>
            <p:txBody>
              <a:bodyPr/>
              <a:lstStyle/>
              <a:p>
                <a:endParaRPr lang="ko-KR" altLang="en-US"/>
              </a:p>
            </p:txBody>
          </p:sp>
        </p:grpSp>
        <p:sp>
          <p:nvSpPr>
            <p:cNvPr id="115" name="Freeform 430">
              <a:extLst>
                <a:ext uri="{FF2B5EF4-FFF2-40B4-BE49-F238E27FC236}">
                  <a16:creationId xmlns:a16="http://schemas.microsoft.com/office/drawing/2014/main" id="{C680963E-F676-4FE8-BB41-D1F04B490E53}"/>
                </a:ext>
              </a:extLst>
            </p:cNvPr>
            <p:cNvSpPr>
              <a:spLocks noChangeAspect="1"/>
            </p:cNvSpPr>
            <p:nvPr/>
          </p:nvSpPr>
          <p:spPr bwMode="auto">
            <a:xfrm>
              <a:off x="5206195" y="4408862"/>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16" name="Freeform 430">
              <a:extLst>
                <a:ext uri="{FF2B5EF4-FFF2-40B4-BE49-F238E27FC236}">
                  <a16:creationId xmlns:a16="http://schemas.microsoft.com/office/drawing/2014/main" id="{43F1A2D5-6A0A-4F0B-8436-E897950416AB}"/>
                </a:ext>
              </a:extLst>
            </p:cNvPr>
            <p:cNvSpPr>
              <a:spLocks noChangeAspect="1"/>
            </p:cNvSpPr>
            <p:nvPr/>
          </p:nvSpPr>
          <p:spPr bwMode="auto">
            <a:xfrm>
              <a:off x="2657805" y="4118084"/>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17" name="Freeform 430">
              <a:extLst>
                <a:ext uri="{FF2B5EF4-FFF2-40B4-BE49-F238E27FC236}">
                  <a16:creationId xmlns:a16="http://schemas.microsoft.com/office/drawing/2014/main" id="{C923185F-0838-4019-83F5-A405959DCA29}"/>
                </a:ext>
              </a:extLst>
            </p:cNvPr>
            <p:cNvSpPr>
              <a:spLocks noChangeAspect="1"/>
            </p:cNvSpPr>
            <p:nvPr/>
          </p:nvSpPr>
          <p:spPr bwMode="auto">
            <a:xfrm>
              <a:off x="4657901" y="4187151"/>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18" name="Freeform 430">
              <a:extLst>
                <a:ext uri="{FF2B5EF4-FFF2-40B4-BE49-F238E27FC236}">
                  <a16:creationId xmlns:a16="http://schemas.microsoft.com/office/drawing/2014/main" id="{F5A4C7A2-1A70-4C32-9270-4E3D0BE2D01B}"/>
                </a:ext>
              </a:extLst>
            </p:cNvPr>
            <p:cNvSpPr>
              <a:spLocks noChangeAspect="1"/>
            </p:cNvSpPr>
            <p:nvPr/>
          </p:nvSpPr>
          <p:spPr bwMode="auto">
            <a:xfrm>
              <a:off x="4588787" y="4857637"/>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19" name="Freeform 430">
              <a:extLst>
                <a:ext uri="{FF2B5EF4-FFF2-40B4-BE49-F238E27FC236}">
                  <a16:creationId xmlns:a16="http://schemas.microsoft.com/office/drawing/2014/main" id="{4427FFBE-FF54-4F9E-BD6D-EFCBB314A9F6}"/>
                </a:ext>
              </a:extLst>
            </p:cNvPr>
            <p:cNvSpPr>
              <a:spLocks noChangeAspect="1"/>
            </p:cNvSpPr>
            <p:nvPr/>
          </p:nvSpPr>
          <p:spPr bwMode="auto">
            <a:xfrm>
              <a:off x="5503463" y="5179037"/>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20" name="Freeform 430">
              <a:extLst>
                <a:ext uri="{FF2B5EF4-FFF2-40B4-BE49-F238E27FC236}">
                  <a16:creationId xmlns:a16="http://schemas.microsoft.com/office/drawing/2014/main" id="{B4257992-F20F-44E1-B800-18680E2744D1}"/>
                </a:ext>
              </a:extLst>
            </p:cNvPr>
            <p:cNvSpPr>
              <a:spLocks noChangeAspect="1"/>
            </p:cNvSpPr>
            <p:nvPr/>
          </p:nvSpPr>
          <p:spPr bwMode="auto">
            <a:xfrm>
              <a:off x="5393068" y="4036258"/>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21" name="Freeform 430">
              <a:extLst>
                <a:ext uri="{FF2B5EF4-FFF2-40B4-BE49-F238E27FC236}">
                  <a16:creationId xmlns:a16="http://schemas.microsoft.com/office/drawing/2014/main" id="{F3732AB4-EF19-4CC8-B43B-8214065FE327}"/>
                </a:ext>
              </a:extLst>
            </p:cNvPr>
            <p:cNvSpPr>
              <a:spLocks noChangeAspect="1"/>
            </p:cNvSpPr>
            <p:nvPr/>
          </p:nvSpPr>
          <p:spPr bwMode="auto">
            <a:xfrm>
              <a:off x="4558555" y="5049734"/>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22" name="Freeform 430">
              <a:extLst>
                <a:ext uri="{FF2B5EF4-FFF2-40B4-BE49-F238E27FC236}">
                  <a16:creationId xmlns:a16="http://schemas.microsoft.com/office/drawing/2014/main" id="{4CB6BCF3-8B76-468C-927B-377940277F5E}"/>
                </a:ext>
              </a:extLst>
            </p:cNvPr>
            <p:cNvSpPr>
              <a:spLocks noChangeAspect="1"/>
            </p:cNvSpPr>
            <p:nvPr/>
          </p:nvSpPr>
          <p:spPr bwMode="auto">
            <a:xfrm>
              <a:off x="4746966" y="4857637"/>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24" name="Freeform 430">
              <a:extLst>
                <a:ext uri="{FF2B5EF4-FFF2-40B4-BE49-F238E27FC236}">
                  <a16:creationId xmlns:a16="http://schemas.microsoft.com/office/drawing/2014/main" id="{1468F7B6-6533-4F71-9844-B46ADB324460}"/>
                </a:ext>
              </a:extLst>
            </p:cNvPr>
            <p:cNvSpPr>
              <a:spLocks noChangeAspect="1"/>
            </p:cNvSpPr>
            <p:nvPr/>
          </p:nvSpPr>
          <p:spPr bwMode="auto">
            <a:xfrm>
              <a:off x="4697538" y="4995510"/>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25" name="Freeform 430">
              <a:extLst>
                <a:ext uri="{FF2B5EF4-FFF2-40B4-BE49-F238E27FC236}">
                  <a16:creationId xmlns:a16="http://schemas.microsoft.com/office/drawing/2014/main" id="{1B2664FF-19B9-4230-8109-54D9517A5681}"/>
                </a:ext>
              </a:extLst>
            </p:cNvPr>
            <p:cNvSpPr>
              <a:spLocks noChangeAspect="1"/>
            </p:cNvSpPr>
            <p:nvPr/>
          </p:nvSpPr>
          <p:spPr bwMode="auto">
            <a:xfrm>
              <a:off x="4986404" y="5040601"/>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26" name="Freeform 430">
              <a:extLst>
                <a:ext uri="{FF2B5EF4-FFF2-40B4-BE49-F238E27FC236}">
                  <a16:creationId xmlns:a16="http://schemas.microsoft.com/office/drawing/2014/main" id="{FDA8904F-EF65-4411-8BB2-E326D336B2A8}"/>
                </a:ext>
              </a:extLst>
            </p:cNvPr>
            <p:cNvSpPr>
              <a:spLocks noChangeAspect="1"/>
            </p:cNvSpPr>
            <p:nvPr/>
          </p:nvSpPr>
          <p:spPr bwMode="auto">
            <a:xfrm>
              <a:off x="4688042" y="5210270"/>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27" name="Freeform 430">
              <a:extLst>
                <a:ext uri="{FF2B5EF4-FFF2-40B4-BE49-F238E27FC236}">
                  <a16:creationId xmlns:a16="http://schemas.microsoft.com/office/drawing/2014/main" id="{C93A8872-84A1-4917-AAD1-5F4D18383388}"/>
                </a:ext>
              </a:extLst>
            </p:cNvPr>
            <p:cNvSpPr>
              <a:spLocks noChangeAspect="1"/>
            </p:cNvSpPr>
            <p:nvPr/>
          </p:nvSpPr>
          <p:spPr bwMode="auto">
            <a:xfrm>
              <a:off x="8177886" y="4282005"/>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128" name="Freeform 430">
              <a:extLst>
                <a:ext uri="{FF2B5EF4-FFF2-40B4-BE49-F238E27FC236}">
                  <a16:creationId xmlns:a16="http://schemas.microsoft.com/office/drawing/2014/main" id="{88828D48-5DA9-450D-82CC-DFD036B350E2}"/>
                </a:ext>
              </a:extLst>
            </p:cNvPr>
            <p:cNvSpPr>
              <a:spLocks noChangeAspect="1"/>
            </p:cNvSpPr>
            <p:nvPr/>
          </p:nvSpPr>
          <p:spPr bwMode="auto">
            <a:xfrm>
              <a:off x="3275545" y="4460228"/>
              <a:ext cx="159758" cy="189708"/>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grpSp>
      <p:grpSp>
        <p:nvGrpSpPr>
          <p:cNvPr id="315" name="그룹 314">
            <a:extLst>
              <a:ext uri="{FF2B5EF4-FFF2-40B4-BE49-F238E27FC236}">
                <a16:creationId xmlns:a16="http://schemas.microsoft.com/office/drawing/2014/main" id="{0E7B6656-D506-4826-BA36-43CD7E7781C5}"/>
              </a:ext>
            </a:extLst>
          </p:cNvPr>
          <p:cNvGrpSpPr/>
          <p:nvPr/>
        </p:nvGrpSpPr>
        <p:grpSpPr>
          <a:xfrm>
            <a:off x="814203" y="6401504"/>
            <a:ext cx="2350427" cy="826234"/>
            <a:chOff x="11066384" y="4553617"/>
            <a:chExt cx="2350427" cy="878346"/>
          </a:xfrm>
        </p:grpSpPr>
        <p:grpSp>
          <p:nvGrpSpPr>
            <p:cNvPr id="316" name="그룹 315">
              <a:extLst>
                <a:ext uri="{FF2B5EF4-FFF2-40B4-BE49-F238E27FC236}">
                  <a16:creationId xmlns:a16="http://schemas.microsoft.com/office/drawing/2014/main" id="{64F845A7-6FCC-44F6-83C2-DC0855B77B47}"/>
                </a:ext>
              </a:extLst>
            </p:cNvPr>
            <p:cNvGrpSpPr/>
            <p:nvPr/>
          </p:nvGrpSpPr>
          <p:grpSpPr>
            <a:xfrm>
              <a:off x="11066384" y="4553617"/>
              <a:ext cx="2350427" cy="826234"/>
              <a:chOff x="2008079" y="5820727"/>
              <a:chExt cx="8139221" cy="826234"/>
            </a:xfrm>
          </p:grpSpPr>
          <p:sp>
            <p:nvSpPr>
              <p:cNvPr id="318" name="직사각형 317">
                <a:extLst>
                  <a:ext uri="{FF2B5EF4-FFF2-40B4-BE49-F238E27FC236}">
                    <a16:creationId xmlns:a16="http://schemas.microsoft.com/office/drawing/2014/main" id="{1151B237-28CF-4ECA-999E-9DCFDA2F451E}"/>
                  </a:ext>
                </a:extLst>
              </p:cNvPr>
              <p:cNvSpPr/>
              <p:nvPr/>
            </p:nvSpPr>
            <p:spPr>
              <a:xfrm>
                <a:off x="2008079" y="5978363"/>
                <a:ext cx="8139221" cy="668598"/>
              </a:xfrm>
              <a:prstGeom prst="rect">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9" name="직사각형 318">
                <a:extLst>
                  <a:ext uri="{FF2B5EF4-FFF2-40B4-BE49-F238E27FC236}">
                    <a16:creationId xmlns:a16="http://schemas.microsoft.com/office/drawing/2014/main" id="{67BBCE85-6DD7-41F7-94C9-515F8386FE44}"/>
                  </a:ext>
                </a:extLst>
              </p:cNvPr>
              <p:cNvSpPr/>
              <p:nvPr/>
            </p:nvSpPr>
            <p:spPr>
              <a:xfrm>
                <a:off x="2008079" y="5820727"/>
                <a:ext cx="8139221" cy="322898"/>
              </a:xfrm>
              <a:prstGeom prst="rect">
                <a:avLst/>
              </a:prstGeom>
              <a:solidFill>
                <a:schemeClr val="accent6"/>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latin typeface="노랑풍선 OTF Light" panose="02020603020101020101" pitchFamily="18" charset="-127"/>
                    <a:ea typeface="노랑풍선 OTF Light" panose="02020603020101020101" pitchFamily="18" charset="-127"/>
                  </a:rPr>
                  <a:t>TOTAL # OF STAFF</a:t>
                </a:r>
              </a:p>
            </p:txBody>
          </p:sp>
        </p:grpSp>
        <p:sp>
          <p:nvSpPr>
            <p:cNvPr id="317" name="직사각형 316">
              <a:extLst>
                <a:ext uri="{FF2B5EF4-FFF2-40B4-BE49-F238E27FC236}">
                  <a16:creationId xmlns:a16="http://schemas.microsoft.com/office/drawing/2014/main" id="{665BC822-7258-4444-BCD9-08BB887FA9B7}"/>
                </a:ext>
              </a:extLst>
            </p:cNvPr>
            <p:cNvSpPr/>
            <p:nvPr/>
          </p:nvSpPr>
          <p:spPr>
            <a:xfrm>
              <a:off x="11165226" y="5055577"/>
              <a:ext cx="1151115" cy="37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노랑풍선 OTF Light" panose="02020603020101020101" pitchFamily="18" charset="-127"/>
                  <a:ea typeface="노랑풍선 OTF Light" panose="02020603020101020101" pitchFamily="18" charset="-127"/>
                </a:rPr>
                <a:t>500~</a:t>
              </a:r>
            </a:p>
          </p:txBody>
        </p:sp>
        <p:sp>
          <p:nvSpPr>
            <p:cNvPr id="314" name="직사각형 313">
              <a:extLst>
                <a:ext uri="{FF2B5EF4-FFF2-40B4-BE49-F238E27FC236}">
                  <a16:creationId xmlns:a16="http://schemas.microsoft.com/office/drawing/2014/main" id="{0B860BC4-27A3-4E25-8C49-6845CFEF4609}"/>
                </a:ext>
              </a:extLst>
            </p:cNvPr>
            <p:cNvSpPr/>
            <p:nvPr/>
          </p:nvSpPr>
          <p:spPr>
            <a:xfrm>
              <a:off x="12237990" y="5055577"/>
              <a:ext cx="1151115" cy="37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latin typeface="노랑풍선 OTF Light" panose="02020603020101020101" pitchFamily="18" charset="-127"/>
                  <a:ea typeface="노랑풍선 OTF Light" panose="02020603020101020101" pitchFamily="18" charset="-127"/>
                </a:rPr>
                <a:t>200~</a:t>
              </a:r>
            </a:p>
          </p:txBody>
        </p:sp>
        <p:sp>
          <p:nvSpPr>
            <p:cNvPr id="328" name="직사각형 327">
              <a:extLst>
                <a:ext uri="{FF2B5EF4-FFF2-40B4-BE49-F238E27FC236}">
                  <a16:creationId xmlns:a16="http://schemas.microsoft.com/office/drawing/2014/main" id="{A004DB28-C54E-46B5-823E-4369A6C713EA}"/>
                </a:ext>
              </a:extLst>
            </p:cNvPr>
            <p:cNvSpPr/>
            <p:nvPr/>
          </p:nvSpPr>
          <p:spPr>
            <a:xfrm>
              <a:off x="11114193" y="4830582"/>
              <a:ext cx="1151115" cy="37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노랑풍선 OTF Light" panose="02020603020101020101" pitchFamily="18" charset="-127"/>
                  <a:ea typeface="노랑풍선 OTF Light" panose="02020603020101020101" pitchFamily="18" charset="-127"/>
                </a:rPr>
                <a:t>KOREAN</a:t>
              </a:r>
            </a:p>
          </p:txBody>
        </p:sp>
        <p:sp>
          <p:nvSpPr>
            <p:cNvPr id="329" name="직사각형 328">
              <a:extLst>
                <a:ext uri="{FF2B5EF4-FFF2-40B4-BE49-F238E27FC236}">
                  <a16:creationId xmlns:a16="http://schemas.microsoft.com/office/drawing/2014/main" id="{51C2A2E3-22CD-4BAF-B5EF-0BEAA41AFE7E}"/>
                </a:ext>
              </a:extLst>
            </p:cNvPr>
            <p:cNvSpPr/>
            <p:nvPr/>
          </p:nvSpPr>
          <p:spPr>
            <a:xfrm>
              <a:off x="12202652" y="4847875"/>
              <a:ext cx="1151115" cy="37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노랑풍선 OTF Light" panose="02020603020101020101" pitchFamily="18" charset="-127"/>
                  <a:ea typeface="노랑풍선 OTF Light" panose="02020603020101020101" pitchFamily="18" charset="-127"/>
                </a:rPr>
                <a:t>LOCAL</a:t>
              </a:r>
            </a:p>
          </p:txBody>
        </p:sp>
      </p:grpSp>
      <p:sp>
        <p:nvSpPr>
          <p:cNvPr id="320" name="TextBox 319">
            <a:extLst>
              <a:ext uri="{FF2B5EF4-FFF2-40B4-BE49-F238E27FC236}">
                <a16:creationId xmlns:a16="http://schemas.microsoft.com/office/drawing/2014/main" id="{8D7ACBD9-2989-432D-9C5C-9B4A7945FCF8}"/>
              </a:ext>
            </a:extLst>
          </p:cNvPr>
          <p:cNvSpPr txBox="1"/>
          <p:nvPr/>
        </p:nvSpPr>
        <p:spPr>
          <a:xfrm>
            <a:off x="660906" y="4101036"/>
            <a:ext cx="1074081" cy="338554"/>
          </a:xfrm>
          <a:prstGeom prst="rect">
            <a:avLst/>
          </a:prstGeom>
          <a:noFill/>
        </p:spPr>
        <p:txBody>
          <a:bodyPr wrap="square" rtlCol="0">
            <a:spAutoFit/>
          </a:bodyPr>
          <a:lstStyle/>
          <a:p>
            <a:pPr algn="ctr"/>
            <a:r>
              <a:rPr lang="en-US" altLang="ko-KR" sz="1600" b="1" dirty="0"/>
              <a:t>EUROPE</a:t>
            </a:r>
            <a:endParaRPr lang="en-US" altLang="ko-KR" sz="1100" b="1" dirty="0"/>
          </a:p>
        </p:txBody>
      </p:sp>
      <p:sp>
        <p:nvSpPr>
          <p:cNvPr id="321" name="TextBox 320">
            <a:extLst>
              <a:ext uri="{FF2B5EF4-FFF2-40B4-BE49-F238E27FC236}">
                <a16:creationId xmlns:a16="http://schemas.microsoft.com/office/drawing/2014/main" id="{6F8A9735-C0F4-41B9-8A46-4B416B506F03}"/>
              </a:ext>
            </a:extLst>
          </p:cNvPr>
          <p:cNvSpPr txBox="1"/>
          <p:nvPr/>
        </p:nvSpPr>
        <p:spPr>
          <a:xfrm>
            <a:off x="1418827" y="4520190"/>
            <a:ext cx="1074081" cy="307777"/>
          </a:xfrm>
          <a:prstGeom prst="rect">
            <a:avLst/>
          </a:prstGeom>
          <a:noFill/>
        </p:spPr>
        <p:txBody>
          <a:bodyPr wrap="square" rtlCol="0">
            <a:spAutoFit/>
          </a:bodyPr>
          <a:lstStyle/>
          <a:p>
            <a:pPr algn="ctr"/>
            <a:r>
              <a:rPr lang="en-US" altLang="ko-KR" sz="1400" b="1" dirty="0"/>
              <a:t>CAUCASUS</a:t>
            </a:r>
            <a:endParaRPr lang="en-US" altLang="ko-KR" sz="1050" b="1" dirty="0"/>
          </a:p>
        </p:txBody>
      </p:sp>
      <p:sp>
        <p:nvSpPr>
          <p:cNvPr id="322" name="TextBox 321">
            <a:extLst>
              <a:ext uri="{FF2B5EF4-FFF2-40B4-BE49-F238E27FC236}">
                <a16:creationId xmlns:a16="http://schemas.microsoft.com/office/drawing/2014/main" id="{FCCE1AC7-3F48-4CE6-B284-00EA9A6ABE09}"/>
              </a:ext>
            </a:extLst>
          </p:cNvPr>
          <p:cNvSpPr txBox="1"/>
          <p:nvPr/>
        </p:nvSpPr>
        <p:spPr>
          <a:xfrm>
            <a:off x="2901166" y="5355002"/>
            <a:ext cx="2547241" cy="646331"/>
          </a:xfrm>
          <a:prstGeom prst="rect">
            <a:avLst/>
          </a:prstGeom>
          <a:noFill/>
        </p:spPr>
        <p:txBody>
          <a:bodyPr wrap="square" rtlCol="0">
            <a:spAutoFit/>
          </a:bodyPr>
          <a:lstStyle/>
          <a:p>
            <a:pPr algn="ctr"/>
            <a:r>
              <a:rPr lang="en-US" altLang="ko-KR" sz="1200" dirty="0"/>
              <a:t>SOUTHEAST ASIA</a:t>
            </a:r>
          </a:p>
          <a:p>
            <a:pPr algn="ctr"/>
            <a:r>
              <a:rPr lang="en-US" altLang="ko-KR" sz="1200" b="1" dirty="0"/>
              <a:t>Thailand / Singapore / Laos</a:t>
            </a:r>
          </a:p>
          <a:p>
            <a:pPr algn="ctr"/>
            <a:r>
              <a:rPr lang="en-US" altLang="ko-KR" sz="1200" b="1" dirty="0"/>
              <a:t>Vietnam / Indonesia / Cambodia</a:t>
            </a:r>
            <a:endParaRPr lang="en-US" altLang="ko-KR" sz="1200" dirty="0"/>
          </a:p>
        </p:txBody>
      </p:sp>
      <p:sp>
        <p:nvSpPr>
          <p:cNvPr id="323" name="TextBox 322">
            <a:extLst>
              <a:ext uri="{FF2B5EF4-FFF2-40B4-BE49-F238E27FC236}">
                <a16:creationId xmlns:a16="http://schemas.microsoft.com/office/drawing/2014/main" id="{0E338898-16AD-4C96-AB2B-C7B375B3D2F2}"/>
              </a:ext>
            </a:extLst>
          </p:cNvPr>
          <p:cNvSpPr txBox="1"/>
          <p:nvPr/>
        </p:nvSpPr>
        <p:spPr>
          <a:xfrm>
            <a:off x="3118406" y="4191371"/>
            <a:ext cx="1074081" cy="307777"/>
          </a:xfrm>
          <a:prstGeom prst="rect">
            <a:avLst/>
          </a:prstGeom>
          <a:noFill/>
        </p:spPr>
        <p:txBody>
          <a:bodyPr wrap="square" rtlCol="0">
            <a:spAutoFit/>
          </a:bodyPr>
          <a:lstStyle/>
          <a:p>
            <a:pPr algn="ctr"/>
            <a:r>
              <a:rPr lang="en-US" altLang="ko-KR" sz="1400" b="1" dirty="0"/>
              <a:t>MONGOLIA</a:t>
            </a:r>
            <a:endParaRPr lang="en-US" altLang="ko-KR" sz="1100" b="1" dirty="0"/>
          </a:p>
        </p:txBody>
      </p:sp>
      <p:sp>
        <p:nvSpPr>
          <p:cNvPr id="324" name="TextBox 323">
            <a:extLst>
              <a:ext uri="{FF2B5EF4-FFF2-40B4-BE49-F238E27FC236}">
                <a16:creationId xmlns:a16="http://schemas.microsoft.com/office/drawing/2014/main" id="{6808FAEC-DCB7-4C9A-AA47-CB79C276B2BC}"/>
              </a:ext>
            </a:extLst>
          </p:cNvPr>
          <p:cNvSpPr txBox="1"/>
          <p:nvPr/>
        </p:nvSpPr>
        <p:spPr>
          <a:xfrm>
            <a:off x="3824079" y="4450898"/>
            <a:ext cx="1074081" cy="307777"/>
          </a:xfrm>
          <a:prstGeom prst="rect">
            <a:avLst/>
          </a:prstGeom>
          <a:noFill/>
        </p:spPr>
        <p:txBody>
          <a:bodyPr wrap="square" rtlCol="0">
            <a:spAutoFit/>
          </a:bodyPr>
          <a:lstStyle/>
          <a:p>
            <a:pPr algn="ctr"/>
            <a:r>
              <a:rPr lang="en-US" altLang="ko-KR" sz="1400" b="1" dirty="0"/>
              <a:t>SEOUL HQ</a:t>
            </a:r>
          </a:p>
        </p:txBody>
      </p:sp>
      <p:sp>
        <p:nvSpPr>
          <p:cNvPr id="325" name="TextBox 324">
            <a:extLst>
              <a:ext uri="{FF2B5EF4-FFF2-40B4-BE49-F238E27FC236}">
                <a16:creationId xmlns:a16="http://schemas.microsoft.com/office/drawing/2014/main" id="{8AA69B85-6E59-4A10-A99B-BED7428CEC07}"/>
              </a:ext>
            </a:extLst>
          </p:cNvPr>
          <p:cNvSpPr txBox="1"/>
          <p:nvPr/>
        </p:nvSpPr>
        <p:spPr>
          <a:xfrm>
            <a:off x="3942997" y="3518882"/>
            <a:ext cx="1337509" cy="307777"/>
          </a:xfrm>
          <a:prstGeom prst="rect">
            <a:avLst/>
          </a:prstGeom>
          <a:noFill/>
        </p:spPr>
        <p:txBody>
          <a:bodyPr wrap="square" rtlCol="0">
            <a:spAutoFit/>
          </a:bodyPr>
          <a:lstStyle/>
          <a:p>
            <a:pPr algn="ctr"/>
            <a:r>
              <a:rPr lang="en-US" altLang="ko-KR" sz="1400" b="1" dirty="0"/>
              <a:t>VLADIVOKTOK</a:t>
            </a:r>
            <a:endParaRPr lang="en-US" altLang="ko-KR" sz="1100" b="1" dirty="0"/>
          </a:p>
        </p:txBody>
      </p:sp>
      <p:sp>
        <p:nvSpPr>
          <p:cNvPr id="326" name="TextBox 325">
            <a:extLst>
              <a:ext uri="{FF2B5EF4-FFF2-40B4-BE49-F238E27FC236}">
                <a16:creationId xmlns:a16="http://schemas.microsoft.com/office/drawing/2014/main" id="{65954A2D-474E-4C76-8D45-A9678FF7E947}"/>
              </a:ext>
            </a:extLst>
          </p:cNvPr>
          <p:cNvSpPr txBox="1"/>
          <p:nvPr/>
        </p:nvSpPr>
        <p:spPr>
          <a:xfrm>
            <a:off x="7353624" y="4298350"/>
            <a:ext cx="1480728" cy="430887"/>
          </a:xfrm>
          <a:prstGeom prst="rect">
            <a:avLst/>
          </a:prstGeom>
          <a:noFill/>
        </p:spPr>
        <p:txBody>
          <a:bodyPr wrap="square" rtlCol="0">
            <a:spAutoFit/>
          </a:bodyPr>
          <a:lstStyle/>
          <a:p>
            <a:pPr algn="ctr"/>
            <a:r>
              <a:rPr lang="en-US" altLang="ko-KR" sz="1200" b="1" dirty="0"/>
              <a:t>NORTH AMERICA</a:t>
            </a:r>
            <a:r>
              <a:rPr lang="ko-KR" altLang="en-US" sz="1200" b="1" dirty="0"/>
              <a:t> </a:t>
            </a:r>
            <a:endParaRPr lang="en-US" altLang="ko-KR" sz="1200" b="1" dirty="0"/>
          </a:p>
          <a:p>
            <a:pPr algn="ctr"/>
            <a:r>
              <a:rPr lang="en-US" altLang="ko-KR" sz="1000" b="1" dirty="0"/>
              <a:t>(Under</a:t>
            </a:r>
            <a:r>
              <a:rPr lang="ko-KR" altLang="en-US" sz="1000" b="1" dirty="0"/>
              <a:t> </a:t>
            </a:r>
            <a:r>
              <a:rPr lang="en-US" altLang="ko-KR" sz="1000" b="1" dirty="0"/>
              <a:t>Review)</a:t>
            </a:r>
          </a:p>
        </p:txBody>
      </p:sp>
      <p:grpSp>
        <p:nvGrpSpPr>
          <p:cNvPr id="348" name="그룹 347">
            <a:extLst>
              <a:ext uri="{FF2B5EF4-FFF2-40B4-BE49-F238E27FC236}">
                <a16:creationId xmlns:a16="http://schemas.microsoft.com/office/drawing/2014/main" id="{5CE5C3BF-3E48-4EFA-8BF1-5E6011C741F1}"/>
              </a:ext>
            </a:extLst>
          </p:cNvPr>
          <p:cNvGrpSpPr/>
          <p:nvPr/>
        </p:nvGrpSpPr>
        <p:grpSpPr>
          <a:xfrm>
            <a:off x="3355475" y="6401503"/>
            <a:ext cx="2394719" cy="777215"/>
            <a:chOff x="11066384" y="4553617"/>
            <a:chExt cx="2350427" cy="901283"/>
          </a:xfrm>
        </p:grpSpPr>
        <p:grpSp>
          <p:nvGrpSpPr>
            <p:cNvPr id="349" name="그룹 348">
              <a:extLst>
                <a:ext uri="{FF2B5EF4-FFF2-40B4-BE49-F238E27FC236}">
                  <a16:creationId xmlns:a16="http://schemas.microsoft.com/office/drawing/2014/main" id="{857C2BF4-1D3B-4B4D-900E-E0E07134F113}"/>
                </a:ext>
              </a:extLst>
            </p:cNvPr>
            <p:cNvGrpSpPr/>
            <p:nvPr/>
          </p:nvGrpSpPr>
          <p:grpSpPr>
            <a:xfrm>
              <a:off x="11066384" y="4553617"/>
              <a:ext cx="2350427" cy="901283"/>
              <a:chOff x="2008079" y="5820727"/>
              <a:chExt cx="8139221" cy="901283"/>
            </a:xfrm>
          </p:grpSpPr>
          <p:sp>
            <p:nvSpPr>
              <p:cNvPr id="352" name="직사각형 351">
                <a:extLst>
                  <a:ext uri="{FF2B5EF4-FFF2-40B4-BE49-F238E27FC236}">
                    <a16:creationId xmlns:a16="http://schemas.microsoft.com/office/drawing/2014/main" id="{E453432C-04B0-4BDE-B0C8-87FA7E88F780}"/>
                  </a:ext>
                </a:extLst>
              </p:cNvPr>
              <p:cNvSpPr/>
              <p:nvPr/>
            </p:nvSpPr>
            <p:spPr>
              <a:xfrm>
                <a:off x="2008079" y="6053412"/>
                <a:ext cx="8139221" cy="668598"/>
              </a:xfrm>
              <a:prstGeom prst="rect">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3" name="직사각형 352">
                <a:extLst>
                  <a:ext uri="{FF2B5EF4-FFF2-40B4-BE49-F238E27FC236}">
                    <a16:creationId xmlns:a16="http://schemas.microsoft.com/office/drawing/2014/main" id="{8C6B659B-A3A4-484B-9BF7-5A831269E6DF}"/>
                  </a:ext>
                </a:extLst>
              </p:cNvPr>
              <p:cNvSpPr/>
              <p:nvPr/>
            </p:nvSpPr>
            <p:spPr>
              <a:xfrm>
                <a:off x="2008079" y="5820727"/>
                <a:ext cx="8139221" cy="322898"/>
              </a:xfrm>
              <a:prstGeom prst="rect">
                <a:avLst/>
              </a:prstGeom>
              <a:solidFill>
                <a:schemeClr val="accent6"/>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latin typeface="노랑풍선 OTF Light" panose="02020603020101020101" pitchFamily="18" charset="-127"/>
                    <a:ea typeface="노랑풍선 OTF Light" panose="02020603020101020101" pitchFamily="18" charset="-127"/>
                  </a:rPr>
                  <a:t>SEOUL HQ</a:t>
                </a:r>
                <a:endParaRPr lang="ko-KR" altLang="en-US" sz="1400" b="1" dirty="0">
                  <a:solidFill>
                    <a:schemeClr val="tx1"/>
                  </a:solidFill>
                  <a:latin typeface="노랑풍선 OTF Light" panose="02020603020101020101" pitchFamily="18" charset="-127"/>
                  <a:ea typeface="노랑풍선 OTF Light" panose="02020603020101020101" pitchFamily="18" charset="-127"/>
                </a:endParaRPr>
              </a:p>
            </p:txBody>
          </p:sp>
        </p:grpSp>
        <p:sp>
          <p:nvSpPr>
            <p:cNvPr id="350" name="직사각형 349">
              <a:extLst>
                <a:ext uri="{FF2B5EF4-FFF2-40B4-BE49-F238E27FC236}">
                  <a16:creationId xmlns:a16="http://schemas.microsoft.com/office/drawing/2014/main" id="{EE8F30EF-6EBB-40CB-86CD-EEAFD549C398}"/>
                </a:ext>
              </a:extLst>
            </p:cNvPr>
            <p:cNvSpPr/>
            <p:nvPr/>
          </p:nvSpPr>
          <p:spPr>
            <a:xfrm>
              <a:off x="11109484" y="4990056"/>
              <a:ext cx="1219750" cy="35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latin typeface="노랑풍선 OTF Light" panose="02020603020101020101" pitchFamily="18" charset="-127"/>
                  <a:ea typeface="노랑풍선 OTF Light" panose="02020603020101020101" pitchFamily="18" charset="-127"/>
                </a:rPr>
                <a:t>INBOUND</a:t>
              </a:r>
              <a:br>
                <a:rPr lang="en-US" altLang="ko-KR" sz="1400" b="1" dirty="0">
                  <a:solidFill>
                    <a:schemeClr val="tx1"/>
                  </a:solidFill>
                  <a:latin typeface="노랑풍선 OTF Light" panose="02020603020101020101" pitchFamily="18" charset="-127"/>
                  <a:ea typeface="노랑풍선 OTF Light" panose="02020603020101020101" pitchFamily="18" charset="-127"/>
                </a:rPr>
              </a:br>
              <a:r>
                <a:rPr lang="en-US" altLang="ko-KR" sz="1400" b="1" dirty="0">
                  <a:solidFill>
                    <a:schemeClr val="tx1"/>
                  </a:solidFill>
                  <a:latin typeface="노랑풍선 OTF Light" panose="02020603020101020101" pitchFamily="18" charset="-127"/>
                  <a:ea typeface="노랑풍선 OTF Light" panose="02020603020101020101" pitchFamily="18" charset="-127"/>
                </a:rPr>
                <a:t>DIVISION</a:t>
              </a:r>
            </a:p>
          </p:txBody>
        </p:sp>
        <p:sp>
          <p:nvSpPr>
            <p:cNvPr id="351" name="직사각형 350">
              <a:extLst>
                <a:ext uri="{FF2B5EF4-FFF2-40B4-BE49-F238E27FC236}">
                  <a16:creationId xmlns:a16="http://schemas.microsoft.com/office/drawing/2014/main" id="{C798AC04-9C27-46EB-BDC5-53311FDDAC3F}"/>
                </a:ext>
              </a:extLst>
            </p:cNvPr>
            <p:cNvSpPr/>
            <p:nvPr/>
          </p:nvSpPr>
          <p:spPr>
            <a:xfrm>
              <a:off x="12138027" y="4998661"/>
              <a:ext cx="1219750" cy="35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latin typeface="노랑풍선 OTF Light" panose="02020603020101020101" pitchFamily="18" charset="-127"/>
                  <a:ea typeface="노랑풍선 OTF Light" panose="02020603020101020101" pitchFamily="18" charset="-127"/>
                </a:rPr>
                <a:t>OUTBOUND</a:t>
              </a:r>
              <a:br>
                <a:rPr lang="en-US" altLang="ko-KR" sz="1400" b="1" dirty="0">
                  <a:solidFill>
                    <a:schemeClr val="tx1"/>
                  </a:solidFill>
                  <a:latin typeface="노랑풍선 OTF Light" panose="02020603020101020101" pitchFamily="18" charset="-127"/>
                  <a:ea typeface="노랑풍선 OTF Light" panose="02020603020101020101" pitchFamily="18" charset="-127"/>
                </a:rPr>
              </a:br>
              <a:r>
                <a:rPr lang="en-US" altLang="ko-KR" sz="1400" b="1" dirty="0">
                  <a:solidFill>
                    <a:schemeClr val="tx1"/>
                  </a:solidFill>
                  <a:latin typeface="노랑풍선 OTF Light" panose="02020603020101020101" pitchFamily="18" charset="-127"/>
                  <a:ea typeface="노랑풍선 OTF Light" panose="02020603020101020101" pitchFamily="18" charset="-127"/>
                </a:rPr>
                <a:t>DIVISION</a:t>
              </a:r>
            </a:p>
          </p:txBody>
        </p:sp>
      </p:grpSp>
      <p:sp>
        <p:nvSpPr>
          <p:cNvPr id="2" name="Freeform 430">
            <a:extLst>
              <a:ext uri="{FF2B5EF4-FFF2-40B4-BE49-F238E27FC236}">
                <a16:creationId xmlns:a16="http://schemas.microsoft.com/office/drawing/2014/main" id="{734DF424-6A57-0768-A2B0-A7E4267F04C3}"/>
              </a:ext>
            </a:extLst>
          </p:cNvPr>
          <p:cNvSpPr>
            <a:spLocks noChangeAspect="1"/>
          </p:cNvSpPr>
          <p:nvPr/>
        </p:nvSpPr>
        <p:spPr bwMode="auto">
          <a:xfrm>
            <a:off x="2734299" y="4297343"/>
            <a:ext cx="198408" cy="219504"/>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3" name="TextBox 2">
            <a:extLst>
              <a:ext uri="{FF2B5EF4-FFF2-40B4-BE49-F238E27FC236}">
                <a16:creationId xmlns:a16="http://schemas.microsoft.com/office/drawing/2014/main" id="{5625C4E8-A3A2-D586-7409-24D26549E26A}"/>
              </a:ext>
            </a:extLst>
          </p:cNvPr>
          <p:cNvSpPr txBox="1"/>
          <p:nvPr/>
        </p:nvSpPr>
        <p:spPr>
          <a:xfrm>
            <a:off x="2338115" y="4525771"/>
            <a:ext cx="1074081" cy="430887"/>
          </a:xfrm>
          <a:prstGeom prst="rect">
            <a:avLst/>
          </a:prstGeom>
          <a:noFill/>
        </p:spPr>
        <p:txBody>
          <a:bodyPr wrap="square" rtlCol="0">
            <a:spAutoFit/>
          </a:bodyPr>
          <a:lstStyle/>
          <a:p>
            <a:pPr algn="ctr"/>
            <a:r>
              <a:rPr lang="en-US" altLang="ko-KR" sz="1100" b="1" dirty="0"/>
              <a:t>CENTRAL ASIA</a:t>
            </a:r>
          </a:p>
          <a:p>
            <a:pPr algn="ctr"/>
            <a:r>
              <a:rPr lang="en-US" altLang="ko-KR" sz="1100" dirty="0"/>
              <a:t>UZ / KY / KZ</a:t>
            </a:r>
            <a:endParaRPr lang="en-US" altLang="ko-KR" sz="900" dirty="0"/>
          </a:p>
        </p:txBody>
      </p:sp>
      <p:sp>
        <p:nvSpPr>
          <p:cNvPr id="4" name="Freeform 430">
            <a:extLst>
              <a:ext uri="{FF2B5EF4-FFF2-40B4-BE49-F238E27FC236}">
                <a16:creationId xmlns:a16="http://schemas.microsoft.com/office/drawing/2014/main" id="{10BFA1A3-BCAB-1354-3D15-1005EF32BE07}"/>
              </a:ext>
            </a:extLst>
          </p:cNvPr>
          <p:cNvSpPr>
            <a:spLocks noChangeAspect="1"/>
          </p:cNvSpPr>
          <p:nvPr/>
        </p:nvSpPr>
        <p:spPr bwMode="auto">
          <a:xfrm>
            <a:off x="2682375" y="5047515"/>
            <a:ext cx="198408" cy="219504"/>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5" name="TextBox 4">
            <a:extLst>
              <a:ext uri="{FF2B5EF4-FFF2-40B4-BE49-F238E27FC236}">
                <a16:creationId xmlns:a16="http://schemas.microsoft.com/office/drawing/2014/main" id="{7AA1CF08-5F12-F3EE-C4ED-3C485F6F6670}"/>
              </a:ext>
            </a:extLst>
          </p:cNvPr>
          <p:cNvSpPr txBox="1"/>
          <p:nvPr/>
        </p:nvSpPr>
        <p:spPr>
          <a:xfrm>
            <a:off x="2061429" y="5262257"/>
            <a:ext cx="1507257" cy="461665"/>
          </a:xfrm>
          <a:prstGeom prst="rect">
            <a:avLst/>
          </a:prstGeom>
          <a:noFill/>
        </p:spPr>
        <p:txBody>
          <a:bodyPr wrap="square" rtlCol="0">
            <a:spAutoFit/>
          </a:bodyPr>
          <a:lstStyle/>
          <a:p>
            <a:pPr algn="ctr"/>
            <a:r>
              <a:rPr lang="en-US" altLang="ko-KR" sz="1200" b="1" dirty="0"/>
              <a:t>SRI LANKA &amp; </a:t>
            </a:r>
          </a:p>
          <a:p>
            <a:pPr algn="ctr"/>
            <a:r>
              <a:rPr lang="en-US" altLang="ko-KR" sz="1200" b="1" dirty="0"/>
              <a:t>MALDIVES</a:t>
            </a:r>
            <a:endParaRPr lang="en-US" altLang="ko-KR" sz="1000" b="1" dirty="0"/>
          </a:p>
        </p:txBody>
      </p:sp>
      <p:sp>
        <p:nvSpPr>
          <p:cNvPr id="6" name="Freeform 430">
            <a:extLst>
              <a:ext uri="{FF2B5EF4-FFF2-40B4-BE49-F238E27FC236}">
                <a16:creationId xmlns:a16="http://schemas.microsoft.com/office/drawing/2014/main" id="{DD9EBFAB-4739-1B7A-1D0E-DECF2E0C9365}"/>
              </a:ext>
            </a:extLst>
          </p:cNvPr>
          <p:cNvSpPr>
            <a:spLocks noChangeAspect="1"/>
          </p:cNvSpPr>
          <p:nvPr/>
        </p:nvSpPr>
        <p:spPr bwMode="auto">
          <a:xfrm>
            <a:off x="4655389" y="4068876"/>
            <a:ext cx="198408" cy="219504"/>
          </a:xfrm>
          <a:custGeom>
            <a:avLst/>
            <a:gdLst>
              <a:gd name="T0" fmla="*/ 139 w 279"/>
              <a:gd name="T1" fmla="*/ 337 h 337"/>
              <a:gd name="T2" fmla="*/ 41 w 279"/>
              <a:gd name="T3" fmla="*/ 238 h 337"/>
              <a:gd name="T4" fmla="*/ 0 w 279"/>
              <a:gd name="T5" fmla="*/ 140 h 337"/>
              <a:gd name="T6" fmla="*/ 139 w 279"/>
              <a:gd name="T7" fmla="*/ 0 h 337"/>
              <a:gd name="T8" fmla="*/ 279 w 279"/>
              <a:gd name="T9" fmla="*/ 140 h 337"/>
              <a:gd name="T10" fmla="*/ 238 w 279"/>
              <a:gd name="T11" fmla="*/ 238 h 337"/>
              <a:gd name="T12" fmla="*/ 139 w 279"/>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279" h="337">
                <a:moveTo>
                  <a:pt x="139" y="337"/>
                </a:moveTo>
                <a:cubicBezTo>
                  <a:pt x="41" y="238"/>
                  <a:pt x="41" y="238"/>
                  <a:pt x="41" y="238"/>
                </a:cubicBezTo>
                <a:cubicBezTo>
                  <a:pt x="14" y="212"/>
                  <a:pt x="0" y="177"/>
                  <a:pt x="0" y="140"/>
                </a:cubicBezTo>
                <a:cubicBezTo>
                  <a:pt x="0" y="63"/>
                  <a:pt x="62" y="0"/>
                  <a:pt x="139" y="0"/>
                </a:cubicBezTo>
                <a:cubicBezTo>
                  <a:pt x="216" y="0"/>
                  <a:pt x="279" y="63"/>
                  <a:pt x="279" y="140"/>
                </a:cubicBezTo>
                <a:cubicBezTo>
                  <a:pt x="279" y="177"/>
                  <a:pt x="264" y="212"/>
                  <a:pt x="238" y="238"/>
                </a:cubicBezTo>
                <a:lnTo>
                  <a:pt x="139" y="337"/>
                </a:lnTo>
                <a:close/>
              </a:path>
            </a:pathLst>
          </a:custGeom>
          <a:solidFill>
            <a:schemeClr val="tx2">
              <a:lumMod val="40000"/>
              <a:lumOff val="60000"/>
            </a:schemeClr>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ko-KR" altLang="en-US" sz="1583" dirty="0">
              <a:ln w="9525">
                <a:solidFill>
                  <a:schemeClr val="tx1"/>
                </a:solidFill>
              </a:ln>
              <a:latin typeface="노랑풍선 OTF Light" panose="02020603020101020101" pitchFamily="18" charset="-127"/>
              <a:ea typeface="노랑풍선 OTF Light" panose="02020603020101020101" pitchFamily="18" charset="-127"/>
            </a:endParaRPr>
          </a:p>
        </p:txBody>
      </p:sp>
      <p:sp>
        <p:nvSpPr>
          <p:cNvPr id="7" name="TextBox 6">
            <a:extLst>
              <a:ext uri="{FF2B5EF4-FFF2-40B4-BE49-F238E27FC236}">
                <a16:creationId xmlns:a16="http://schemas.microsoft.com/office/drawing/2014/main" id="{B207C2D4-EEF6-7517-70E0-7E03617A842C}"/>
              </a:ext>
            </a:extLst>
          </p:cNvPr>
          <p:cNvSpPr txBox="1"/>
          <p:nvPr/>
        </p:nvSpPr>
        <p:spPr>
          <a:xfrm>
            <a:off x="4407861" y="4243405"/>
            <a:ext cx="1074081" cy="261610"/>
          </a:xfrm>
          <a:prstGeom prst="rect">
            <a:avLst/>
          </a:prstGeom>
          <a:noFill/>
        </p:spPr>
        <p:txBody>
          <a:bodyPr wrap="square" rtlCol="0">
            <a:spAutoFit/>
          </a:bodyPr>
          <a:lstStyle/>
          <a:p>
            <a:pPr algn="ctr"/>
            <a:r>
              <a:rPr lang="en-US" altLang="ko-KR" sz="1100" b="1" dirty="0"/>
              <a:t>MATSUYAMA</a:t>
            </a:r>
          </a:p>
        </p:txBody>
      </p:sp>
    </p:spTree>
    <p:extLst>
      <p:ext uri="{BB962C8B-B14F-4D97-AF65-F5344CB8AC3E}">
        <p14:creationId xmlns:p14="http://schemas.microsoft.com/office/powerpoint/2010/main" val="343309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9">
            <a:extLst>
              <a:ext uri="{FF2B5EF4-FFF2-40B4-BE49-F238E27FC236}">
                <a16:creationId xmlns:a16="http://schemas.microsoft.com/office/drawing/2014/main" id="{C097D527-2736-BD7C-8F97-05CB35EDF829}"/>
              </a:ext>
            </a:extLst>
          </p:cNvPr>
          <p:cNvSpPr/>
          <p:nvPr/>
        </p:nvSpPr>
        <p:spPr>
          <a:xfrm>
            <a:off x="1447688" y="3490911"/>
            <a:ext cx="156052" cy="0"/>
          </a:xfrm>
          <a:custGeom>
            <a:avLst/>
            <a:gdLst/>
            <a:ahLst/>
            <a:cxnLst/>
            <a:rect l="l" t="t" r="r" b="b"/>
            <a:pathLst>
              <a:path w="165734">
                <a:moveTo>
                  <a:pt x="0" y="0"/>
                </a:moveTo>
                <a:lnTo>
                  <a:pt x="165176" y="0"/>
                </a:lnTo>
              </a:path>
            </a:pathLst>
          </a:custGeom>
          <a:ln w="6350">
            <a:solidFill>
              <a:srgbClr val="595757"/>
            </a:solidFill>
          </a:ln>
        </p:spPr>
        <p:txBody>
          <a:bodyPr wrap="square" lIns="0" tIns="0" rIns="0" bIns="0" rtlCol="0"/>
          <a:lstStyle/>
          <a:p>
            <a:endParaRPr/>
          </a:p>
        </p:txBody>
      </p:sp>
      <p:grpSp>
        <p:nvGrpSpPr>
          <p:cNvPr id="2" name="object 2"/>
          <p:cNvGrpSpPr/>
          <p:nvPr/>
        </p:nvGrpSpPr>
        <p:grpSpPr>
          <a:xfrm>
            <a:off x="224293" y="1341925"/>
            <a:ext cx="10067427" cy="6221662"/>
            <a:chOff x="163055" y="1596844"/>
            <a:chExt cx="10692130" cy="6433487"/>
          </a:xfrm>
        </p:grpSpPr>
        <p:sp>
          <p:nvSpPr>
            <p:cNvPr id="3" name="object 3"/>
            <p:cNvSpPr/>
            <p:nvPr/>
          </p:nvSpPr>
          <p:spPr>
            <a:xfrm>
              <a:off x="163055" y="1596844"/>
              <a:ext cx="10692130" cy="6433487"/>
            </a:xfrm>
            <a:custGeom>
              <a:avLst/>
              <a:gdLst/>
              <a:ahLst/>
              <a:cxnLst/>
              <a:rect l="l" t="t" r="r" b="b"/>
              <a:pathLst>
                <a:path w="10692130" h="5832475">
                  <a:moveTo>
                    <a:pt x="10151999" y="0"/>
                  </a:moveTo>
                  <a:lnTo>
                    <a:pt x="540003" y="0"/>
                  </a:lnTo>
                  <a:lnTo>
                    <a:pt x="227814" y="8437"/>
                  </a:lnTo>
                  <a:lnTo>
                    <a:pt x="67500" y="67500"/>
                  </a:lnTo>
                  <a:lnTo>
                    <a:pt x="8437" y="227814"/>
                  </a:lnTo>
                  <a:lnTo>
                    <a:pt x="0" y="540004"/>
                  </a:lnTo>
                  <a:lnTo>
                    <a:pt x="0" y="5832005"/>
                  </a:lnTo>
                  <a:lnTo>
                    <a:pt x="10692003" y="5832005"/>
                  </a:lnTo>
                  <a:lnTo>
                    <a:pt x="10692003" y="540004"/>
                  </a:lnTo>
                  <a:lnTo>
                    <a:pt x="10683565" y="227814"/>
                  </a:lnTo>
                  <a:lnTo>
                    <a:pt x="10624502" y="67500"/>
                  </a:lnTo>
                  <a:lnTo>
                    <a:pt x="10464188" y="8437"/>
                  </a:lnTo>
                  <a:lnTo>
                    <a:pt x="10151999" y="0"/>
                  </a:lnTo>
                  <a:close/>
                </a:path>
              </a:pathLst>
            </a:custGeom>
            <a:solidFill>
              <a:srgbClr val="F5F5F6"/>
            </a:solidFill>
          </p:spPr>
          <p:txBody>
            <a:bodyPr wrap="square" lIns="0" tIns="0" rIns="0" bIns="0" rtlCol="0"/>
            <a:lstStyle/>
            <a:p>
              <a:endParaRPr dirty="0"/>
            </a:p>
          </p:txBody>
        </p:sp>
        <p:sp>
          <p:nvSpPr>
            <p:cNvPr id="4" name="object 4"/>
            <p:cNvSpPr/>
            <p:nvPr/>
          </p:nvSpPr>
          <p:spPr>
            <a:xfrm>
              <a:off x="1333587" y="2394912"/>
              <a:ext cx="279400" cy="0"/>
            </a:xfrm>
            <a:custGeom>
              <a:avLst/>
              <a:gdLst/>
              <a:ahLst/>
              <a:cxnLst/>
              <a:rect l="l" t="t" r="r" b="b"/>
              <a:pathLst>
                <a:path w="279400">
                  <a:moveTo>
                    <a:pt x="0" y="0"/>
                  </a:moveTo>
                  <a:lnTo>
                    <a:pt x="279006" y="0"/>
                  </a:lnTo>
                </a:path>
              </a:pathLst>
            </a:custGeom>
            <a:ln w="6350">
              <a:solidFill>
                <a:srgbClr val="595757"/>
              </a:solidFill>
            </a:ln>
          </p:spPr>
          <p:txBody>
            <a:bodyPr wrap="square" lIns="0" tIns="0" rIns="0" bIns="0" rtlCol="0"/>
            <a:lstStyle/>
            <a:p>
              <a:endParaRPr/>
            </a:p>
          </p:txBody>
        </p:sp>
        <p:pic>
          <p:nvPicPr>
            <p:cNvPr id="6" name="object 6"/>
            <p:cNvPicPr/>
            <p:nvPr/>
          </p:nvPicPr>
          <p:blipFill>
            <a:blip r:embed="rId2" cstate="print">
              <a:extLst>
                <a:ext uri="{28A0092B-C50C-407E-A947-70E740481C1C}">
                  <a14:useLocalDpi xmlns:a14="http://schemas.microsoft.com/office/drawing/2010/main" val="0"/>
                </a:ext>
              </a:extLst>
            </a:blip>
            <a:srcRect/>
            <a:stretch/>
          </p:blipFill>
          <p:spPr>
            <a:xfrm>
              <a:off x="1140391" y="2287383"/>
              <a:ext cx="241062" cy="217157"/>
            </a:xfrm>
            <a:prstGeom prst="rect">
              <a:avLst/>
            </a:prstGeom>
          </p:spPr>
        </p:pic>
        <p:sp>
          <p:nvSpPr>
            <p:cNvPr id="7" name="object 7"/>
            <p:cNvSpPr/>
            <p:nvPr/>
          </p:nvSpPr>
          <p:spPr>
            <a:xfrm>
              <a:off x="1320955" y="5104981"/>
              <a:ext cx="279400" cy="0"/>
            </a:xfrm>
            <a:custGeom>
              <a:avLst/>
              <a:gdLst/>
              <a:ahLst/>
              <a:cxnLst/>
              <a:rect l="l" t="t" r="r" b="b"/>
              <a:pathLst>
                <a:path w="279400">
                  <a:moveTo>
                    <a:pt x="0" y="0"/>
                  </a:moveTo>
                  <a:lnTo>
                    <a:pt x="279006" y="0"/>
                  </a:lnTo>
                </a:path>
              </a:pathLst>
            </a:custGeom>
            <a:ln w="6350">
              <a:solidFill>
                <a:srgbClr val="595757"/>
              </a:solidFill>
            </a:ln>
          </p:spPr>
          <p:txBody>
            <a:bodyPr wrap="square" lIns="0" tIns="0" rIns="0" bIns="0" rtlCol="0"/>
            <a:lstStyle/>
            <a:p>
              <a:endParaRPr dirty="0"/>
            </a:p>
          </p:txBody>
        </p:sp>
        <p:pic>
          <p:nvPicPr>
            <p:cNvPr id="8" name="object 8"/>
            <p:cNvPicPr/>
            <p:nvPr/>
          </p:nvPicPr>
          <p:blipFill>
            <a:blip r:embed="rId3" cstate="print"/>
            <a:stretch>
              <a:fillRect/>
            </a:stretch>
          </p:blipFill>
          <p:spPr>
            <a:xfrm>
              <a:off x="1153579" y="5001953"/>
              <a:ext cx="212407" cy="210819"/>
            </a:xfrm>
            <a:prstGeom prst="rect">
              <a:avLst/>
            </a:prstGeom>
          </p:spPr>
        </p:pic>
        <p:pic>
          <p:nvPicPr>
            <p:cNvPr id="9" name="object 9"/>
            <p:cNvPicPr/>
            <p:nvPr/>
          </p:nvPicPr>
          <p:blipFill>
            <a:blip r:embed="rId4" cstate="print"/>
            <a:stretch>
              <a:fillRect/>
            </a:stretch>
          </p:blipFill>
          <p:spPr>
            <a:xfrm>
              <a:off x="1151497" y="5008320"/>
              <a:ext cx="215569" cy="215581"/>
            </a:xfrm>
            <a:prstGeom prst="rect">
              <a:avLst/>
            </a:prstGeom>
          </p:spPr>
        </p:pic>
        <p:sp>
          <p:nvSpPr>
            <p:cNvPr id="10" name="object 10"/>
            <p:cNvSpPr/>
            <p:nvPr/>
          </p:nvSpPr>
          <p:spPr>
            <a:xfrm>
              <a:off x="1333587" y="5420702"/>
              <a:ext cx="279400" cy="0"/>
            </a:xfrm>
            <a:custGeom>
              <a:avLst/>
              <a:gdLst/>
              <a:ahLst/>
              <a:cxnLst/>
              <a:rect l="l" t="t" r="r" b="b"/>
              <a:pathLst>
                <a:path w="279400">
                  <a:moveTo>
                    <a:pt x="0" y="0"/>
                  </a:moveTo>
                  <a:lnTo>
                    <a:pt x="279006" y="0"/>
                  </a:lnTo>
                </a:path>
              </a:pathLst>
            </a:custGeom>
            <a:ln w="6350">
              <a:solidFill>
                <a:srgbClr val="595757"/>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1153579" y="5314506"/>
              <a:ext cx="212407" cy="212394"/>
            </a:xfrm>
            <a:prstGeom prst="rect">
              <a:avLst/>
            </a:prstGeom>
          </p:spPr>
        </p:pic>
        <p:pic>
          <p:nvPicPr>
            <p:cNvPr id="12" name="object 12"/>
            <p:cNvPicPr/>
            <p:nvPr/>
          </p:nvPicPr>
          <p:blipFill>
            <a:blip r:embed="rId4" cstate="print"/>
            <a:stretch>
              <a:fillRect/>
            </a:stretch>
          </p:blipFill>
          <p:spPr>
            <a:xfrm>
              <a:off x="1157103" y="5322654"/>
              <a:ext cx="215569" cy="215581"/>
            </a:xfrm>
            <a:prstGeom prst="rect">
              <a:avLst/>
            </a:prstGeom>
          </p:spPr>
        </p:pic>
        <p:sp>
          <p:nvSpPr>
            <p:cNvPr id="13" name="object 13"/>
            <p:cNvSpPr/>
            <p:nvPr/>
          </p:nvSpPr>
          <p:spPr>
            <a:xfrm>
              <a:off x="1297895" y="5778986"/>
              <a:ext cx="279400" cy="0"/>
            </a:xfrm>
            <a:custGeom>
              <a:avLst/>
              <a:gdLst/>
              <a:ahLst/>
              <a:cxnLst/>
              <a:rect l="l" t="t" r="r" b="b"/>
              <a:pathLst>
                <a:path w="279400">
                  <a:moveTo>
                    <a:pt x="0" y="0"/>
                  </a:moveTo>
                  <a:lnTo>
                    <a:pt x="279006" y="0"/>
                  </a:lnTo>
                </a:path>
              </a:pathLst>
            </a:custGeom>
            <a:ln w="6350">
              <a:solidFill>
                <a:srgbClr val="595757"/>
              </a:solidFill>
            </a:ln>
          </p:spPr>
          <p:txBody>
            <a:bodyPr wrap="square" lIns="0" tIns="0" rIns="0" bIns="0" rtlCol="0"/>
            <a:lstStyle/>
            <a:p>
              <a:endParaRPr/>
            </a:p>
          </p:txBody>
        </p:sp>
        <p:pic>
          <p:nvPicPr>
            <p:cNvPr id="14" name="object 14"/>
            <p:cNvPicPr/>
            <p:nvPr/>
          </p:nvPicPr>
          <p:blipFill>
            <a:blip r:embed="rId6" cstate="print">
              <a:extLst>
                <a:ext uri="{28A0092B-C50C-407E-A947-70E740481C1C}">
                  <a14:useLocalDpi xmlns:a14="http://schemas.microsoft.com/office/drawing/2010/main" val="0"/>
                </a:ext>
              </a:extLst>
            </a:blip>
            <a:srcRect/>
            <a:stretch/>
          </p:blipFill>
          <p:spPr>
            <a:xfrm>
              <a:off x="1152828" y="5633334"/>
              <a:ext cx="212407" cy="210684"/>
            </a:xfrm>
            <a:prstGeom prst="rect">
              <a:avLst/>
            </a:prstGeom>
          </p:spPr>
        </p:pic>
        <p:sp>
          <p:nvSpPr>
            <p:cNvPr id="16" name="object 16"/>
            <p:cNvSpPr/>
            <p:nvPr/>
          </p:nvSpPr>
          <p:spPr>
            <a:xfrm>
              <a:off x="1281247" y="6074336"/>
              <a:ext cx="279400" cy="0"/>
            </a:xfrm>
            <a:custGeom>
              <a:avLst/>
              <a:gdLst/>
              <a:ahLst/>
              <a:cxnLst/>
              <a:rect l="l" t="t" r="r" b="b"/>
              <a:pathLst>
                <a:path w="279400">
                  <a:moveTo>
                    <a:pt x="0" y="0"/>
                  </a:moveTo>
                  <a:lnTo>
                    <a:pt x="279006" y="0"/>
                  </a:lnTo>
                </a:path>
              </a:pathLst>
            </a:custGeom>
            <a:ln w="6350">
              <a:solidFill>
                <a:srgbClr val="595757"/>
              </a:solidFill>
            </a:ln>
          </p:spPr>
          <p:txBody>
            <a:bodyPr wrap="square" lIns="0" tIns="0" rIns="0" bIns="0" rtlCol="0"/>
            <a:lstStyle/>
            <a:p>
              <a:endParaRPr/>
            </a:p>
          </p:txBody>
        </p:sp>
        <p:sp>
          <p:nvSpPr>
            <p:cNvPr id="19" name="object 19"/>
            <p:cNvSpPr/>
            <p:nvPr/>
          </p:nvSpPr>
          <p:spPr>
            <a:xfrm>
              <a:off x="1321200" y="6373323"/>
              <a:ext cx="279400" cy="0"/>
            </a:xfrm>
            <a:custGeom>
              <a:avLst/>
              <a:gdLst/>
              <a:ahLst/>
              <a:cxnLst/>
              <a:rect l="l" t="t" r="r" b="b"/>
              <a:pathLst>
                <a:path w="279400">
                  <a:moveTo>
                    <a:pt x="0" y="0"/>
                  </a:moveTo>
                  <a:lnTo>
                    <a:pt x="279006" y="0"/>
                  </a:lnTo>
                </a:path>
              </a:pathLst>
            </a:custGeom>
            <a:ln w="6350">
              <a:solidFill>
                <a:srgbClr val="595757"/>
              </a:solidFill>
            </a:ln>
          </p:spPr>
          <p:txBody>
            <a:bodyPr wrap="square" lIns="0" tIns="0" rIns="0" bIns="0" rtlCol="0"/>
            <a:lstStyle/>
            <a:p>
              <a:endParaRPr/>
            </a:p>
          </p:txBody>
        </p:sp>
        <p:pic>
          <p:nvPicPr>
            <p:cNvPr id="20" name="object 20"/>
            <p:cNvPicPr/>
            <p:nvPr/>
          </p:nvPicPr>
          <p:blipFill>
            <a:blip r:embed="rId7" cstate="print"/>
            <a:stretch>
              <a:fillRect/>
            </a:stretch>
          </p:blipFill>
          <p:spPr>
            <a:xfrm>
              <a:off x="1153579" y="5938202"/>
              <a:ext cx="212407" cy="212407"/>
            </a:xfrm>
            <a:prstGeom prst="rect">
              <a:avLst/>
            </a:prstGeom>
          </p:spPr>
        </p:pic>
        <p:pic>
          <p:nvPicPr>
            <p:cNvPr id="21" name="object 21"/>
            <p:cNvPicPr/>
            <p:nvPr/>
          </p:nvPicPr>
          <p:blipFill>
            <a:blip r:embed="rId8" cstate="print">
              <a:extLst>
                <a:ext uri="{28A0092B-C50C-407E-A947-70E740481C1C}">
                  <a14:useLocalDpi xmlns:a14="http://schemas.microsoft.com/office/drawing/2010/main" val="0"/>
                </a:ext>
              </a:extLst>
            </a:blip>
            <a:srcRect/>
            <a:stretch/>
          </p:blipFill>
          <p:spPr>
            <a:xfrm>
              <a:off x="1152002" y="6260097"/>
              <a:ext cx="215569" cy="209186"/>
            </a:xfrm>
            <a:prstGeom prst="rect">
              <a:avLst/>
            </a:prstGeom>
          </p:spPr>
        </p:pic>
        <p:sp>
          <p:nvSpPr>
            <p:cNvPr id="22" name="object 22"/>
            <p:cNvSpPr/>
            <p:nvPr/>
          </p:nvSpPr>
          <p:spPr>
            <a:xfrm>
              <a:off x="1333588" y="6774606"/>
              <a:ext cx="279400" cy="0"/>
            </a:xfrm>
            <a:custGeom>
              <a:avLst/>
              <a:gdLst/>
              <a:ahLst/>
              <a:cxnLst/>
              <a:rect l="l" t="t" r="r" b="b"/>
              <a:pathLst>
                <a:path w="279400">
                  <a:moveTo>
                    <a:pt x="0" y="0"/>
                  </a:moveTo>
                  <a:lnTo>
                    <a:pt x="279006" y="0"/>
                  </a:lnTo>
                </a:path>
              </a:pathLst>
            </a:custGeom>
            <a:ln w="6350">
              <a:solidFill>
                <a:srgbClr val="595757"/>
              </a:solidFill>
            </a:ln>
          </p:spPr>
          <p:txBody>
            <a:bodyPr wrap="square" lIns="0" tIns="0" rIns="0" bIns="0" rtlCol="0"/>
            <a:lstStyle/>
            <a:p>
              <a:endParaRPr/>
            </a:p>
          </p:txBody>
        </p:sp>
        <p:pic>
          <p:nvPicPr>
            <p:cNvPr id="24" name="object 24"/>
            <p:cNvPicPr/>
            <p:nvPr/>
          </p:nvPicPr>
          <p:blipFill>
            <a:blip r:embed="rId9" cstate="print">
              <a:extLst>
                <a:ext uri="{28A0092B-C50C-407E-A947-70E740481C1C}">
                  <a14:useLocalDpi xmlns:a14="http://schemas.microsoft.com/office/drawing/2010/main" val="0"/>
                </a:ext>
              </a:extLst>
            </a:blip>
            <a:srcRect/>
            <a:stretch/>
          </p:blipFill>
          <p:spPr>
            <a:xfrm>
              <a:off x="1151997" y="6643952"/>
              <a:ext cx="215569" cy="209186"/>
            </a:xfrm>
            <a:prstGeom prst="rect">
              <a:avLst/>
            </a:prstGeom>
          </p:spPr>
        </p:pic>
        <p:sp>
          <p:nvSpPr>
            <p:cNvPr id="29" name="object 29"/>
            <p:cNvSpPr/>
            <p:nvPr/>
          </p:nvSpPr>
          <p:spPr>
            <a:xfrm>
              <a:off x="1395093" y="3423521"/>
              <a:ext cx="165735" cy="0"/>
            </a:xfrm>
            <a:custGeom>
              <a:avLst/>
              <a:gdLst/>
              <a:ahLst/>
              <a:cxnLst/>
              <a:rect l="l" t="t" r="r" b="b"/>
              <a:pathLst>
                <a:path w="165734">
                  <a:moveTo>
                    <a:pt x="0" y="0"/>
                  </a:moveTo>
                  <a:lnTo>
                    <a:pt x="165176" y="0"/>
                  </a:lnTo>
                </a:path>
              </a:pathLst>
            </a:custGeom>
            <a:ln w="6350">
              <a:solidFill>
                <a:srgbClr val="595757"/>
              </a:solidFill>
            </a:ln>
          </p:spPr>
          <p:txBody>
            <a:bodyPr wrap="square" lIns="0" tIns="0" rIns="0" bIns="0" rtlCol="0"/>
            <a:lstStyle/>
            <a:p>
              <a:endParaRPr/>
            </a:p>
          </p:txBody>
        </p:sp>
        <p:sp>
          <p:nvSpPr>
            <p:cNvPr id="30" name="object 30"/>
            <p:cNvSpPr/>
            <p:nvPr/>
          </p:nvSpPr>
          <p:spPr>
            <a:xfrm>
              <a:off x="1392485" y="3084054"/>
              <a:ext cx="227329" cy="1025525"/>
            </a:xfrm>
            <a:custGeom>
              <a:avLst/>
              <a:gdLst/>
              <a:ahLst/>
              <a:cxnLst/>
              <a:rect l="l" t="t" r="r" b="b"/>
              <a:pathLst>
                <a:path w="227330" h="1025525">
                  <a:moveTo>
                    <a:pt x="227228" y="0"/>
                  </a:moveTo>
                  <a:lnTo>
                    <a:pt x="0" y="0"/>
                  </a:lnTo>
                  <a:lnTo>
                    <a:pt x="0" y="1025525"/>
                  </a:lnTo>
                  <a:lnTo>
                    <a:pt x="227228" y="1025525"/>
                  </a:lnTo>
                </a:path>
              </a:pathLst>
            </a:custGeom>
            <a:ln w="6350">
              <a:solidFill>
                <a:srgbClr val="595757"/>
              </a:solidFill>
            </a:ln>
          </p:spPr>
          <p:txBody>
            <a:bodyPr wrap="square" lIns="0" tIns="0" rIns="0" bIns="0" rtlCol="0"/>
            <a:lstStyle/>
            <a:p>
              <a:endParaRPr dirty="0"/>
            </a:p>
          </p:txBody>
        </p:sp>
        <p:pic>
          <p:nvPicPr>
            <p:cNvPr id="31" name="object 31"/>
            <p:cNvPicPr/>
            <p:nvPr/>
          </p:nvPicPr>
          <p:blipFill>
            <a:blip r:embed="rId10" cstate="print"/>
            <a:stretch>
              <a:fillRect/>
            </a:stretch>
          </p:blipFill>
          <p:spPr>
            <a:xfrm>
              <a:off x="1153579" y="3508271"/>
              <a:ext cx="212407" cy="212394"/>
            </a:xfrm>
            <a:prstGeom prst="rect">
              <a:avLst/>
            </a:prstGeom>
          </p:spPr>
        </p:pic>
        <p:pic>
          <p:nvPicPr>
            <p:cNvPr id="32" name="object 32"/>
            <p:cNvPicPr/>
            <p:nvPr/>
          </p:nvPicPr>
          <p:blipFill>
            <a:blip r:embed="rId4" cstate="print"/>
            <a:stretch>
              <a:fillRect/>
            </a:stretch>
          </p:blipFill>
          <p:spPr>
            <a:xfrm>
              <a:off x="1164388" y="3530420"/>
              <a:ext cx="197972" cy="197692"/>
            </a:xfrm>
            <a:prstGeom prst="rect">
              <a:avLst/>
            </a:prstGeom>
          </p:spPr>
        </p:pic>
        <p:sp>
          <p:nvSpPr>
            <p:cNvPr id="34" name="object 34"/>
            <p:cNvSpPr/>
            <p:nvPr/>
          </p:nvSpPr>
          <p:spPr>
            <a:xfrm>
              <a:off x="1380138" y="4431550"/>
              <a:ext cx="227329" cy="441325"/>
            </a:xfrm>
            <a:custGeom>
              <a:avLst/>
              <a:gdLst/>
              <a:ahLst/>
              <a:cxnLst/>
              <a:rect l="l" t="t" r="r" b="b"/>
              <a:pathLst>
                <a:path w="227330" h="441325">
                  <a:moveTo>
                    <a:pt x="227228" y="0"/>
                  </a:moveTo>
                  <a:lnTo>
                    <a:pt x="0" y="0"/>
                  </a:lnTo>
                  <a:lnTo>
                    <a:pt x="0" y="440944"/>
                  </a:lnTo>
                  <a:lnTo>
                    <a:pt x="227228" y="440944"/>
                  </a:lnTo>
                </a:path>
              </a:pathLst>
            </a:custGeom>
            <a:ln w="6350">
              <a:solidFill>
                <a:srgbClr val="595757"/>
              </a:solidFill>
            </a:ln>
          </p:spPr>
          <p:txBody>
            <a:bodyPr wrap="square" lIns="0" tIns="0" rIns="0" bIns="0" rtlCol="0"/>
            <a:lstStyle/>
            <a:p>
              <a:endParaRPr/>
            </a:p>
          </p:txBody>
        </p:sp>
        <p:pic>
          <p:nvPicPr>
            <p:cNvPr id="35" name="object 35"/>
            <p:cNvPicPr/>
            <p:nvPr/>
          </p:nvPicPr>
          <p:blipFill>
            <a:blip r:embed="rId11" cstate="print"/>
            <a:stretch>
              <a:fillRect/>
            </a:stretch>
          </p:blipFill>
          <p:spPr>
            <a:xfrm>
              <a:off x="1126508" y="4477553"/>
              <a:ext cx="212399" cy="212394"/>
            </a:xfrm>
            <a:prstGeom prst="rect">
              <a:avLst/>
            </a:prstGeom>
          </p:spPr>
        </p:pic>
        <p:pic>
          <p:nvPicPr>
            <p:cNvPr id="36" name="object 36"/>
            <p:cNvPicPr/>
            <p:nvPr/>
          </p:nvPicPr>
          <p:blipFill>
            <a:blip r:embed="rId12" cstate="print"/>
            <a:stretch>
              <a:fillRect/>
            </a:stretch>
          </p:blipFill>
          <p:spPr>
            <a:xfrm>
              <a:off x="1130425" y="4484287"/>
              <a:ext cx="215569" cy="215581"/>
            </a:xfrm>
            <a:prstGeom prst="rect">
              <a:avLst/>
            </a:prstGeom>
          </p:spPr>
        </p:pic>
      </p:grpSp>
      <p:grpSp>
        <p:nvGrpSpPr>
          <p:cNvPr id="37" name="object 37"/>
          <p:cNvGrpSpPr/>
          <p:nvPr/>
        </p:nvGrpSpPr>
        <p:grpSpPr>
          <a:xfrm>
            <a:off x="0" y="8"/>
            <a:ext cx="10692130" cy="144145"/>
            <a:chOff x="0" y="8"/>
            <a:chExt cx="10692130" cy="144145"/>
          </a:xfrm>
        </p:grpSpPr>
        <p:sp>
          <p:nvSpPr>
            <p:cNvPr id="38" name="object 38"/>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39" name="object 39"/>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40" name="object 40"/>
          <p:cNvGrpSpPr/>
          <p:nvPr/>
        </p:nvGrpSpPr>
        <p:grpSpPr>
          <a:xfrm>
            <a:off x="9288000" y="396005"/>
            <a:ext cx="1026160" cy="356870"/>
            <a:chOff x="9288000" y="396005"/>
            <a:chExt cx="1026160" cy="356870"/>
          </a:xfrm>
        </p:grpSpPr>
        <p:sp>
          <p:nvSpPr>
            <p:cNvPr id="41" name="object 41"/>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42" name="object 42"/>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43" name="object 43"/>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44" name="object 44"/>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45" name="object 45"/>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46" name="object 46"/>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47" name="object 47"/>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48" name="object 48"/>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49" name="object 49"/>
          <p:cNvGrpSpPr/>
          <p:nvPr/>
        </p:nvGrpSpPr>
        <p:grpSpPr>
          <a:xfrm>
            <a:off x="9765347" y="794158"/>
            <a:ext cx="526415" cy="85725"/>
            <a:chOff x="9765347" y="794158"/>
            <a:chExt cx="526415" cy="85725"/>
          </a:xfrm>
        </p:grpSpPr>
        <p:sp>
          <p:nvSpPr>
            <p:cNvPr id="50" name="object 50"/>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51" name="object 51"/>
            <p:cNvPicPr/>
            <p:nvPr/>
          </p:nvPicPr>
          <p:blipFill>
            <a:blip r:embed="rId13" cstate="print"/>
            <a:stretch>
              <a:fillRect/>
            </a:stretch>
          </p:blipFill>
          <p:spPr>
            <a:xfrm>
              <a:off x="9875332" y="794158"/>
              <a:ext cx="416388" cy="85483"/>
            </a:xfrm>
            <a:prstGeom prst="rect">
              <a:avLst/>
            </a:prstGeom>
          </p:spPr>
        </p:pic>
      </p:grpSp>
      <p:sp>
        <p:nvSpPr>
          <p:cNvPr id="53" name="object 53"/>
          <p:cNvSpPr/>
          <p:nvPr/>
        </p:nvSpPr>
        <p:spPr>
          <a:xfrm>
            <a:off x="1536700" y="2023512"/>
            <a:ext cx="1292860" cy="214629"/>
          </a:xfrm>
          <a:custGeom>
            <a:avLst/>
            <a:gdLst/>
            <a:ahLst/>
            <a:cxnLst/>
            <a:rect l="l" t="t" r="r" b="b"/>
            <a:pathLst>
              <a:path w="1292860" h="214630">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38A1DB"/>
          </a:solidFill>
        </p:spPr>
        <p:txBody>
          <a:bodyPr wrap="square" lIns="0" tIns="0" rIns="0" bIns="0" rtlCol="0"/>
          <a:lstStyle/>
          <a:p>
            <a:endParaRPr dirty="0"/>
          </a:p>
        </p:txBody>
      </p:sp>
      <p:sp>
        <p:nvSpPr>
          <p:cNvPr id="54" name="object 54"/>
          <p:cNvSpPr/>
          <p:nvPr/>
        </p:nvSpPr>
        <p:spPr>
          <a:xfrm>
            <a:off x="1542032" y="2680546"/>
            <a:ext cx="1292860" cy="214629"/>
          </a:xfrm>
          <a:custGeom>
            <a:avLst/>
            <a:gdLst/>
            <a:ahLst/>
            <a:cxnLst/>
            <a:rect l="l" t="t" r="r" b="b"/>
            <a:pathLst>
              <a:path w="1292860" h="214630">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55" name="object 55"/>
          <p:cNvSpPr/>
          <p:nvPr/>
        </p:nvSpPr>
        <p:spPr>
          <a:xfrm>
            <a:off x="1548940" y="3007049"/>
            <a:ext cx="1292860" cy="214629"/>
          </a:xfrm>
          <a:custGeom>
            <a:avLst/>
            <a:gdLst/>
            <a:ahLst/>
            <a:cxnLst/>
            <a:rect l="l" t="t" r="r" b="b"/>
            <a:pathLst>
              <a:path w="1292860" h="214630">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56" name="object 56"/>
          <p:cNvSpPr/>
          <p:nvPr/>
        </p:nvSpPr>
        <p:spPr>
          <a:xfrm>
            <a:off x="1548940" y="3382243"/>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58" name="object 58"/>
          <p:cNvSpPr/>
          <p:nvPr/>
        </p:nvSpPr>
        <p:spPr>
          <a:xfrm>
            <a:off x="1552388" y="3705225"/>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60" name="object 60"/>
          <p:cNvSpPr/>
          <p:nvPr/>
        </p:nvSpPr>
        <p:spPr>
          <a:xfrm>
            <a:off x="1549165" y="4023996"/>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61" name="object 61"/>
          <p:cNvSpPr/>
          <p:nvPr/>
        </p:nvSpPr>
        <p:spPr>
          <a:xfrm>
            <a:off x="1548940" y="4417579"/>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64" name="object 64"/>
          <p:cNvSpPr/>
          <p:nvPr/>
        </p:nvSpPr>
        <p:spPr>
          <a:xfrm>
            <a:off x="1528887" y="4691936"/>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65" name="object 65"/>
          <p:cNvSpPr/>
          <p:nvPr/>
        </p:nvSpPr>
        <p:spPr>
          <a:xfrm>
            <a:off x="1530936" y="4952169"/>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66" name="object 66"/>
          <p:cNvSpPr/>
          <p:nvPr/>
        </p:nvSpPr>
        <p:spPr>
          <a:xfrm>
            <a:off x="1528265" y="5243196"/>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69" name="object 69"/>
          <p:cNvSpPr/>
          <p:nvPr/>
        </p:nvSpPr>
        <p:spPr>
          <a:xfrm>
            <a:off x="1553169" y="5543182"/>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71" name="object 71"/>
          <p:cNvSpPr/>
          <p:nvPr/>
        </p:nvSpPr>
        <p:spPr>
          <a:xfrm>
            <a:off x="1530936" y="5852796"/>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sp>
        <p:nvSpPr>
          <p:cNvPr id="72" name="object 72"/>
          <p:cNvSpPr/>
          <p:nvPr/>
        </p:nvSpPr>
        <p:spPr>
          <a:xfrm>
            <a:off x="1542032" y="6241224"/>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dirty="0"/>
          </a:p>
        </p:txBody>
      </p:sp>
      <p:sp>
        <p:nvSpPr>
          <p:cNvPr id="76" name="object 76"/>
          <p:cNvSpPr txBox="1"/>
          <p:nvPr/>
        </p:nvSpPr>
        <p:spPr>
          <a:xfrm>
            <a:off x="1573554" y="2045436"/>
            <a:ext cx="1202278" cy="166712"/>
          </a:xfrm>
          <a:prstGeom prst="rect">
            <a:avLst/>
          </a:prstGeom>
        </p:spPr>
        <p:txBody>
          <a:bodyPr vert="horz" wrap="square" lIns="0" tIns="12700" rIns="0" bIns="0" rtlCol="0">
            <a:spAutoFit/>
          </a:bodyPr>
          <a:lstStyle/>
          <a:p>
            <a:pPr marL="12700" algn="ctr">
              <a:lnSpc>
                <a:spcPct val="100000"/>
              </a:lnSpc>
              <a:spcBef>
                <a:spcPts val="100"/>
              </a:spcBef>
            </a:pPr>
            <a:r>
              <a:rPr lang="en-US" altLang="ko-KR" sz="1000" b="1" spc="-90" dirty="0">
                <a:solidFill>
                  <a:srgbClr val="FFFFFF"/>
                </a:solidFill>
                <a:latin typeface="Malgun Gothic"/>
                <a:cs typeface="Malgun Gothic"/>
              </a:rPr>
              <a:t>SEOULHQ</a:t>
            </a:r>
          </a:p>
        </p:txBody>
      </p:sp>
      <p:sp>
        <p:nvSpPr>
          <p:cNvPr id="77" name="object 77"/>
          <p:cNvSpPr txBox="1"/>
          <p:nvPr/>
        </p:nvSpPr>
        <p:spPr>
          <a:xfrm>
            <a:off x="2883315" y="2022496"/>
            <a:ext cx="4896485" cy="171842"/>
          </a:xfrm>
          <a:prstGeom prst="rect">
            <a:avLst/>
          </a:prstGeom>
          <a:solidFill>
            <a:srgbClr val="FFFFFF"/>
          </a:solidFill>
        </p:spPr>
        <p:txBody>
          <a:bodyPr vert="horz" wrap="square" lIns="0" tIns="17780" rIns="0" bIns="0" rtlCol="0">
            <a:spAutoFit/>
          </a:bodyPr>
          <a:lstStyle/>
          <a:p>
            <a:pPr marL="104139">
              <a:lnSpc>
                <a:spcPct val="100000"/>
              </a:lnSpc>
              <a:spcBef>
                <a:spcPts val="140"/>
              </a:spcBef>
            </a:pPr>
            <a:r>
              <a:rPr lang="en-US" altLang="ko-KR" sz="1000" spc="-90" dirty="0">
                <a:solidFill>
                  <a:srgbClr val="595757"/>
                </a:solidFill>
                <a:latin typeface="Malgun Gothic"/>
                <a:cs typeface="Malgun Gothic"/>
              </a:rPr>
              <a:t>#B – 2F (GYEDONG BD), 104, BUKCHON-RO, JONGNO-GU, SEOUL 03051, KOREA (SOUTH)</a:t>
            </a:r>
            <a:endParaRPr sz="1000" dirty="0">
              <a:latin typeface="Malgun Gothic"/>
              <a:cs typeface="Malgun Gothic"/>
            </a:endParaRPr>
          </a:p>
        </p:txBody>
      </p:sp>
      <p:sp>
        <p:nvSpPr>
          <p:cNvPr id="78" name="object 78"/>
          <p:cNvSpPr txBox="1"/>
          <p:nvPr/>
        </p:nvSpPr>
        <p:spPr>
          <a:xfrm>
            <a:off x="7815077" y="2012571"/>
            <a:ext cx="1917064" cy="214629"/>
          </a:xfrm>
          <a:prstGeom prst="rect">
            <a:avLst/>
          </a:prstGeom>
          <a:solidFill>
            <a:srgbClr val="FFFFFF"/>
          </a:solidFill>
        </p:spPr>
        <p:txBody>
          <a:bodyPr vert="horz" wrap="square" lIns="0" tIns="17780" rIns="0" bIns="0" rtlCol="0">
            <a:spAutoFit/>
          </a:bodyPr>
          <a:lstStyle/>
          <a:p>
            <a:pPr marL="78105">
              <a:lnSpc>
                <a:spcPct val="100000"/>
              </a:lnSpc>
              <a:spcBef>
                <a:spcPts val="140"/>
              </a:spcBef>
            </a:pPr>
            <a:r>
              <a:rPr sz="1000" spc="-25" dirty="0">
                <a:solidFill>
                  <a:srgbClr val="595757"/>
                </a:solidFill>
                <a:latin typeface="Malgun Gothic"/>
                <a:cs typeface="Malgun Gothic"/>
              </a:rPr>
              <a:t>T</a:t>
            </a:r>
            <a:r>
              <a:rPr sz="1000" spc="25" dirty="0">
                <a:solidFill>
                  <a:srgbClr val="595757"/>
                </a:solidFill>
                <a:latin typeface="Malgun Gothic"/>
                <a:cs typeface="Malgun Gothic"/>
              </a:rPr>
              <a:t>el:</a:t>
            </a:r>
            <a:r>
              <a:rPr sz="1000" spc="-105" dirty="0">
                <a:solidFill>
                  <a:srgbClr val="595757"/>
                </a:solidFill>
                <a:latin typeface="Malgun Gothic"/>
                <a:cs typeface="Malgun Gothic"/>
              </a:rPr>
              <a:t> </a:t>
            </a:r>
            <a:r>
              <a:rPr sz="1000" spc="40" dirty="0">
                <a:solidFill>
                  <a:srgbClr val="595757"/>
                </a:solidFill>
                <a:latin typeface="Malgun Gothic"/>
                <a:cs typeface="Malgun Gothic"/>
              </a:rPr>
              <a:t>725-5595</a:t>
            </a:r>
            <a:r>
              <a:rPr sz="1000" dirty="0">
                <a:solidFill>
                  <a:srgbClr val="595757"/>
                </a:solidFill>
                <a:latin typeface="Malgun Gothic"/>
                <a:cs typeface="Malgun Gothic"/>
              </a:rPr>
              <a:t> </a:t>
            </a:r>
            <a:r>
              <a:rPr sz="1000" spc="45" dirty="0">
                <a:solidFill>
                  <a:srgbClr val="595757"/>
                </a:solidFill>
                <a:latin typeface="Malgun Gothic"/>
                <a:cs typeface="Malgun Gothic"/>
              </a:rPr>
              <a:t> </a:t>
            </a:r>
            <a:r>
              <a:rPr sz="1000" spc="50" dirty="0">
                <a:solidFill>
                  <a:srgbClr val="595757"/>
                </a:solidFill>
                <a:latin typeface="Malgun Gothic"/>
                <a:cs typeface="Malgun Gothic"/>
              </a:rPr>
              <a:t>Fax:</a:t>
            </a:r>
            <a:r>
              <a:rPr sz="1000" spc="-105" dirty="0">
                <a:solidFill>
                  <a:srgbClr val="595757"/>
                </a:solidFill>
                <a:latin typeface="Malgun Gothic"/>
                <a:cs typeface="Malgun Gothic"/>
              </a:rPr>
              <a:t> </a:t>
            </a:r>
            <a:r>
              <a:rPr sz="1000" spc="40" dirty="0">
                <a:solidFill>
                  <a:srgbClr val="595757"/>
                </a:solidFill>
                <a:latin typeface="Malgun Gothic"/>
                <a:cs typeface="Malgun Gothic"/>
              </a:rPr>
              <a:t>725-2932</a:t>
            </a:r>
            <a:endParaRPr sz="1000" dirty="0">
              <a:latin typeface="Malgun Gothic"/>
              <a:cs typeface="Malgun Gothic"/>
            </a:endParaRPr>
          </a:p>
        </p:txBody>
      </p:sp>
      <p:sp>
        <p:nvSpPr>
          <p:cNvPr id="79" name="object 79"/>
          <p:cNvSpPr txBox="1"/>
          <p:nvPr/>
        </p:nvSpPr>
        <p:spPr>
          <a:xfrm>
            <a:off x="1637857" y="2708696"/>
            <a:ext cx="1073785" cy="166712"/>
          </a:xfrm>
          <a:prstGeom prst="rect">
            <a:avLst/>
          </a:prstGeom>
        </p:spPr>
        <p:txBody>
          <a:bodyPr vert="horz" wrap="square" lIns="0" tIns="12700" rIns="0" bIns="0" rtlCol="0">
            <a:spAutoFit/>
          </a:bodyPr>
          <a:lstStyle/>
          <a:p>
            <a:pPr marL="12700" algn="ctr">
              <a:lnSpc>
                <a:spcPct val="100000"/>
              </a:lnSpc>
              <a:spcBef>
                <a:spcPts val="100"/>
              </a:spcBef>
            </a:pPr>
            <a:r>
              <a:rPr lang="en-US" sz="1000" b="1" spc="-90" dirty="0">
                <a:solidFill>
                  <a:srgbClr val="FFFFFF"/>
                </a:solidFill>
                <a:latin typeface="Malgun Gothic"/>
                <a:cs typeface="Malgun Gothic"/>
              </a:rPr>
              <a:t>HANOI</a:t>
            </a:r>
            <a:endParaRPr sz="1000" dirty="0">
              <a:latin typeface="Malgun Gothic"/>
              <a:cs typeface="Malgun Gothic"/>
            </a:endParaRPr>
          </a:p>
        </p:txBody>
      </p:sp>
      <p:sp>
        <p:nvSpPr>
          <p:cNvPr id="80" name="object 80"/>
          <p:cNvSpPr txBox="1"/>
          <p:nvPr/>
        </p:nvSpPr>
        <p:spPr>
          <a:xfrm>
            <a:off x="7815077" y="2652363"/>
            <a:ext cx="1917064" cy="359073"/>
          </a:xfrm>
          <a:prstGeom prst="rect">
            <a:avLst/>
          </a:prstGeom>
          <a:solidFill>
            <a:srgbClr val="FFFFFF"/>
          </a:solidFill>
        </p:spPr>
        <p:txBody>
          <a:bodyPr vert="horz" wrap="square" lIns="0" tIns="25400" rIns="0" bIns="0" rtlCol="0">
            <a:spAutoFit/>
          </a:bodyPr>
          <a:lstStyle/>
          <a:p>
            <a:pPr marL="78105">
              <a:lnSpc>
                <a:spcPct val="100000"/>
              </a:lnSpc>
              <a:spcBef>
                <a:spcPts val="200"/>
              </a:spcBef>
            </a:pPr>
            <a:r>
              <a:rPr sz="1000" spc="-25" dirty="0">
                <a:solidFill>
                  <a:srgbClr val="595757"/>
                </a:solidFill>
                <a:latin typeface="Malgun Gothic"/>
                <a:cs typeface="Malgun Gothic"/>
              </a:rPr>
              <a:t>T</a:t>
            </a:r>
            <a:r>
              <a:rPr sz="1000" spc="25" dirty="0">
                <a:solidFill>
                  <a:srgbClr val="595757"/>
                </a:solidFill>
                <a:latin typeface="Malgun Gothic"/>
                <a:cs typeface="Malgun Gothic"/>
              </a:rPr>
              <a:t>el:</a:t>
            </a:r>
            <a:r>
              <a:rPr sz="1000" spc="-105" dirty="0">
                <a:solidFill>
                  <a:srgbClr val="595757"/>
                </a:solidFill>
                <a:latin typeface="Malgun Gothic"/>
                <a:cs typeface="Malgun Gothic"/>
              </a:rPr>
              <a:t> </a:t>
            </a:r>
            <a:r>
              <a:rPr sz="1000" spc="35" dirty="0">
                <a:solidFill>
                  <a:srgbClr val="595757"/>
                </a:solidFill>
                <a:latin typeface="Malgun Gothic"/>
                <a:cs typeface="Malgun Gothic"/>
              </a:rPr>
              <a:t>84-</a:t>
            </a:r>
            <a:r>
              <a:rPr lang="en-US" sz="1000" spc="35" dirty="0">
                <a:solidFill>
                  <a:srgbClr val="595757"/>
                </a:solidFill>
                <a:latin typeface="Malgun Gothic"/>
                <a:cs typeface="Malgun Gothic"/>
              </a:rPr>
              <a:t>81-636-5712</a:t>
            </a:r>
          </a:p>
          <a:p>
            <a:pPr marL="78105">
              <a:lnSpc>
                <a:spcPct val="100000"/>
              </a:lnSpc>
              <a:spcBef>
                <a:spcPts val="200"/>
              </a:spcBef>
            </a:pPr>
            <a:endParaRPr sz="1000" dirty="0">
              <a:latin typeface="Malgun Gothic"/>
              <a:cs typeface="Malgun Gothic"/>
            </a:endParaRPr>
          </a:p>
        </p:txBody>
      </p:sp>
      <p:sp>
        <p:nvSpPr>
          <p:cNvPr id="81" name="object 81"/>
          <p:cNvSpPr txBox="1"/>
          <p:nvPr/>
        </p:nvSpPr>
        <p:spPr>
          <a:xfrm>
            <a:off x="2876965" y="2652363"/>
            <a:ext cx="4896485" cy="343684"/>
          </a:xfrm>
          <a:prstGeom prst="rect">
            <a:avLst/>
          </a:prstGeom>
          <a:solidFill>
            <a:srgbClr val="FFFFFF"/>
          </a:solidFill>
        </p:spPr>
        <p:txBody>
          <a:bodyPr vert="horz" wrap="square" lIns="0" tIns="35560" rIns="0" bIns="0" rtlCol="0">
            <a:spAutoFit/>
          </a:bodyPr>
          <a:lstStyle/>
          <a:p>
            <a:pPr marL="104139" marR="1458595">
              <a:lnSpc>
                <a:spcPts val="1150"/>
              </a:lnSpc>
              <a:spcBef>
                <a:spcPts val="280"/>
              </a:spcBef>
            </a:pPr>
            <a:r>
              <a:rPr lang="en-US" sz="1000" spc="-5" dirty="0">
                <a:solidFill>
                  <a:srgbClr val="595757"/>
                </a:solidFill>
                <a:latin typeface="Malgun Gothic"/>
                <a:cs typeface="Malgun Gothic"/>
              </a:rPr>
              <a:t>Lo 105 , TT3 , Duong Hoang Trong Mau, Khu Do Thi My Dinh  Song Da, Quan Nam Tu Liem, Ha Noi</a:t>
            </a:r>
            <a:endParaRPr sz="1000" dirty="0">
              <a:latin typeface="Malgun Gothic"/>
              <a:cs typeface="Malgun Gothic"/>
            </a:endParaRPr>
          </a:p>
        </p:txBody>
      </p:sp>
      <p:sp>
        <p:nvSpPr>
          <p:cNvPr id="82" name="object 82"/>
          <p:cNvSpPr txBox="1"/>
          <p:nvPr/>
        </p:nvSpPr>
        <p:spPr>
          <a:xfrm>
            <a:off x="1728510" y="3026738"/>
            <a:ext cx="958215" cy="166712"/>
          </a:xfrm>
          <a:prstGeom prst="rect">
            <a:avLst/>
          </a:prstGeom>
        </p:spPr>
        <p:txBody>
          <a:bodyPr vert="horz" wrap="square" lIns="0" tIns="12700" rIns="0" bIns="0" rtlCol="0">
            <a:spAutoFit/>
          </a:bodyPr>
          <a:lstStyle/>
          <a:p>
            <a:pPr marL="12700" algn="ctr">
              <a:lnSpc>
                <a:spcPct val="100000"/>
              </a:lnSpc>
              <a:spcBef>
                <a:spcPts val="100"/>
              </a:spcBef>
            </a:pPr>
            <a:r>
              <a:rPr lang="en-US" sz="1000" b="1" spc="-90" dirty="0">
                <a:solidFill>
                  <a:srgbClr val="FFFFFF"/>
                </a:solidFill>
                <a:latin typeface="Malgun Gothic"/>
                <a:cs typeface="Malgun Gothic"/>
              </a:rPr>
              <a:t>DA NANG</a:t>
            </a:r>
            <a:endParaRPr sz="1000" dirty="0">
              <a:latin typeface="Malgun Gothic"/>
              <a:cs typeface="Malgun Gothic"/>
            </a:endParaRPr>
          </a:p>
        </p:txBody>
      </p:sp>
      <p:sp>
        <p:nvSpPr>
          <p:cNvPr id="83" name="object 83"/>
          <p:cNvSpPr txBox="1"/>
          <p:nvPr/>
        </p:nvSpPr>
        <p:spPr>
          <a:xfrm>
            <a:off x="2889874" y="3036803"/>
            <a:ext cx="4896485" cy="171201"/>
          </a:xfrm>
          <a:prstGeom prst="rect">
            <a:avLst/>
          </a:prstGeom>
          <a:solidFill>
            <a:srgbClr val="FFFFFF"/>
          </a:solidFill>
        </p:spPr>
        <p:txBody>
          <a:bodyPr vert="horz" wrap="square" lIns="0" tIns="17145" rIns="0" bIns="0" rtlCol="0">
            <a:spAutoFit/>
          </a:bodyPr>
          <a:lstStyle/>
          <a:p>
            <a:pPr marL="104139">
              <a:lnSpc>
                <a:spcPct val="100000"/>
              </a:lnSpc>
              <a:spcBef>
                <a:spcPts val="135"/>
              </a:spcBef>
            </a:pPr>
            <a:r>
              <a:rPr lang="vi-VN" sz="1000" spc="35" dirty="0">
                <a:solidFill>
                  <a:srgbClr val="595757"/>
                </a:solidFill>
                <a:latin typeface="Malgun Gothic"/>
                <a:cs typeface="Malgun Gothic"/>
              </a:rPr>
              <a:t>181 Lê Quang Đạo, Bắc Mỹ Phú, Ngũ Hành Sơn, Đà Nẵng 550000</a:t>
            </a:r>
            <a:endParaRPr sz="1000" dirty="0">
              <a:latin typeface="Malgun Gothic"/>
              <a:cs typeface="Malgun Gothic"/>
            </a:endParaRPr>
          </a:p>
        </p:txBody>
      </p:sp>
      <p:sp>
        <p:nvSpPr>
          <p:cNvPr id="84" name="object 84"/>
          <p:cNvSpPr txBox="1"/>
          <p:nvPr/>
        </p:nvSpPr>
        <p:spPr>
          <a:xfrm>
            <a:off x="7815077" y="3028762"/>
            <a:ext cx="1917064" cy="171201"/>
          </a:xfrm>
          <a:prstGeom prst="rect">
            <a:avLst/>
          </a:prstGeom>
          <a:solidFill>
            <a:srgbClr val="FFFFFF"/>
          </a:solidFill>
        </p:spPr>
        <p:txBody>
          <a:bodyPr vert="horz" wrap="square" lIns="0" tIns="17145" rIns="0" bIns="0" rtlCol="0">
            <a:spAutoFit/>
          </a:bodyPr>
          <a:lstStyle/>
          <a:p>
            <a:pPr marL="78105">
              <a:lnSpc>
                <a:spcPct val="100000"/>
              </a:lnSpc>
              <a:spcBef>
                <a:spcPts val="135"/>
              </a:spcBef>
            </a:pPr>
            <a:r>
              <a:rPr sz="1000" spc="-25" dirty="0">
                <a:solidFill>
                  <a:srgbClr val="595757"/>
                </a:solidFill>
                <a:latin typeface="Malgun Gothic"/>
                <a:cs typeface="Malgun Gothic"/>
              </a:rPr>
              <a:t>T</a:t>
            </a:r>
            <a:r>
              <a:rPr sz="1000" spc="25" dirty="0">
                <a:solidFill>
                  <a:srgbClr val="595757"/>
                </a:solidFill>
                <a:latin typeface="Malgun Gothic"/>
                <a:cs typeface="Malgun Gothic"/>
              </a:rPr>
              <a:t>el:</a:t>
            </a:r>
            <a:r>
              <a:rPr sz="1000" spc="-105" dirty="0">
                <a:solidFill>
                  <a:srgbClr val="595757"/>
                </a:solidFill>
                <a:latin typeface="Malgun Gothic"/>
                <a:cs typeface="Malgun Gothic"/>
              </a:rPr>
              <a:t> </a:t>
            </a:r>
            <a:r>
              <a:rPr lang="en-US" sz="1000" spc="35" dirty="0">
                <a:solidFill>
                  <a:srgbClr val="595757"/>
                </a:solidFill>
                <a:latin typeface="Malgun Gothic"/>
                <a:cs typeface="Malgun Gothic"/>
              </a:rPr>
              <a:t>84-094-308-1471</a:t>
            </a:r>
            <a:endParaRPr sz="1000" dirty="0">
              <a:latin typeface="Malgun Gothic"/>
              <a:cs typeface="Malgun Gothic"/>
            </a:endParaRPr>
          </a:p>
        </p:txBody>
      </p:sp>
      <p:sp>
        <p:nvSpPr>
          <p:cNvPr id="85" name="object 85"/>
          <p:cNvSpPr txBox="1"/>
          <p:nvPr/>
        </p:nvSpPr>
        <p:spPr>
          <a:xfrm>
            <a:off x="1775982" y="3407665"/>
            <a:ext cx="842644" cy="166712"/>
          </a:xfrm>
          <a:prstGeom prst="rect">
            <a:avLst/>
          </a:prstGeom>
        </p:spPr>
        <p:txBody>
          <a:bodyPr vert="horz" wrap="square" lIns="0" tIns="12700" rIns="0" bIns="0" rtlCol="0">
            <a:spAutoFit/>
          </a:bodyPr>
          <a:lstStyle/>
          <a:p>
            <a:pPr marL="12700" algn="ctr">
              <a:lnSpc>
                <a:spcPct val="100000"/>
              </a:lnSpc>
              <a:spcBef>
                <a:spcPts val="100"/>
              </a:spcBef>
            </a:pPr>
            <a:r>
              <a:rPr lang="en-US" sz="1000" b="1" spc="-90" dirty="0">
                <a:solidFill>
                  <a:srgbClr val="FFFFFF"/>
                </a:solidFill>
                <a:latin typeface="Malgun Gothic"/>
                <a:cs typeface="Malgun Gothic"/>
              </a:rPr>
              <a:t>PHU QUOC</a:t>
            </a:r>
            <a:endParaRPr sz="1000" dirty="0">
              <a:latin typeface="Malgun Gothic"/>
              <a:cs typeface="Malgun Gothic"/>
            </a:endParaRPr>
          </a:p>
        </p:txBody>
      </p:sp>
      <p:sp>
        <p:nvSpPr>
          <p:cNvPr id="87" name="object 87"/>
          <p:cNvSpPr txBox="1"/>
          <p:nvPr/>
        </p:nvSpPr>
        <p:spPr>
          <a:xfrm>
            <a:off x="1645543" y="3718593"/>
            <a:ext cx="1103630" cy="166712"/>
          </a:xfrm>
          <a:prstGeom prst="rect">
            <a:avLst/>
          </a:prstGeom>
        </p:spPr>
        <p:txBody>
          <a:bodyPr vert="horz" wrap="square" lIns="0" tIns="12700" rIns="0" bIns="0" rtlCol="0">
            <a:spAutoFit/>
          </a:bodyPr>
          <a:lstStyle/>
          <a:p>
            <a:pPr marL="12700" algn="ctr">
              <a:lnSpc>
                <a:spcPct val="100000"/>
              </a:lnSpc>
              <a:spcBef>
                <a:spcPts val="100"/>
              </a:spcBef>
            </a:pPr>
            <a:r>
              <a:rPr lang="en-US" sz="1000" b="1" spc="-65" dirty="0">
                <a:solidFill>
                  <a:srgbClr val="FFFFFF"/>
                </a:solidFill>
                <a:latin typeface="Malgun Gothic"/>
                <a:cs typeface="Malgun Gothic"/>
              </a:rPr>
              <a:t>NHA TRANG</a:t>
            </a:r>
            <a:endParaRPr sz="1000" dirty="0">
              <a:latin typeface="Malgun Gothic"/>
              <a:cs typeface="Malgun Gothic"/>
            </a:endParaRPr>
          </a:p>
        </p:txBody>
      </p:sp>
      <p:sp>
        <p:nvSpPr>
          <p:cNvPr id="89" name="object 89"/>
          <p:cNvSpPr txBox="1"/>
          <p:nvPr/>
        </p:nvSpPr>
        <p:spPr>
          <a:xfrm>
            <a:off x="1891505" y="4053783"/>
            <a:ext cx="738941" cy="166712"/>
          </a:xfrm>
          <a:prstGeom prst="rect">
            <a:avLst/>
          </a:prstGeom>
        </p:spPr>
        <p:txBody>
          <a:bodyPr vert="horz" wrap="square" lIns="0" tIns="12700" rIns="0" bIns="0" rtlCol="0">
            <a:spAutoFit/>
          </a:bodyPr>
          <a:lstStyle/>
          <a:p>
            <a:pPr marL="12700">
              <a:lnSpc>
                <a:spcPct val="100000"/>
              </a:lnSpc>
              <a:spcBef>
                <a:spcPts val="100"/>
              </a:spcBef>
            </a:pPr>
            <a:r>
              <a:rPr lang="en-US" sz="1000" b="1" spc="-60" dirty="0">
                <a:solidFill>
                  <a:srgbClr val="FFFFFF"/>
                </a:solidFill>
                <a:latin typeface="Malgun Gothic"/>
                <a:cs typeface="Malgun Gothic"/>
              </a:rPr>
              <a:t>BANGKOK</a:t>
            </a:r>
            <a:endParaRPr sz="1000" dirty="0">
              <a:latin typeface="Malgun Gothic"/>
              <a:cs typeface="Malgun Gothic"/>
            </a:endParaRPr>
          </a:p>
        </p:txBody>
      </p:sp>
      <p:sp>
        <p:nvSpPr>
          <p:cNvPr id="90" name="object 90"/>
          <p:cNvSpPr txBox="1"/>
          <p:nvPr/>
        </p:nvSpPr>
        <p:spPr>
          <a:xfrm>
            <a:off x="7803768" y="4030980"/>
            <a:ext cx="1917064" cy="360045"/>
          </a:xfrm>
          <a:prstGeom prst="rect">
            <a:avLst/>
          </a:prstGeom>
          <a:solidFill>
            <a:srgbClr val="FFFFFF"/>
          </a:solidFill>
        </p:spPr>
        <p:txBody>
          <a:bodyPr vert="horz" wrap="square" lIns="0" tIns="16510" rIns="0" bIns="0" rtlCol="0">
            <a:spAutoFit/>
          </a:bodyPr>
          <a:lstStyle/>
          <a:p>
            <a:pPr marL="78105">
              <a:lnSpc>
                <a:spcPct val="100000"/>
              </a:lnSpc>
              <a:spcBef>
                <a:spcPts val="130"/>
              </a:spcBef>
            </a:pPr>
            <a:r>
              <a:rPr sz="1000" spc="-25" dirty="0">
                <a:solidFill>
                  <a:srgbClr val="595757"/>
                </a:solidFill>
                <a:latin typeface="Malgun Gothic"/>
                <a:cs typeface="Malgun Gothic"/>
              </a:rPr>
              <a:t>T</a:t>
            </a:r>
            <a:r>
              <a:rPr sz="1000" spc="25" dirty="0">
                <a:solidFill>
                  <a:srgbClr val="595757"/>
                </a:solidFill>
                <a:latin typeface="Malgun Gothic"/>
                <a:cs typeface="Malgun Gothic"/>
              </a:rPr>
              <a:t>el:</a:t>
            </a:r>
            <a:r>
              <a:rPr sz="1000" spc="-105" dirty="0">
                <a:solidFill>
                  <a:srgbClr val="595757"/>
                </a:solidFill>
                <a:latin typeface="Malgun Gothic"/>
                <a:cs typeface="Malgun Gothic"/>
              </a:rPr>
              <a:t> </a:t>
            </a:r>
            <a:r>
              <a:rPr sz="1000" spc="35" dirty="0">
                <a:solidFill>
                  <a:srgbClr val="595757"/>
                </a:solidFill>
                <a:latin typeface="Malgun Gothic"/>
                <a:cs typeface="Malgun Gothic"/>
              </a:rPr>
              <a:t>66-87-102-1900</a:t>
            </a:r>
            <a:endParaRPr sz="1000" dirty="0">
              <a:latin typeface="Malgun Gothic"/>
              <a:cs typeface="Malgun Gothic"/>
            </a:endParaRPr>
          </a:p>
        </p:txBody>
      </p:sp>
      <p:sp>
        <p:nvSpPr>
          <p:cNvPr id="91" name="object 91"/>
          <p:cNvSpPr txBox="1"/>
          <p:nvPr/>
        </p:nvSpPr>
        <p:spPr>
          <a:xfrm>
            <a:off x="2883315" y="4030980"/>
            <a:ext cx="4896485" cy="360045"/>
          </a:xfrm>
          <a:prstGeom prst="rect">
            <a:avLst/>
          </a:prstGeom>
          <a:solidFill>
            <a:srgbClr val="FFFFFF"/>
          </a:solidFill>
        </p:spPr>
        <p:txBody>
          <a:bodyPr vert="horz" wrap="square" lIns="0" tIns="26670" rIns="0" bIns="0" rtlCol="0">
            <a:spAutoFit/>
          </a:bodyPr>
          <a:lstStyle/>
          <a:p>
            <a:pPr marL="104139" marR="562610">
              <a:lnSpc>
                <a:spcPts val="1150"/>
              </a:lnSpc>
              <a:spcBef>
                <a:spcPts val="210"/>
              </a:spcBef>
            </a:pPr>
            <a:r>
              <a:rPr sz="1000" spc="10" dirty="0">
                <a:solidFill>
                  <a:srgbClr val="595757"/>
                </a:solidFill>
                <a:latin typeface="Malgun Gothic"/>
                <a:cs typeface="Malgun Gothic"/>
              </a:rPr>
              <a:t>Shinnawat</a:t>
            </a:r>
            <a:r>
              <a:rPr sz="1000" spc="-105" dirty="0">
                <a:solidFill>
                  <a:srgbClr val="595757"/>
                </a:solidFill>
                <a:latin typeface="Malgun Gothic"/>
                <a:cs typeface="Malgun Gothic"/>
              </a:rPr>
              <a:t> </a:t>
            </a:r>
            <a:r>
              <a:rPr sz="1000" spc="10" dirty="0">
                <a:solidFill>
                  <a:srgbClr val="595757"/>
                </a:solidFill>
                <a:latin typeface="Malgun Gothic"/>
                <a:cs typeface="Malgun Gothic"/>
              </a:rPr>
              <a:t>Thai</a:t>
            </a:r>
            <a:r>
              <a:rPr sz="1000" spc="-105" dirty="0">
                <a:solidFill>
                  <a:srgbClr val="595757"/>
                </a:solidFill>
                <a:latin typeface="Malgun Gothic"/>
                <a:cs typeface="Malgun Gothic"/>
              </a:rPr>
              <a:t> </a:t>
            </a:r>
            <a:r>
              <a:rPr sz="1000" spc="15" dirty="0">
                <a:solidFill>
                  <a:srgbClr val="595757"/>
                </a:solidFill>
                <a:latin typeface="Malgun Gothic"/>
                <a:cs typeface="Malgun Gothic"/>
              </a:rPr>
              <a:t>Silk</a:t>
            </a:r>
            <a:r>
              <a:rPr sz="1000" spc="-105" dirty="0">
                <a:solidFill>
                  <a:srgbClr val="595757"/>
                </a:solidFill>
                <a:latin typeface="Malgun Gothic"/>
                <a:cs typeface="Malgun Gothic"/>
              </a:rPr>
              <a:t> </a:t>
            </a:r>
            <a:r>
              <a:rPr sz="1000" spc="-5" dirty="0">
                <a:solidFill>
                  <a:srgbClr val="595757"/>
                </a:solidFill>
                <a:latin typeface="Malgun Gothic"/>
                <a:cs typeface="Malgun Gothic"/>
              </a:rPr>
              <a:t>Building,</a:t>
            </a:r>
            <a:r>
              <a:rPr sz="1000" spc="-100" dirty="0">
                <a:solidFill>
                  <a:srgbClr val="595757"/>
                </a:solidFill>
                <a:latin typeface="Malgun Gothic"/>
                <a:cs typeface="Malgun Gothic"/>
              </a:rPr>
              <a:t> </a:t>
            </a:r>
            <a:r>
              <a:rPr sz="1000" spc="-15" dirty="0">
                <a:solidFill>
                  <a:srgbClr val="595757"/>
                </a:solidFill>
                <a:latin typeface="Malgun Gothic"/>
                <a:cs typeface="Malgun Gothic"/>
              </a:rPr>
              <a:t>Room</a:t>
            </a:r>
            <a:r>
              <a:rPr sz="1000" spc="-105" dirty="0">
                <a:solidFill>
                  <a:srgbClr val="595757"/>
                </a:solidFill>
                <a:latin typeface="Malgun Gothic"/>
                <a:cs typeface="Malgun Gothic"/>
              </a:rPr>
              <a:t> </a:t>
            </a:r>
            <a:r>
              <a:rPr sz="1000" spc="30" dirty="0">
                <a:solidFill>
                  <a:srgbClr val="595757"/>
                </a:solidFill>
                <a:latin typeface="Malgun Gothic"/>
                <a:cs typeface="Malgun Gothic"/>
              </a:rPr>
              <a:t>3/9</a:t>
            </a:r>
            <a:r>
              <a:rPr sz="1000" spc="-105" dirty="0">
                <a:solidFill>
                  <a:srgbClr val="595757"/>
                </a:solidFill>
                <a:latin typeface="Malgun Gothic"/>
                <a:cs typeface="Malgun Gothic"/>
              </a:rPr>
              <a:t> </a:t>
            </a:r>
            <a:r>
              <a:rPr sz="1000" spc="10" dirty="0">
                <a:solidFill>
                  <a:srgbClr val="595757"/>
                </a:solidFill>
                <a:latin typeface="Malgun Gothic"/>
                <a:cs typeface="Malgun Gothic"/>
              </a:rPr>
              <a:t>Soi.</a:t>
            </a:r>
            <a:r>
              <a:rPr sz="1000" spc="-105" dirty="0">
                <a:solidFill>
                  <a:srgbClr val="595757"/>
                </a:solidFill>
                <a:latin typeface="Malgun Gothic"/>
                <a:cs typeface="Malgun Gothic"/>
              </a:rPr>
              <a:t> </a:t>
            </a:r>
            <a:r>
              <a:rPr sz="1000" spc="15" dirty="0">
                <a:solidFill>
                  <a:srgbClr val="595757"/>
                </a:solidFill>
                <a:latin typeface="Malgun Gothic"/>
                <a:cs typeface="Malgun Gothic"/>
              </a:rPr>
              <a:t>Sukhumvit</a:t>
            </a:r>
            <a:r>
              <a:rPr sz="1000" spc="-100" dirty="0">
                <a:solidFill>
                  <a:srgbClr val="595757"/>
                </a:solidFill>
                <a:latin typeface="Malgun Gothic"/>
                <a:cs typeface="Malgun Gothic"/>
              </a:rPr>
              <a:t> </a:t>
            </a:r>
            <a:r>
              <a:rPr sz="1000" spc="40" dirty="0">
                <a:solidFill>
                  <a:srgbClr val="595757"/>
                </a:solidFill>
                <a:latin typeface="Malgun Gothic"/>
                <a:cs typeface="Malgun Gothic"/>
              </a:rPr>
              <a:t>23,</a:t>
            </a:r>
            <a:r>
              <a:rPr sz="1000" spc="-105" dirty="0">
                <a:solidFill>
                  <a:srgbClr val="595757"/>
                </a:solidFill>
                <a:latin typeface="Malgun Gothic"/>
                <a:cs typeface="Malgun Gothic"/>
              </a:rPr>
              <a:t> </a:t>
            </a:r>
            <a:r>
              <a:rPr sz="1000" spc="15" dirty="0">
                <a:solidFill>
                  <a:srgbClr val="595757"/>
                </a:solidFill>
                <a:latin typeface="Malgun Gothic"/>
                <a:cs typeface="Malgun Gothic"/>
              </a:rPr>
              <a:t>Sukhumvit</a:t>
            </a:r>
            <a:r>
              <a:rPr sz="1000" spc="-105" dirty="0">
                <a:solidFill>
                  <a:srgbClr val="595757"/>
                </a:solidFill>
                <a:latin typeface="Malgun Gothic"/>
                <a:cs typeface="Malgun Gothic"/>
              </a:rPr>
              <a:t> </a:t>
            </a:r>
            <a:r>
              <a:rPr sz="1000" spc="5" dirty="0">
                <a:solidFill>
                  <a:srgbClr val="595757"/>
                </a:solidFill>
                <a:latin typeface="Malgun Gothic"/>
                <a:cs typeface="Malgun Gothic"/>
              </a:rPr>
              <a:t>Rd, </a:t>
            </a:r>
            <a:r>
              <a:rPr sz="1000" spc="-335" dirty="0">
                <a:solidFill>
                  <a:srgbClr val="595757"/>
                </a:solidFill>
                <a:latin typeface="Malgun Gothic"/>
                <a:cs typeface="Malgun Gothic"/>
              </a:rPr>
              <a:t> </a:t>
            </a:r>
            <a:r>
              <a:rPr sz="1000" dirty="0">
                <a:solidFill>
                  <a:srgbClr val="595757"/>
                </a:solidFill>
                <a:latin typeface="Malgun Gothic"/>
                <a:cs typeface="Malgun Gothic"/>
              </a:rPr>
              <a:t>Klongtoie-Neua,Watthana,</a:t>
            </a:r>
            <a:r>
              <a:rPr sz="1000" spc="-105" dirty="0">
                <a:solidFill>
                  <a:srgbClr val="595757"/>
                </a:solidFill>
                <a:latin typeface="Malgun Gothic"/>
                <a:cs typeface="Malgun Gothic"/>
              </a:rPr>
              <a:t> </a:t>
            </a:r>
            <a:r>
              <a:rPr sz="1000" spc="5" dirty="0">
                <a:solidFill>
                  <a:srgbClr val="595757"/>
                </a:solidFill>
                <a:latin typeface="Malgun Gothic"/>
                <a:cs typeface="Malgun Gothic"/>
              </a:rPr>
              <a:t>Bangkok.</a:t>
            </a:r>
            <a:r>
              <a:rPr sz="1000" spc="-105" dirty="0">
                <a:solidFill>
                  <a:srgbClr val="595757"/>
                </a:solidFill>
                <a:latin typeface="Malgun Gothic"/>
                <a:cs typeface="Malgun Gothic"/>
              </a:rPr>
              <a:t> </a:t>
            </a:r>
            <a:r>
              <a:rPr sz="1000" dirty="0">
                <a:solidFill>
                  <a:srgbClr val="595757"/>
                </a:solidFill>
                <a:latin typeface="Malgun Gothic"/>
                <a:cs typeface="Malgun Gothic"/>
              </a:rPr>
              <a:t>Thailand.</a:t>
            </a:r>
            <a:r>
              <a:rPr sz="1000" spc="-105" dirty="0">
                <a:solidFill>
                  <a:srgbClr val="595757"/>
                </a:solidFill>
                <a:latin typeface="Malgun Gothic"/>
                <a:cs typeface="Malgun Gothic"/>
              </a:rPr>
              <a:t> </a:t>
            </a:r>
            <a:r>
              <a:rPr sz="1000" spc="45" dirty="0">
                <a:solidFill>
                  <a:srgbClr val="595757"/>
                </a:solidFill>
                <a:latin typeface="Malgun Gothic"/>
                <a:cs typeface="Malgun Gothic"/>
              </a:rPr>
              <a:t>10110.</a:t>
            </a:r>
            <a:endParaRPr sz="1000" dirty="0">
              <a:latin typeface="Malgun Gothic"/>
              <a:cs typeface="Malgun Gothic"/>
            </a:endParaRPr>
          </a:p>
        </p:txBody>
      </p:sp>
      <p:sp>
        <p:nvSpPr>
          <p:cNvPr id="92" name="object 92"/>
          <p:cNvSpPr txBox="1"/>
          <p:nvPr/>
        </p:nvSpPr>
        <p:spPr>
          <a:xfrm>
            <a:off x="1795780" y="4431323"/>
            <a:ext cx="810895" cy="166712"/>
          </a:xfrm>
          <a:prstGeom prst="rect">
            <a:avLst/>
          </a:prstGeom>
        </p:spPr>
        <p:txBody>
          <a:bodyPr vert="horz" wrap="square" lIns="0" tIns="12700" rIns="0" bIns="0" rtlCol="0">
            <a:spAutoFit/>
          </a:bodyPr>
          <a:lstStyle/>
          <a:p>
            <a:pPr marL="12700">
              <a:lnSpc>
                <a:spcPct val="100000"/>
              </a:lnSpc>
              <a:spcBef>
                <a:spcPts val="100"/>
              </a:spcBef>
            </a:pPr>
            <a:r>
              <a:rPr lang="en-US" sz="1000" b="1" spc="-70" dirty="0">
                <a:solidFill>
                  <a:srgbClr val="FFFFFF"/>
                </a:solidFill>
                <a:latin typeface="Malgun Gothic"/>
                <a:cs typeface="Malgun Gothic"/>
              </a:rPr>
              <a:t>CHIANG MAI</a:t>
            </a:r>
            <a:endParaRPr sz="1000" dirty="0">
              <a:latin typeface="Malgun Gothic"/>
              <a:cs typeface="Malgun Gothic"/>
            </a:endParaRPr>
          </a:p>
        </p:txBody>
      </p:sp>
      <p:sp>
        <p:nvSpPr>
          <p:cNvPr id="93" name="object 93"/>
          <p:cNvSpPr txBox="1"/>
          <p:nvPr/>
        </p:nvSpPr>
        <p:spPr>
          <a:xfrm>
            <a:off x="2898456" y="4446501"/>
            <a:ext cx="4896485" cy="173124"/>
          </a:xfrm>
          <a:prstGeom prst="rect">
            <a:avLst/>
          </a:prstGeom>
          <a:solidFill>
            <a:srgbClr val="FFFFFF"/>
          </a:solidFill>
        </p:spPr>
        <p:txBody>
          <a:bodyPr vert="horz" wrap="square" lIns="0" tIns="19050" rIns="0" bIns="0" rtlCol="0">
            <a:spAutoFit/>
          </a:bodyPr>
          <a:lstStyle/>
          <a:p>
            <a:pPr marL="104139">
              <a:lnSpc>
                <a:spcPct val="100000"/>
              </a:lnSpc>
              <a:spcBef>
                <a:spcPts val="150"/>
              </a:spcBef>
            </a:pPr>
            <a:r>
              <a:rPr lang="en-US" sz="1000" spc="35" dirty="0">
                <a:solidFill>
                  <a:srgbClr val="595757"/>
                </a:solidFill>
                <a:latin typeface="Malgun Gothic"/>
                <a:cs typeface="Malgun Gothic"/>
              </a:rPr>
              <a:t>227/7 Mahidol Soi 1 A.Muang Chiang Mai 50000</a:t>
            </a:r>
            <a:endParaRPr sz="1000" dirty="0">
              <a:latin typeface="Malgun Gothic"/>
              <a:cs typeface="Malgun Gothic"/>
            </a:endParaRPr>
          </a:p>
        </p:txBody>
      </p:sp>
      <p:sp>
        <p:nvSpPr>
          <p:cNvPr id="94" name="object 94"/>
          <p:cNvSpPr txBox="1"/>
          <p:nvPr/>
        </p:nvSpPr>
        <p:spPr>
          <a:xfrm>
            <a:off x="1843527" y="4701193"/>
            <a:ext cx="812418" cy="166712"/>
          </a:xfrm>
          <a:prstGeom prst="rect">
            <a:avLst/>
          </a:prstGeom>
        </p:spPr>
        <p:txBody>
          <a:bodyPr vert="horz" wrap="square" lIns="0" tIns="12700" rIns="0" bIns="0" rtlCol="0">
            <a:spAutoFit/>
          </a:bodyPr>
          <a:lstStyle/>
          <a:p>
            <a:pPr marL="12700">
              <a:lnSpc>
                <a:spcPct val="100000"/>
              </a:lnSpc>
              <a:spcBef>
                <a:spcPts val="100"/>
              </a:spcBef>
            </a:pPr>
            <a:r>
              <a:rPr lang="en-US" sz="1000" b="1" spc="-90" dirty="0">
                <a:solidFill>
                  <a:srgbClr val="FFFFFF"/>
                </a:solidFill>
                <a:latin typeface="Malgun Gothic"/>
                <a:cs typeface="Malgun Gothic"/>
              </a:rPr>
              <a:t>SINGAPORE</a:t>
            </a:r>
            <a:endParaRPr sz="1000" dirty="0">
              <a:latin typeface="Malgun Gothic"/>
              <a:cs typeface="Malgun Gothic"/>
            </a:endParaRPr>
          </a:p>
        </p:txBody>
      </p:sp>
      <p:sp>
        <p:nvSpPr>
          <p:cNvPr id="95" name="object 95"/>
          <p:cNvSpPr txBox="1"/>
          <p:nvPr/>
        </p:nvSpPr>
        <p:spPr>
          <a:xfrm>
            <a:off x="2889874" y="4707710"/>
            <a:ext cx="4896485" cy="214629"/>
          </a:xfrm>
          <a:prstGeom prst="rect">
            <a:avLst/>
          </a:prstGeom>
          <a:solidFill>
            <a:srgbClr val="FFFFFF"/>
          </a:solidFill>
        </p:spPr>
        <p:txBody>
          <a:bodyPr vert="horz" wrap="square" lIns="0" tIns="23495" rIns="0" bIns="0" rtlCol="0">
            <a:spAutoFit/>
          </a:bodyPr>
          <a:lstStyle/>
          <a:p>
            <a:pPr marL="104139">
              <a:lnSpc>
                <a:spcPct val="100000"/>
              </a:lnSpc>
              <a:spcBef>
                <a:spcPts val="185"/>
              </a:spcBef>
            </a:pPr>
            <a:r>
              <a:rPr sz="1000" spc="45" dirty="0">
                <a:solidFill>
                  <a:srgbClr val="595757"/>
                </a:solidFill>
                <a:latin typeface="Malgun Gothic"/>
                <a:cs typeface="Malgun Gothic"/>
              </a:rPr>
              <a:t>133</a:t>
            </a:r>
            <a:r>
              <a:rPr sz="1000" spc="-105" dirty="0">
                <a:solidFill>
                  <a:srgbClr val="595757"/>
                </a:solidFill>
                <a:latin typeface="Malgun Gothic"/>
                <a:cs typeface="Malgun Gothic"/>
              </a:rPr>
              <a:t> </a:t>
            </a:r>
            <a:r>
              <a:rPr sz="1000" spc="-20" dirty="0">
                <a:solidFill>
                  <a:srgbClr val="595757"/>
                </a:solidFill>
                <a:latin typeface="Malgun Gothic"/>
                <a:cs typeface="Malgun Gothic"/>
              </a:rPr>
              <a:t>New</a:t>
            </a:r>
            <a:r>
              <a:rPr sz="1000" spc="-100" dirty="0">
                <a:solidFill>
                  <a:srgbClr val="595757"/>
                </a:solidFill>
                <a:latin typeface="Malgun Gothic"/>
                <a:cs typeface="Malgun Gothic"/>
              </a:rPr>
              <a:t> </a:t>
            </a:r>
            <a:r>
              <a:rPr sz="1000" dirty="0">
                <a:solidFill>
                  <a:srgbClr val="595757"/>
                </a:solidFill>
                <a:latin typeface="Malgun Gothic"/>
                <a:cs typeface="Malgun Gothic"/>
              </a:rPr>
              <a:t>Bridge</a:t>
            </a:r>
            <a:r>
              <a:rPr sz="1000" spc="-105" dirty="0">
                <a:solidFill>
                  <a:srgbClr val="595757"/>
                </a:solidFill>
                <a:latin typeface="Malgun Gothic"/>
                <a:cs typeface="Malgun Gothic"/>
              </a:rPr>
              <a:t> </a:t>
            </a:r>
            <a:r>
              <a:rPr sz="1000" spc="5" dirty="0">
                <a:solidFill>
                  <a:srgbClr val="595757"/>
                </a:solidFill>
                <a:latin typeface="Malgun Gothic"/>
                <a:cs typeface="Malgun Gothic"/>
              </a:rPr>
              <a:t>Rd,</a:t>
            </a:r>
            <a:r>
              <a:rPr sz="1000" spc="-100" dirty="0">
                <a:solidFill>
                  <a:srgbClr val="595757"/>
                </a:solidFill>
                <a:latin typeface="Malgun Gothic"/>
                <a:cs typeface="Malgun Gothic"/>
              </a:rPr>
              <a:t> </a:t>
            </a:r>
            <a:r>
              <a:rPr sz="1000" spc="25" dirty="0">
                <a:solidFill>
                  <a:srgbClr val="595757"/>
                </a:solidFill>
                <a:latin typeface="Malgun Gothic"/>
                <a:cs typeface="Malgun Gothic"/>
              </a:rPr>
              <a:t>#10-04,</a:t>
            </a:r>
            <a:r>
              <a:rPr sz="1000" spc="-100" dirty="0">
                <a:solidFill>
                  <a:srgbClr val="595757"/>
                </a:solidFill>
                <a:latin typeface="Malgun Gothic"/>
                <a:cs typeface="Malgun Gothic"/>
              </a:rPr>
              <a:t> </a:t>
            </a:r>
            <a:r>
              <a:rPr sz="1000" dirty="0">
                <a:solidFill>
                  <a:srgbClr val="595757"/>
                </a:solidFill>
                <a:latin typeface="Malgun Gothic"/>
                <a:cs typeface="Malgun Gothic"/>
              </a:rPr>
              <a:t>Singapore</a:t>
            </a:r>
            <a:r>
              <a:rPr sz="1000" spc="-105" dirty="0">
                <a:solidFill>
                  <a:srgbClr val="595757"/>
                </a:solidFill>
                <a:latin typeface="Malgun Gothic"/>
                <a:cs typeface="Malgun Gothic"/>
              </a:rPr>
              <a:t> </a:t>
            </a:r>
            <a:r>
              <a:rPr sz="1000" spc="45" dirty="0">
                <a:solidFill>
                  <a:srgbClr val="595757"/>
                </a:solidFill>
                <a:latin typeface="Malgun Gothic"/>
                <a:cs typeface="Malgun Gothic"/>
              </a:rPr>
              <a:t>059413</a:t>
            </a:r>
            <a:endParaRPr sz="1000" dirty="0">
              <a:latin typeface="Malgun Gothic"/>
              <a:cs typeface="Malgun Gothic"/>
            </a:endParaRPr>
          </a:p>
        </p:txBody>
      </p:sp>
      <p:sp>
        <p:nvSpPr>
          <p:cNvPr id="96" name="object 96"/>
          <p:cNvSpPr txBox="1"/>
          <p:nvPr/>
        </p:nvSpPr>
        <p:spPr>
          <a:xfrm>
            <a:off x="7767002" y="4709796"/>
            <a:ext cx="1917064" cy="214629"/>
          </a:xfrm>
          <a:prstGeom prst="rect">
            <a:avLst/>
          </a:prstGeom>
          <a:solidFill>
            <a:srgbClr val="FFFFFF"/>
          </a:solidFill>
        </p:spPr>
        <p:txBody>
          <a:bodyPr vert="horz" wrap="square" lIns="0" tIns="23495" rIns="0" bIns="0" rtlCol="0">
            <a:spAutoFit/>
          </a:bodyPr>
          <a:lstStyle/>
          <a:p>
            <a:pPr marL="78105">
              <a:lnSpc>
                <a:spcPct val="100000"/>
              </a:lnSpc>
              <a:spcBef>
                <a:spcPts val="185"/>
              </a:spcBef>
            </a:pPr>
            <a:r>
              <a:rPr sz="1000" spc="-25" dirty="0">
                <a:solidFill>
                  <a:srgbClr val="595757"/>
                </a:solidFill>
                <a:latin typeface="Malgun Gothic"/>
                <a:cs typeface="Malgun Gothic"/>
              </a:rPr>
              <a:t>T</a:t>
            </a:r>
            <a:r>
              <a:rPr sz="1000" spc="25" dirty="0">
                <a:solidFill>
                  <a:srgbClr val="595757"/>
                </a:solidFill>
                <a:latin typeface="Malgun Gothic"/>
                <a:cs typeface="Malgun Gothic"/>
              </a:rPr>
              <a:t>el:</a:t>
            </a:r>
            <a:r>
              <a:rPr sz="1000" spc="-105" dirty="0">
                <a:solidFill>
                  <a:srgbClr val="595757"/>
                </a:solidFill>
                <a:latin typeface="Malgun Gothic"/>
                <a:cs typeface="Malgun Gothic"/>
              </a:rPr>
              <a:t> </a:t>
            </a:r>
            <a:r>
              <a:rPr sz="1000" spc="40" dirty="0">
                <a:solidFill>
                  <a:srgbClr val="595757"/>
                </a:solidFill>
                <a:latin typeface="Malgun Gothic"/>
                <a:cs typeface="Malgun Gothic"/>
              </a:rPr>
              <a:t>65-6438-5584</a:t>
            </a:r>
            <a:endParaRPr sz="1000">
              <a:latin typeface="Malgun Gothic"/>
              <a:cs typeface="Malgun Gothic"/>
            </a:endParaRPr>
          </a:p>
        </p:txBody>
      </p:sp>
      <p:sp>
        <p:nvSpPr>
          <p:cNvPr id="97" name="object 97"/>
          <p:cNvSpPr txBox="1"/>
          <p:nvPr/>
        </p:nvSpPr>
        <p:spPr>
          <a:xfrm>
            <a:off x="1703981" y="4966293"/>
            <a:ext cx="926465" cy="166712"/>
          </a:xfrm>
          <a:prstGeom prst="rect">
            <a:avLst/>
          </a:prstGeom>
        </p:spPr>
        <p:txBody>
          <a:bodyPr vert="horz" wrap="square" lIns="0" tIns="12700" rIns="0" bIns="0" rtlCol="0">
            <a:spAutoFit/>
          </a:bodyPr>
          <a:lstStyle/>
          <a:p>
            <a:pPr marL="12700" algn="ctr">
              <a:lnSpc>
                <a:spcPct val="100000"/>
              </a:lnSpc>
              <a:spcBef>
                <a:spcPts val="100"/>
              </a:spcBef>
            </a:pPr>
            <a:r>
              <a:rPr lang="en-US" sz="1000" b="1" spc="-70" dirty="0">
                <a:solidFill>
                  <a:srgbClr val="FFFFFF"/>
                </a:solidFill>
                <a:latin typeface="Malgun Gothic"/>
                <a:cs typeface="Malgun Gothic"/>
              </a:rPr>
              <a:t>SIEM RIP</a:t>
            </a:r>
            <a:endParaRPr sz="1000" dirty="0">
              <a:latin typeface="Malgun Gothic"/>
              <a:cs typeface="Malgun Gothic"/>
            </a:endParaRPr>
          </a:p>
        </p:txBody>
      </p:sp>
      <p:sp>
        <p:nvSpPr>
          <p:cNvPr id="98" name="object 98"/>
          <p:cNvSpPr txBox="1"/>
          <p:nvPr/>
        </p:nvSpPr>
        <p:spPr>
          <a:xfrm>
            <a:off x="2898455" y="4969387"/>
            <a:ext cx="4896485" cy="214629"/>
          </a:xfrm>
          <a:prstGeom prst="rect">
            <a:avLst/>
          </a:prstGeom>
          <a:solidFill>
            <a:srgbClr val="FFFFFF"/>
          </a:solidFill>
        </p:spPr>
        <p:txBody>
          <a:bodyPr vert="horz" wrap="square" lIns="0" tIns="27305" rIns="0" bIns="0" rtlCol="0">
            <a:spAutoFit/>
          </a:bodyPr>
          <a:lstStyle/>
          <a:p>
            <a:pPr marL="104139">
              <a:lnSpc>
                <a:spcPct val="100000"/>
              </a:lnSpc>
              <a:spcBef>
                <a:spcPts val="215"/>
              </a:spcBef>
            </a:pPr>
            <a:r>
              <a:rPr sz="1000" spc="-5" dirty="0">
                <a:solidFill>
                  <a:srgbClr val="595757"/>
                </a:solidFill>
                <a:latin typeface="Malgun Gothic"/>
                <a:cs typeface="Malgun Gothic"/>
              </a:rPr>
              <a:t>Canadia</a:t>
            </a:r>
            <a:r>
              <a:rPr sz="1000" spc="-105" dirty="0">
                <a:solidFill>
                  <a:srgbClr val="595757"/>
                </a:solidFill>
                <a:latin typeface="Malgun Gothic"/>
                <a:cs typeface="Malgun Gothic"/>
              </a:rPr>
              <a:t> </a:t>
            </a:r>
            <a:r>
              <a:rPr sz="1000" dirty="0">
                <a:solidFill>
                  <a:srgbClr val="595757"/>
                </a:solidFill>
                <a:latin typeface="Malgun Gothic"/>
                <a:cs typeface="Malgun Gothic"/>
              </a:rPr>
              <a:t>bank</a:t>
            </a:r>
            <a:r>
              <a:rPr sz="1000" spc="-100" dirty="0">
                <a:solidFill>
                  <a:srgbClr val="595757"/>
                </a:solidFill>
                <a:latin typeface="Malgun Gothic"/>
                <a:cs typeface="Malgun Gothic"/>
              </a:rPr>
              <a:t> </a:t>
            </a:r>
            <a:r>
              <a:rPr sz="1000" dirty="0">
                <a:solidFill>
                  <a:srgbClr val="595757"/>
                </a:solidFill>
                <a:latin typeface="Malgun Gothic"/>
                <a:cs typeface="Malgun Gothic"/>
              </a:rPr>
              <a:t>Bundle</a:t>
            </a:r>
            <a:r>
              <a:rPr sz="1000" spc="-100" dirty="0">
                <a:solidFill>
                  <a:srgbClr val="595757"/>
                </a:solidFill>
                <a:latin typeface="Malgun Gothic"/>
                <a:cs typeface="Malgun Gothic"/>
              </a:rPr>
              <a:t> </a:t>
            </a:r>
            <a:r>
              <a:rPr sz="1000" spc="5" dirty="0">
                <a:solidFill>
                  <a:srgbClr val="595757"/>
                </a:solidFill>
                <a:latin typeface="Malgun Gothic"/>
                <a:cs typeface="Malgun Gothic"/>
              </a:rPr>
              <a:t>4Floor</a:t>
            </a:r>
            <a:r>
              <a:rPr sz="1000" spc="-105" dirty="0">
                <a:solidFill>
                  <a:srgbClr val="595757"/>
                </a:solidFill>
                <a:latin typeface="Malgun Gothic"/>
                <a:cs typeface="Malgun Gothic"/>
              </a:rPr>
              <a:t> </a:t>
            </a:r>
            <a:r>
              <a:rPr sz="1000" spc="10" dirty="0">
                <a:solidFill>
                  <a:srgbClr val="595757"/>
                </a:solidFill>
                <a:latin typeface="Malgun Gothic"/>
                <a:cs typeface="Malgun Gothic"/>
              </a:rPr>
              <a:t>Sivuthal</a:t>
            </a:r>
            <a:r>
              <a:rPr sz="1000" spc="-100" dirty="0">
                <a:solidFill>
                  <a:srgbClr val="595757"/>
                </a:solidFill>
                <a:latin typeface="Malgun Gothic"/>
                <a:cs typeface="Malgun Gothic"/>
              </a:rPr>
              <a:t> </a:t>
            </a:r>
            <a:r>
              <a:rPr sz="1000" spc="20" dirty="0">
                <a:solidFill>
                  <a:srgbClr val="595757"/>
                </a:solidFill>
                <a:latin typeface="Malgun Gothic"/>
                <a:cs typeface="Malgun Gothic"/>
              </a:rPr>
              <a:t>Streed</a:t>
            </a:r>
            <a:r>
              <a:rPr sz="1000" spc="-100" dirty="0">
                <a:solidFill>
                  <a:srgbClr val="595757"/>
                </a:solidFill>
                <a:latin typeface="Malgun Gothic"/>
                <a:cs typeface="Malgun Gothic"/>
              </a:rPr>
              <a:t> </a:t>
            </a:r>
            <a:r>
              <a:rPr sz="1000" spc="35" dirty="0">
                <a:solidFill>
                  <a:srgbClr val="595757"/>
                </a:solidFill>
                <a:latin typeface="Malgun Gothic"/>
                <a:cs typeface="Malgun Gothic"/>
              </a:rPr>
              <a:t>1,</a:t>
            </a:r>
            <a:r>
              <a:rPr sz="1000" spc="-100" dirty="0">
                <a:solidFill>
                  <a:srgbClr val="595757"/>
                </a:solidFill>
                <a:latin typeface="Malgun Gothic"/>
                <a:cs typeface="Malgun Gothic"/>
              </a:rPr>
              <a:t> </a:t>
            </a:r>
            <a:r>
              <a:rPr sz="1000" spc="10" dirty="0">
                <a:solidFill>
                  <a:srgbClr val="595757"/>
                </a:solidFill>
                <a:latin typeface="Malgun Gothic"/>
                <a:cs typeface="Malgun Gothic"/>
              </a:rPr>
              <a:t>Siem-Reap,</a:t>
            </a:r>
            <a:r>
              <a:rPr sz="1000" spc="150" dirty="0">
                <a:solidFill>
                  <a:srgbClr val="595757"/>
                </a:solidFill>
                <a:latin typeface="Malgun Gothic"/>
                <a:cs typeface="Malgun Gothic"/>
              </a:rPr>
              <a:t> </a:t>
            </a:r>
            <a:r>
              <a:rPr sz="1000" spc="-5" dirty="0">
                <a:solidFill>
                  <a:srgbClr val="595757"/>
                </a:solidFill>
                <a:latin typeface="Malgun Gothic"/>
                <a:cs typeface="Malgun Gothic"/>
              </a:rPr>
              <a:t>Kingdom</a:t>
            </a:r>
            <a:r>
              <a:rPr sz="1000" spc="-100" dirty="0">
                <a:solidFill>
                  <a:srgbClr val="595757"/>
                </a:solidFill>
                <a:latin typeface="Malgun Gothic"/>
                <a:cs typeface="Malgun Gothic"/>
              </a:rPr>
              <a:t> </a:t>
            </a:r>
            <a:r>
              <a:rPr sz="1000" spc="10" dirty="0">
                <a:solidFill>
                  <a:srgbClr val="595757"/>
                </a:solidFill>
                <a:latin typeface="Malgun Gothic"/>
                <a:cs typeface="Malgun Gothic"/>
              </a:rPr>
              <a:t>of</a:t>
            </a:r>
            <a:r>
              <a:rPr sz="1000" spc="-100" dirty="0">
                <a:solidFill>
                  <a:srgbClr val="595757"/>
                </a:solidFill>
                <a:latin typeface="Malgun Gothic"/>
                <a:cs typeface="Malgun Gothic"/>
              </a:rPr>
              <a:t> </a:t>
            </a:r>
            <a:r>
              <a:rPr sz="1000" spc="-10" dirty="0">
                <a:solidFill>
                  <a:srgbClr val="595757"/>
                </a:solidFill>
                <a:latin typeface="Malgun Gothic"/>
                <a:cs typeface="Malgun Gothic"/>
              </a:rPr>
              <a:t>Cambodia.</a:t>
            </a:r>
            <a:endParaRPr sz="1000" dirty="0">
              <a:latin typeface="Malgun Gothic"/>
              <a:cs typeface="Malgun Gothic"/>
            </a:endParaRPr>
          </a:p>
        </p:txBody>
      </p:sp>
      <p:sp>
        <p:nvSpPr>
          <p:cNvPr id="99" name="object 99"/>
          <p:cNvSpPr txBox="1"/>
          <p:nvPr/>
        </p:nvSpPr>
        <p:spPr>
          <a:xfrm>
            <a:off x="7801580" y="4967556"/>
            <a:ext cx="1917064" cy="214629"/>
          </a:xfrm>
          <a:prstGeom prst="rect">
            <a:avLst/>
          </a:prstGeom>
          <a:solidFill>
            <a:srgbClr val="FFFFFF"/>
          </a:solidFill>
        </p:spPr>
        <p:txBody>
          <a:bodyPr vert="horz" wrap="square" lIns="0" tIns="27305" rIns="0" bIns="0" rtlCol="0">
            <a:spAutoFit/>
          </a:bodyPr>
          <a:lstStyle/>
          <a:p>
            <a:pPr marL="78105">
              <a:lnSpc>
                <a:spcPct val="100000"/>
              </a:lnSpc>
              <a:spcBef>
                <a:spcPts val="215"/>
              </a:spcBef>
            </a:pPr>
            <a:r>
              <a:rPr sz="1000" spc="-25" dirty="0">
                <a:solidFill>
                  <a:srgbClr val="595757"/>
                </a:solidFill>
                <a:latin typeface="Malgun Gothic"/>
                <a:cs typeface="Malgun Gothic"/>
              </a:rPr>
              <a:t>T</a:t>
            </a:r>
            <a:r>
              <a:rPr sz="1000" spc="25" dirty="0">
                <a:solidFill>
                  <a:srgbClr val="595757"/>
                </a:solidFill>
                <a:latin typeface="Malgun Gothic"/>
                <a:cs typeface="Malgun Gothic"/>
              </a:rPr>
              <a:t>el:</a:t>
            </a:r>
            <a:r>
              <a:rPr sz="1000" spc="-105" dirty="0">
                <a:solidFill>
                  <a:srgbClr val="595757"/>
                </a:solidFill>
                <a:latin typeface="Malgun Gothic"/>
                <a:cs typeface="Malgun Gothic"/>
              </a:rPr>
              <a:t> </a:t>
            </a:r>
            <a:r>
              <a:rPr sz="1000" spc="35" dirty="0">
                <a:solidFill>
                  <a:srgbClr val="595757"/>
                </a:solidFill>
                <a:latin typeface="Malgun Gothic"/>
                <a:cs typeface="Malgun Gothic"/>
              </a:rPr>
              <a:t>855-17-619-069</a:t>
            </a:r>
            <a:endParaRPr sz="1000" dirty="0">
              <a:latin typeface="Malgun Gothic"/>
              <a:cs typeface="Malgun Gothic"/>
            </a:endParaRPr>
          </a:p>
        </p:txBody>
      </p:sp>
      <p:sp>
        <p:nvSpPr>
          <p:cNvPr id="100" name="object 100"/>
          <p:cNvSpPr txBox="1"/>
          <p:nvPr/>
        </p:nvSpPr>
        <p:spPr>
          <a:xfrm>
            <a:off x="1616846" y="5274454"/>
            <a:ext cx="1115695" cy="166712"/>
          </a:xfrm>
          <a:prstGeom prst="rect">
            <a:avLst/>
          </a:prstGeom>
        </p:spPr>
        <p:txBody>
          <a:bodyPr vert="horz" wrap="square" lIns="0" tIns="12700" rIns="0" bIns="0" rtlCol="0">
            <a:spAutoFit/>
          </a:bodyPr>
          <a:lstStyle/>
          <a:p>
            <a:pPr marL="12700" algn="ctr">
              <a:lnSpc>
                <a:spcPct val="100000"/>
              </a:lnSpc>
              <a:spcBef>
                <a:spcPts val="100"/>
              </a:spcBef>
            </a:pPr>
            <a:r>
              <a:rPr lang="en-US" altLang="ko-KR" sz="1000" b="1" spc="-90" dirty="0">
                <a:solidFill>
                  <a:srgbClr val="FFFFFF"/>
                </a:solidFill>
                <a:latin typeface="Malgun Gothic"/>
                <a:cs typeface="Malgun Gothic"/>
              </a:rPr>
              <a:t>JAKARTA</a:t>
            </a:r>
            <a:endParaRPr sz="1000" dirty="0">
              <a:latin typeface="Malgun Gothic"/>
              <a:cs typeface="Malgun Gothic"/>
            </a:endParaRPr>
          </a:p>
        </p:txBody>
      </p:sp>
      <p:sp>
        <p:nvSpPr>
          <p:cNvPr id="101" name="object 101"/>
          <p:cNvSpPr txBox="1"/>
          <p:nvPr/>
        </p:nvSpPr>
        <p:spPr>
          <a:xfrm>
            <a:off x="2883316" y="5202524"/>
            <a:ext cx="4896485" cy="331501"/>
          </a:xfrm>
          <a:prstGeom prst="rect">
            <a:avLst/>
          </a:prstGeom>
          <a:solidFill>
            <a:srgbClr val="FFFFFF"/>
          </a:solidFill>
        </p:spPr>
        <p:txBody>
          <a:bodyPr vert="horz" wrap="square" lIns="0" tIns="23495" rIns="0" bIns="0" rtlCol="0">
            <a:spAutoFit/>
          </a:bodyPr>
          <a:lstStyle/>
          <a:p>
            <a:pPr marL="104139" marR="1786255">
              <a:lnSpc>
                <a:spcPts val="1150"/>
              </a:lnSpc>
              <a:spcBef>
                <a:spcPts val="185"/>
              </a:spcBef>
            </a:pPr>
            <a:r>
              <a:rPr sz="1000" dirty="0" err="1">
                <a:solidFill>
                  <a:srgbClr val="595757"/>
                </a:solidFill>
                <a:latin typeface="Malgun Gothic"/>
                <a:cs typeface="Malgun Gothic"/>
              </a:rPr>
              <a:t>Saphungmor</a:t>
            </a:r>
            <a:r>
              <a:rPr sz="1000" spc="-100" dirty="0">
                <a:solidFill>
                  <a:srgbClr val="595757"/>
                </a:solidFill>
                <a:latin typeface="Malgun Gothic"/>
                <a:cs typeface="Malgun Gothic"/>
              </a:rPr>
              <a:t> </a:t>
            </a:r>
            <a:r>
              <a:rPr sz="1000" spc="-10" dirty="0">
                <a:solidFill>
                  <a:srgbClr val="595757"/>
                </a:solidFill>
                <a:latin typeface="Malgun Gothic"/>
                <a:cs typeface="Malgun Gothic"/>
              </a:rPr>
              <a:t>Village</a:t>
            </a:r>
            <a:r>
              <a:rPr lang="en-US" sz="1000" spc="-95" dirty="0">
                <a:solidFill>
                  <a:srgbClr val="595757"/>
                </a:solidFill>
                <a:latin typeface="Malgun Gothic"/>
                <a:cs typeface="Malgun Gothic"/>
              </a:rPr>
              <a:t>, </a:t>
            </a:r>
            <a:r>
              <a:rPr sz="1000" spc="10" dirty="0">
                <a:solidFill>
                  <a:srgbClr val="595757"/>
                </a:solidFill>
                <a:latin typeface="Malgun Gothic"/>
                <a:cs typeface="Malgun Gothic"/>
              </a:rPr>
              <a:t>Rue</a:t>
            </a:r>
            <a:r>
              <a:rPr sz="1000" spc="-100" dirty="0">
                <a:solidFill>
                  <a:srgbClr val="595757"/>
                </a:solidFill>
                <a:latin typeface="Malgun Gothic"/>
                <a:cs typeface="Malgun Gothic"/>
              </a:rPr>
              <a:t> </a:t>
            </a:r>
            <a:r>
              <a:rPr sz="1000" spc="5" dirty="0">
                <a:solidFill>
                  <a:srgbClr val="595757"/>
                </a:solidFill>
                <a:latin typeface="Malgun Gothic"/>
                <a:cs typeface="Malgun Gothic"/>
              </a:rPr>
              <a:t>Lao-Thai</a:t>
            </a:r>
            <a:r>
              <a:rPr sz="1000" spc="-95" dirty="0">
                <a:solidFill>
                  <a:srgbClr val="595757"/>
                </a:solidFill>
                <a:latin typeface="Malgun Gothic"/>
                <a:cs typeface="Malgun Gothic"/>
              </a:rPr>
              <a:t> </a:t>
            </a:r>
            <a:r>
              <a:rPr sz="1000" spc="25" dirty="0">
                <a:solidFill>
                  <a:srgbClr val="595757"/>
                </a:solidFill>
                <a:latin typeface="Malgun Gothic"/>
                <a:cs typeface="Malgun Gothic"/>
              </a:rPr>
              <a:t>Xaysetta</a:t>
            </a:r>
            <a:r>
              <a:rPr sz="1000" spc="-100" dirty="0">
                <a:solidFill>
                  <a:srgbClr val="595757"/>
                </a:solidFill>
                <a:latin typeface="Malgun Gothic"/>
                <a:cs typeface="Malgun Gothic"/>
              </a:rPr>
              <a:t> </a:t>
            </a:r>
            <a:r>
              <a:rPr sz="1000" spc="15" dirty="0">
                <a:solidFill>
                  <a:srgbClr val="595757"/>
                </a:solidFill>
                <a:latin typeface="Malgun Gothic"/>
                <a:cs typeface="Malgun Gothic"/>
              </a:rPr>
              <a:t>District, </a:t>
            </a:r>
            <a:r>
              <a:rPr sz="1000" spc="-335" dirty="0">
                <a:solidFill>
                  <a:srgbClr val="595757"/>
                </a:solidFill>
                <a:latin typeface="Malgun Gothic"/>
                <a:cs typeface="Malgun Gothic"/>
              </a:rPr>
              <a:t> </a:t>
            </a:r>
            <a:r>
              <a:rPr sz="1000" spc="5" dirty="0">
                <a:solidFill>
                  <a:srgbClr val="595757"/>
                </a:solidFill>
                <a:latin typeface="Malgun Gothic"/>
                <a:cs typeface="Malgun Gothic"/>
              </a:rPr>
              <a:t>Vientiane</a:t>
            </a:r>
            <a:r>
              <a:rPr sz="1000" spc="-105" dirty="0">
                <a:solidFill>
                  <a:srgbClr val="595757"/>
                </a:solidFill>
                <a:latin typeface="Malgun Gothic"/>
                <a:cs typeface="Malgun Gothic"/>
              </a:rPr>
              <a:t> </a:t>
            </a:r>
            <a:r>
              <a:rPr sz="1000" spc="-20" dirty="0" err="1">
                <a:solidFill>
                  <a:srgbClr val="595757"/>
                </a:solidFill>
                <a:latin typeface="Malgun Gothic"/>
                <a:cs typeface="Malgun Gothic"/>
              </a:rPr>
              <a:t>C</a:t>
            </a:r>
            <a:r>
              <a:rPr sz="1000" spc="5" dirty="0" err="1">
                <a:solidFill>
                  <a:srgbClr val="595757"/>
                </a:solidFill>
                <a:latin typeface="Malgun Gothic"/>
                <a:cs typeface="Malgun Gothic"/>
              </a:rPr>
              <a:t>apital,Lao</a:t>
            </a:r>
            <a:r>
              <a:rPr sz="1000" spc="-105" dirty="0">
                <a:solidFill>
                  <a:srgbClr val="595757"/>
                </a:solidFill>
                <a:latin typeface="Malgun Gothic"/>
                <a:cs typeface="Malgun Gothic"/>
              </a:rPr>
              <a:t> </a:t>
            </a:r>
            <a:r>
              <a:rPr lang="en-US" sz="1000" spc="-35" dirty="0">
                <a:solidFill>
                  <a:srgbClr val="595757"/>
                </a:solidFill>
                <a:latin typeface="Malgun Gothic"/>
                <a:cs typeface="Malgun Gothic"/>
              </a:rPr>
              <a:t>PDR</a:t>
            </a:r>
            <a:endParaRPr sz="1000" dirty="0">
              <a:latin typeface="Malgun Gothic"/>
              <a:cs typeface="Malgun Gothic"/>
            </a:endParaRPr>
          </a:p>
        </p:txBody>
      </p:sp>
      <p:sp>
        <p:nvSpPr>
          <p:cNvPr id="102" name="object 102"/>
          <p:cNvSpPr txBox="1"/>
          <p:nvPr/>
        </p:nvSpPr>
        <p:spPr>
          <a:xfrm>
            <a:off x="1628816" y="5561132"/>
            <a:ext cx="1157605" cy="166712"/>
          </a:xfrm>
          <a:prstGeom prst="rect">
            <a:avLst/>
          </a:prstGeom>
        </p:spPr>
        <p:txBody>
          <a:bodyPr vert="horz" wrap="square" lIns="0" tIns="12700" rIns="0" bIns="0" rtlCol="0">
            <a:spAutoFit/>
          </a:bodyPr>
          <a:lstStyle/>
          <a:p>
            <a:pPr marL="12700" algn="ctr">
              <a:lnSpc>
                <a:spcPct val="100000"/>
              </a:lnSpc>
              <a:spcBef>
                <a:spcPts val="100"/>
              </a:spcBef>
            </a:pPr>
            <a:r>
              <a:rPr lang="en-US" sz="1000" b="1" spc="-75" dirty="0">
                <a:solidFill>
                  <a:srgbClr val="FFFFFF"/>
                </a:solidFill>
                <a:latin typeface="Malgun Gothic"/>
                <a:cs typeface="Malgun Gothic"/>
              </a:rPr>
              <a:t>VLADIVOSTOK</a:t>
            </a:r>
            <a:endParaRPr sz="1000" dirty="0">
              <a:latin typeface="Malgun Gothic"/>
              <a:cs typeface="Malgun Gothic"/>
            </a:endParaRPr>
          </a:p>
        </p:txBody>
      </p:sp>
      <p:sp>
        <p:nvSpPr>
          <p:cNvPr id="103" name="object 103"/>
          <p:cNvSpPr txBox="1"/>
          <p:nvPr/>
        </p:nvSpPr>
        <p:spPr>
          <a:xfrm>
            <a:off x="7793180" y="5223698"/>
            <a:ext cx="1917064" cy="169918"/>
          </a:xfrm>
          <a:prstGeom prst="rect">
            <a:avLst/>
          </a:prstGeom>
          <a:solidFill>
            <a:srgbClr val="FFFFFF"/>
          </a:solidFill>
        </p:spPr>
        <p:txBody>
          <a:bodyPr vert="horz" wrap="square" lIns="0" tIns="15875" rIns="0" bIns="0" rtlCol="0">
            <a:spAutoFit/>
          </a:bodyPr>
          <a:lstStyle/>
          <a:p>
            <a:pPr marL="78105">
              <a:lnSpc>
                <a:spcPct val="100000"/>
              </a:lnSpc>
              <a:spcBef>
                <a:spcPts val="125"/>
              </a:spcBef>
            </a:pPr>
            <a:r>
              <a:rPr sz="1000" spc="10" dirty="0">
                <a:solidFill>
                  <a:srgbClr val="595757"/>
                </a:solidFill>
                <a:latin typeface="Malgun Gothic"/>
                <a:cs typeface="Malgun Gothic"/>
              </a:rPr>
              <a:t>Tel:</a:t>
            </a:r>
            <a:r>
              <a:rPr lang="en-US" altLang="ko-KR" sz="1000" spc="10" dirty="0">
                <a:solidFill>
                  <a:srgbClr val="595757"/>
                </a:solidFill>
                <a:latin typeface="Malgun Gothic"/>
                <a:cs typeface="Malgun Gothic"/>
              </a:rPr>
              <a:t> 021-2112-6122</a:t>
            </a:r>
            <a:endParaRPr sz="1000" dirty="0">
              <a:latin typeface="Malgun Gothic"/>
              <a:cs typeface="Malgun Gothic"/>
            </a:endParaRPr>
          </a:p>
        </p:txBody>
      </p:sp>
      <p:sp>
        <p:nvSpPr>
          <p:cNvPr id="104" name="object 104"/>
          <p:cNvSpPr txBox="1"/>
          <p:nvPr/>
        </p:nvSpPr>
        <p:spPr>
          <a:xfrm>
            <a:off x="1549165" y="5874587"/>
            <a:ext cx="1157605" cy="166712"/>
          </a:xfrm>
          <a:prstGeom prst="rect">
            <a:avLst/>
          </a:prstGeom>
        </p:spPr>
        <p:txBody>
          <a:bodyPr vert="horz" wrap="square" lIns="0" tIns="12700" rIns="0" bIns="0" rtlCol="0">
            <a:spAutoFit/>
          </a:bodyPr>
          <a:lstStyle/>
          <a:p>
            <a:pPr marL="12700" algn="ctr">
              <a:lnSpc>
                <a:spcPct val="100000"/>
              </a:lnSpc>
              <a:spcBef>
                <a:spcPts val="100"/>
              </a:spcBef>
            </a:pPr>
            <a:r>
              <a:rPr lang="en-US" altLang="ko-KR" sz="1000" b="1" spc="-75" dirty="0">
                <a:solidFill>
                  <a:srgbClr val="FFFFFF"/>
                </a:solidFill>
                <a:latin typeface="Malgun Gothic"/>
                <a:cs typeface="Malgun Gothic"/>
              </a:rPr>
              <a:t>ULANBATAAR</a:t>
            </a:r>
            <a:endParaRPr sz="1000" dirty="0">
              <a:latin typeface="Malgun Gothic"/>
              <a:cs typeface="Malgun Gothic"/>
            </a:endParaRPr>
          </a:p>
        </p:txBody>
      </p:sp>
      <p:sp>
        <p:nvSpPr>
          <p:cNvPr id="105" name="object 105"/>
          <p:cNvSpPr txBox="1"/>
          <p:nvPr/>
        </p:nvSpPr>
        <p:spPr>
          <a:xfrm>
            <a:off x="2875562" y="5576892"/>
            <a:ext cx="4896485" cy="214629"/>
          </a:xfrm>
          <a:prstGeom prst="rect">
            <a:avLst/>
          </a:prstGeom>
          <a:solidFill>
            <a:srgbClr val="FFFFFF"/>
          </a:solidFill>
        </p:spPr>
        <p:txBody>
          <a:bodyPr vert="horz" wrap="square" lIns="0" tIns="20320" rIns="0" bIns="0" rtlCol="0">
            <a:spAutoFit/>
          </a:bodyPr>
          <a:lstStyle/>
          <a:p>
            <a:pPr marL="104139">
              <a:lnSpc>
                <a:spcPct val="100000"/>
              </a:lnSpc>
              <a:spcBef>
                <a:spcPts val="160"/>
              </a:spcBef>
            </a:pPr>
            <a:r>
              <a:rPr sz="1000" spc="-20" dirty="0">
                <a:solidFill>
                  <a:srgbClr val="595757"/>
                </a:solidFill>
                <a:latin typeface="Malgun Gothic"/>
                <a:cs typeface="Malgun Gothic"/>
              </a:rPr>
              <a:t>O</a:t>
            </a:r>
            <a:r>
              <a:rPr sz="1000" spc="-90" dirty="0">
                <a:solidFill>
                  <a:srgbClr val="595757"/>
                </a:solidFill>
                <a:latin typeface="Malgun Gothic"/>
                <a:cs typeface="Malgun Gothic"/>
              </a:rPr>
              <a:t>f</a:t>
            </a:r>
            <a:r>
              <a:rPr sz="1000" spc="40" dirty="0">
                <a:solidFill>
                  <a:srgbClr val="595757"/>
                </a:solidFill>
                <a:latin typeface="Malgun Gothic"/>
                <a:cs typeface="Malgun Gothic"/>
              </a:rPr>
              <a:t>.1112,</a:t>
            </a:r>
            <a:r>
              <a:rPr sz="1000" spc="-105" dirty="0">
                <a:solidFill>
                  <a:srgbClr val="595757"/>
                </a:solidFill>
                <a:latin typeface="Malgun Gothic"/>
                <a:cs typeface="Malgun Gothic"/>
              </a:rPr>
              <a:t> </a:t>
            </a:r>
            <a:r>
              <a:rPr sz="1000" spc="-10" dirty="0">
                <a:solidFill>
                  <a:srgbClr val="595757"/>
                </a:solidFill>
                <a:latin typeface="Malgun Gothic"/>
                <a:cs typeface="Malgun Gothic"/>
              </a:rPr>
              <a:t>bld.</a:t>
            </a:r>
            <a:r>
              <a:rPr sz="1000" spc="-105" dirty="0">
                <a:solidFill>
                  <a:srgbClr val="595757"/>
                </a:solidFill>
                <a:latin typeface="Malgun Gothic"/>
                <a:cs typeface="Malgun Gothic"/>
              </a:rPr>
              <a:t> </a:t>
            </a:r>
            <a:r>
              <a:rPr sz="1000" spc="40" dirty="0">
                <a:solidFill>
                  <a:srgbClr val="595757"/>
                </a:solidFill>
                <a:latin typeface="Malgun Gothic"/>
                <a:cs typeface="Malgun Gothic"/>
              </a:rPr>
              <a:t>11,</a:t>
            </a:r>
            <a:r>
              <a:rPr sz="1000" spc="-105" dirty="0">
                <a:solidFill>
                  <a:srgbClr val="595757"/>
                </a:solidFill>
                <a:latin typeface="Malgun Gothic"/>
                <a:cs typeface="Malgun Gothic"/>
              </a:rPr>
              <a:t> </a:t>
            </a:r>
            <a:r>
              <a:rPr sz="1000" spc="15" dirty="0">
                <a:solidFill>
                  <a:srgbClr val="595757"/>
                </a:solidFill>
                <a:latin typeface="Malgun Gothic"/>
                <a:cs typeface="Malgun Gothic"/>
              </a:rPr>
              <a:t>Aleutska</a:t>
            </a:r>
            <a:r>
              <a:rPr sz="1000" dirty="0">
                <a:solidFill>
                  <a:srgbClr val="595757"/>
                </a:solidFill>
                <a:latin typeface="Malgun Gothic"/>
                <a:cs typeface="Malgun Gothic"/>
              </a:rPr>
              <a:t>y</a:t>
            </a:r>
            <a:r>
              <a:rPr sz="1000" spc="10" dirty="0">
                <a:solidFill>
                  <a:srgbClr val="595757"/>
                </a:solidFill>
                <a:latin typeface="Malgun Gothic"/>
                <a:cs typeface="Malgun Gothic"/>
              </a:rPr>
              <a:t>a</a:t>
            </a:r>
            <a:r>
              <a:rPr sz="1000" spc="-105" dirty="0">
                <a:solidFill>
                  <a:srgbClr val="595757"/>
                </a:solidFill>
                <a:latin typeface="Malgun Gothic"/>
                <a:cs typeface="Malgun Gothic"/>
              </a:rPr>
              <a:t> </a:t>
            </a:r>
            <a:r>
              <a:rPr sz="1000" spc="40" dirty="0">
                <a:solidFill>
                  <a:srgbClr val="595757"/>
                </a:solidFill>
                <a:latin typeface="Malgun Gothic"/>
                <a:cs typeface="Malgun Gothic"/>
              </a:rPr>
              <a:t>str.</a:t>
            </a:r>
            <a:r>
              <a:rPr sz="1000" spc="-105" dirty="0">
                <a:solidFill>
                  <a:srgbClr val="595757"/>
                </a:solidFill>
                <a:latin typeface="Malgun Gothic"/>
                <a:cs typeface="Malgun Gothic"/>
              </a:rPr>
              <a:t> </a:t>
            </a:r>
            <a:r>
              <a:rPr sz="1000" spc="-5" dirty="0">
                <a:solidFill>
                  <a:srgbClr val="595757"/>
                </a:solidFill>
                <a:latin typeface="Malgun Gothic"/>
                <a:cs typeface="Malgun Gothic"/>
              </a:rPr>
              <a:t>Vladi</a:t>
            </a:r>
            <a:r>
              <a:rPr sz="1000" spc="-10" dirty="0">
                <a:solidFill>
                  <a:srgbClr val="595757"/>
                </a:solidFill>
                <a:latin typeface="Malgun Gothic"/>
                <a:cs typeface="Malgun Gothic"/>
              </a:rPr>
              <a:t>v</a:t>
            </a:r>
            <a:r>
              <a:rPr sz="1000" spc="15" dirty="0">
                <a:solidFill>
                  <a:srgbClr val="595757"/>
                </a:solidFill>
                <a:latin typeface="Malgun Gothic"/>
                <a:cs typeface="Malgun Gothic"/>
              </a:rPr>
              <a:t>ostok,</a:t>
            </a:r>
            <a:r>
              <a:rPr sz="1000" spc="-105" dirty="0">
                <a:solidFill>
                  <a:srgbClr val="595757"/>
                </a:solidFill>
                <a:latin typeface="Malgun Gothic"/>
                <a:cs typeface="Malgun Gothic"/>
              </a:rPr>
              <a:t> </a:t>
            </a:r>
            <a:r>
              <a:rPr sz="1000" spc="20" dirty="0">
                <a:solidFill>
                  <a:srgbClr val="595757"/>
                </a:solidFill>
                <a:latin typeface="Malgun Gothic"/>
                <a:cs typeface="Malgun Gothic"/>
              </a:rPr>
              <a:t>Russia</a:t>
            </a:r>
            <a:endParaRPr sz="1000" dirty="0">
              <a:latin typeface="Malgun Gothic"/>
              <a:cs typeface="Malgun Gothic"/>
            </a:endParaRPr>
          </a:p>
        </p:txBody>
      </p:sp>
      <p:sp>
        <p:nvSpPr>
          <p:cNvPr id="106" name="object 106"/>
          <p:cNvSpPr txBox="1"/>
          <p:nvPr/>
        </p:nvSpPr>
        <p:spPr>
          <a:xfrm>
            <a:off x="7801580" y="5589634"/>
            <a:ext cx="1917064" cy="214629"/>
          </a:xfrm>
          <a:prstGeom prst="rect">
            <a:avLst/>
          </a:prstGeom>
          <a:solidFill>
            <a:srgbClr val="FFFFFF"/>
          </a:solidFill>
        </p:spPr>
        <p:txBody>
          <a:bodyPr vert="horz" wrap="square" lIns="0" tIns="20320" rIns="0" bIns="0" rtlCol="0">
            <a:spAutoFit/>
          </a:bodyPr>
          <a:lstStyle/>
          <a:p>
            <a:pPr marL="78105">
              <a:lnSpc>
                <a:spcPct val="100000"/>
              </a:lnSpc>
              <a:spcBef>
                <a:spcPts val="160"/>
              </a:spcBef>
            </a:pPr>
            <a:r>
              <a:rPr sz="1000" spc="-25" dirty="0">
                <a:solidFill>
                  <a:srgbClr val="595757"/>
                </a:solidFill>
                <a:latin typeface="Malgun Gothic"/>
                <a:cs typeface="Malgun Gothic"/>
              </a:rPr>
              <a:t>T</a:t>
            </a:r>
            <a:r>
              <a:rPr sz="1000" spc="25" dirty="0">
                <a:solidFill>
                  <a:srgbClr val="595757"/>
                </a:solidFill>
                <a:latin typeface="Malgun Gothic"/>
                <a:cs typeface="Malgun Gothic"/>
              </a:rPr>
              <a:t>el:</a:t>
            </a:r>
            <a:r>
              <a:rPr sz="1000" spc="-105" dirty="0">
                <a:solidFill>
                  <a:srgbClr val="595757"/>
                </a:solidFill>
                <a:latin typeface="Malgun Gothic"/>
                <a:cs typeface="Malgun Gothic"/>
              </a:rPr>
              <a:t> </a:t>
            </a:r>
            <a:r>
              <a:rPr sz="1000" spc="-30" dirty="0">
                <a:solidFill>
                  <a:srgbClr val="595757"/>
                </a:solidFill>
                <a:latin typeface="Malgun Gothic"/>
                <a:cs typeface="Malgun Gothic"/>
              </a:rPr>
              <a:t>+7</a:t>
            </a:r>
            <a:r>
              <a:rPr sz="1000" spc="-105" dirty="0">
                <a:solidFill>
                  <a:srgbClr val="595757"/>
                </a:solidFill>
                <a:latin typeface="Malgun Gothic"/>
                <a:cs typeface="Malgun Gothic"/>
              </a:rPr>
              <a:t> </a:t>
            </a:r>
            <a:r>
              <a:rPr sz="1000" spc="35" dirty="0">
                <a:solidFill>
                  <a:srgbClr val="595757"/>
                </a:solidFill>
                <a:latin typeface="Malgun Gothic"/>
                <a:cs typeface="Malgun Gothic"/>
              </a:rPr>
              <a:t>950-297-29-89</a:t>
            </a:r>
            <a:endParaRPr sz="1000" dirty="0">
              <a:latin typeface="Malgun Gothic"/>
              <a:cs typeface="Malgun Gothic"/>
            </a:endParaRPr>
          </a:p>
        </p:txBody>
      </p:sp>
      <p:sp>
        <p:nvSpPr>
          <p:cNvPr id="107" name="object 107"/>
          <p:cNvSpPr txBox="1"/>
          <p:nvPr/>
        </p:nvSpPr>
        <p:spPr>
          <a:xfrm>
            <a:off x="1711460" y="6274638"/>
            <a:ext cx="926465" cy="166712"/>
          </a:xfrm>
          <a:prstGeom prst="rect">
            <a:avLst/>
          </a:prstGeom>
        </p:spPr>
        <p:txBody>
          <a:bodyPr vert="horz" wrap="square" lIns="0" tIns="12700" rIns="0" bIns="0" rtlCol="0">
            <a:spAutoFit/>
          </a:bodyPr>
          <a:lstStyle/>
          <a:p>
            <a:pPr marL="12700" algn="ctr">
              <a:lnSpc>
                <a:spcPct val="100000"/>
              </a:lnSpc>
              <a:spcBef>
                <a:spcPts val="100"/>
              </a:spcBef>
            </a:pPr>
            <a:r>
              <a:rPr lang="en-US" altLang="ko-KR" sz="1000" b="1" spc="-70" dirty="0">
                <a:solidFill>
                  <a:srgbClr val="FFFFFF"/>
                </a:solidFill>
                <a:latin typeface="Malgun Gothic"/>
                <a:cs typeface="Malgun Gothic"/>
              </a:rPr>
              <a:t>ROME</a:t>
            </a:r>
            <a:endParaRPr sz="1000" dirty="0">
              <a:latin typeface="Malgun Gothic"/>
              <a:cs typeface="Malgun Gothic"/>
            </a:endParaRPr>
          </a:p>
        </p:txBody>
      </p:sp>
      <p:sp>
        <p:nvSpPr>
          <p:cNvPr id="108" name="object 108"/>
          <p:cNvSpPr txBox="1"/>
          <p:nvPr/>
        </p:nvSpPr>
        <p:spPr>
          <a:xfrm>
            <a:off x="2851663" y="5859660"/>
            <a:ext cx="4896485" cy="360045"/>
          </a:xfrm>
          <a:prstGeom prst="rect">
            <a:avLst/>
          </a:prstGeom>
          <a:solidFill>
            <a:srgbClr val="FFFFFF"/>
          </a:solidFill>
        </p:spPr>
        <p:txBody>
          <a:bodyPr vert="horz" wrap="square" lIns="0" tIns="25400" rIns="0" bIns="0" rtlCol="0">
            <a:spAutoFit/>
          </a:bodyPr>
          <a:lstStyle/>
          <a:p>
            <a:pPr marL="104139" marR="689610">
              <a:lnSpc>
                <a:spcPts val="1150"/>
              </a:lnSpc>
              <a:spcBef>
                <a:spcPts val="200"/>
              </a:spcBef>
            </a:pPr>
            <a:r>
              <a:rPr sz="1000" spc="40" dirty="0">
                <a:solidFill>
                  <a:srgbClr val="595757"/>
                </a:solidFill>
                <a:latin typeface="Malgun Gothic"/>
                <a:cs typeface="Malgun Gothic"/>
              </a:rPr>
              <a:t>306,</a:t>
            </a:r>
            <a:r>
              <a:rPr sz="1000" spc="-95" dirty="0">
                <a:solidFill>
                  <a:srgbClr val="595757"/>
                </a:solidFill>
                <a:latin typeface="Malgun Gothic"/>
                <a:cs typeface="Malgun Gothic"/>
              </a:rPr>
              <a:t> </a:t>
            </a:r>
            <a:r>
              <a:rPr sz="1000" spc="5" dirty="0">
                <a:solidFill>
                  <a:srgbClr val="595757"/>
                </a:solidFill>
                <a:latin typeface="Malgun Gothic"/>
                <a:cs typeface="Malgun Gothic"/>
              </a:rPr>
              <a:t>City</a:t>
            </a:r>
            <a:r>
              <a:rPr sz="1000" spc="-90" dirty="0">
                <a:solidFill>
                  <a:srgbClr val="595757"/>
                </a:solidFill>
                <a:latin typeface="Malgun Gothic"/>
                <a:cs typeface="Malgun Gothic"/>
              </a:rPr>
              <a:t> </a:t>
            </a:r>
            <a:r>
              <a:rPr sz="1000" spc="10" dirty="0">
                <a:solidFill>
                  <a:srgbClr val="595757"/>
                </a:solidFill>
                <a:latin typeface="Malgun Gothic"/>
                <a:cs typeface="Malgun Gothic"/>
              </a:rPr>
              <a:t>Plaza,</a:t>
            </a:r>
            <a:r>
              <a:rPr sz="1000" spc="-95" dirty="0">
                <a:solidFill>
                  <a:srgbClr val="595757"/>
                </a:solidFill>
                <a:latin typeface="Malgun Gothic"/>
                <a:cs typeface="Malgun Gothic"/>
              </a:rPr>
              <a:t> </a:t>
            </a:r>
            <a:r>
              <a:rPr sz="1000" spc="15" dirty="0">
                <a:solidFill>
                  <a:srgbClr val="595757"/>
                </a:solidFill>
                <a:latin typeface="Malgun Gothic"/>
                <a:cs typeface="Malgun Gothic"/>
              </a:rPr>
              <a:t>3rd</a:t>
            </a:r>
            <a:r>
              <a:rPr sz="1000" spc="-90" dirty="0">
                <a:solidFill>
                  <a:srgbClr val="595757"/>
                </a:solidFill>
                <a:latin typeface="Malgun Gothic"/>
                <a:cs typeface="Malgun Gothic"/>
              </a:rPr>
              <a:t> </a:t>
            </a:r>
            <a:r>
              <a:rPr sz="1000" spc="-10" dirty="0">
                <a:solidFill>
                  <a:srgbClr val="595757"/>
                </a:solidFill>
                <a:latin typeface="Malgun Gothic"/>
                <a:cs typeface="Malgun Gothic"/>
              </a:rPr>
              <a:t>Floor,</a:t>
            </a:r>
            <a:r>
              <a:rPr sz="1000" spc="-95" dirty="0">
                <a:solidFill>
                  <a:srgbClr val="595757"/>
                </a:solidFill>
                <a:latin typeface="Malgun Gothic"/>
                <a:cs typeface="Malgun Gothic"/>
              </a:rPr>
              <a:t> </a:t>
            </a:r>
            <a:r>
              <a:rPr sz="1000" dirty="0">
                <a:solidFill>
                  <a:srgbClr val="595757"/>
                </a:solidFill>
                <a:latin typeface="Malgun Gothic"/>
                <a:cs typeface="Malgun Gothic"/>
              </a:rPr>
              <a:t>Seoul</a:t>
            </a:r>
            <a:r>
              <a:rPr sz="1000" spc="-90" dirty="0">
                <a:solidFill>
                  <a:srgbClr val="595757"/>
                </a:solidFill>
                <a:latin typeface="Malgun Gothic"/>
                <a:cs typeface="Malgun Gothic"/>
              </a:rPr>
              <a:t> </a:t>
            </a:r>
            <a:r>
              <a:rPr sz="1000" spc="30" dirty="0">
                <a:solidFill>
                  <a:srgbClr val="595757"/>
                </a:solidFill>
                <a:latin typeface="Malgun Gothic"/>
                <a:cs typeface="Malgun Gothic"/>
              </a:rPr>
              <a:t>Street,</a:t>
            </a:r>
            <a:r>
              <a:rPr sz="1000" spc="-95" dirty="0">
                <a:solidFill>
                  <a:srgbClr val="595757"/>
                </a:solidFill>
                <a:latin typeface="Malgun Gothic"/>
                <a:cs typeface="Malgun Gothic"/>
              </a:rPr>
              <a:t> </a:t>
            </a:r>
            <a:r>
              <a:rPr sz="1000" spc="25" dirty="0">
                <a:solidFill>
                  <a:srgbClr val="595757"/>
                </a:solidFill>
                <a:latin typeface="Malgun Gothic"/>
                <a:cs typeface="Malgun Gothic"/>
              </a:rPr>
              <a:t>1-r</a:t>
            </a:r>
            <a:r>
              <a:rPr sz="1000" spc="-90" dirty="0">
                <a:solidFill>
                  <a:srgbClr val="595757"/>
                </a:solidFill>
                <a:latin typeface="Malgun Gothic"/>
                <a:cs typeface="Malgun Gothic"/>
              </a:rPr>
              <a:t> </a:t>
            </a:r>
            <a:r>
              <a:rPr sz="1000" spc="-5" dirty="0">
                <a:solidFill>
                  <a:srgbClr val="595757"/>
                </a:solidFill>
                <a:latin typeface="Malgun Gothic"/>
                <a:cs typeface="Malgun Gothic"/>
              </a:rPr>
              <a:t>khoroo,</a:t>
            </a:r>
            <a:r>
              <a:rPr sz="1000" spc="-90" dirty="0">
                <a:solidFill>
                  <a:srgbClr val="595757"/>
                </a:solidFill>
                <a:latin typeface="Malgun Gothic"/>
                <a:cs typeface="Malgun Gothic"/>
              </a:rPr>
              <a:t> </a:t>
            </a:r>
            <a:r>
              <a:rPr sz="1000" spc="15" dirty="0">
                <a:solidFill>
                  <a:srgbClr val="595757"/>
                </a:solidFill>
                <a:latin typeface="Malgun Gothic"/>
                <a:cs typeface="Malgun Gothic"/>
              </a:rPr>
              <a:t>Sukhbaatar</a:t>
            </a:r>
            <a:r>
              <a:rPr sz="1000" spc="-95" dirty="0">
                <a:solidFill>
                  <a:srgbClr val="595757"/>
                </a:solidFill>
                <a:latin typeface="Malgun Gothic"/>
                <a:cs typeface="Malgun Gothic"/>
              </a:rPr>
              <a:t> </a:t>
            </a:r>
            <a:r>
              <a:rPr sz="1000" spc="15" dirty="0">
                <a:solidFill>
                  <a:srgbClr val="595757"/>
                </a:solidFill>
                <a:latin typeface="Malgun Gothic"/>
                <a:cs typeface="Malgun Gothic"/>
              </a:rPr>
              <a:t>District, </a:t>
            </a:r>
            <a:r>
              <a:rPr sz="1000" spc="-335" dirty="0">
                <a:solidFill>
                  <a:srgbClr val="595757"/>
                </a:solidFill>
                <a:latin typeface="Malgun Gothic"/>
                <a:cs typeface="Malgun Gothic"/>
              </a:rPr>
              <a:t> </a:t>
            </a:r>
            <a:r>
              <a:rPr sz="1000" spc="-10" dirty="0">
                <a:solidFill>
                  <a:srgbClr val="595757"/>
                </a:solidFill>
                <a:latin typeface="Malgun Gothic"/>
                <a:cs typeface="Malgun Gothic"/>
              </a:rPr>
              <a:t>Ulaan</a:t>
            </a:r>
            <a:r>
              <a:rPr sz="1000" spc="-20" dirty="0">
                <a:solidFill>
                  <a:srgbClr val="595757"/>
                </a:solidFill>
                <a:latin typeface="Malgun Gothic"/>
                <a:cs typeface="Malgun Gothic"/>
              </a:rPr>
              <a:t>b</a:t>
            </a:r>
            <a:r>
              <a:rPr sz="1000" spc="25" dirty="0">
                <a:solidFill>
                  <a:srgbClr val="595757"/>
                </a:solidFill>
                <a:latin typeface="Malgun Gothic"/>
                <a:cs typeface="Malgun Gothic"/>
              </a:rPr>
              <a:t>aata</a:t>
            </a:r>
            <a:r>
              <a:rPr sz="1000" spc="-70" dirty="0">
                <a:solidFill>
                  <a:srgbClr val="595757"/>
                </a:solidFill>
                <a:latin typeface="Malgun Gothic"/>
                <a:cs typeface="Malgun Gothic"/>
              </a:rPr>
              <a:t>r</a:t>
            </a:r>
            <a:r>
              <a:rPr sz="1000" spc="25" dirty="0">
                <a:solidFill>
                  <a:srgbClr val="595757"/>
                </a:solidFill>
                <a:latin typeface="Malgun Gothic"/>
                <a:cs typeface="Malgun Gothic"/>
              </a:rPr>
              <a:t>,</a:t>
            </a:r>
            <a:r>
              <a:rPr sz="1000" spc="-105" dirty="0">
                <a:solidFill>
                  <a:srgbClr val="595757"/>
                </a:solidFill>
                <a:latin typeface="Malgun Gothic"/>
                <a:cs typeface="Malgun Gothic"/>
              </a:rPr>
              <a:t> </a:t>
            </a:r>
            <a:r>
              <a:rPr sz="1000" spc="-25" dirty="0">
                <a:solidFill>
                  <a:srgbClr val="595757"/>
                </a:solidFill>
                <a:latin typeface="Malgun Gothic"/>
                <a:cs typeface="Malgun Gothic"/>
              </a:rPr>
              <a:t>Mongolia</a:t>
            </a:r>
            <a:endParaRPr sz="1000" dirty="0">
              <a:latin typeface="Malgun Gothic"/>
              <a:cs typeface="Malgun Gothic"/>
            </a:endParaRPr>
          </a:p>
        </p:txBody>
      </p:sp>
      <p:sp>
        <p:nvSpPr>
          <p:cNvPr id="110" name="object 110"/>
          <p:cNvSpPr txBox="1"/>
          <p:nvPr/>
        </p:nvSpPr>
        <p:spPr>
          <a:xfrm>
            <a:off x="2865287" y="6299069"/>
            <a:ext cx="4896485" cy="171842"/>
          </a:xfrm>
          <a:prstGeom prst="rect">
            <a:avLst/>
          </a:prstGeom>
          <a:solidFill>
            <a:srgbClr val="FFFFFF"/>
          </a:solidFill>
        </p:spPr>
        <p:txBody>
          <a:bodyPr vert="horz" wrap="square" lIns="0" tIns="17780" rIns="0" bIns="0" rtlCol="0">
            <a:spAutoFit/>
          </a:bodyPr>
          <a:lstStyle/>
          <a:p>
            <a:pPr marL="104139">
              <a:lnSpc>
                <a:spcPct val="100000"/>
              </a:lnSpc>
              <a:spcBef>
                <a:spcPts val="140"/>
              </a:spcBef>
            </a:pPr>
            <a:r>
              <a:rPr lang="it-IT" sz="1000" dirty="0">
                <a:solidFill>
                  <a:schemeClr val="bg1">
                    <a:lumMod val="50000"/>
                  </a:schemeClr>
                </a:solidFill>
                <a:latin typeface="Malgun Gothic"/>
                <a:cs typeface="Malgun Gothic"/>
              </a:rPr>
              <a:t>Via Gasperina 304, interno 16</a:t>
            </a:r>
            <a:endParaRPr sz="1000" dirty="0">
              <a:solidFill>
                <a:schemeClr val="bg1">
                  <a:lumMod val="50000"/>
                </a:schemeClr>
              </a:solidFill>
              <a:latin typeface="Malgun Gothic"/>
              <a:cs typeface="Malgun Gothic"/>
            </a:endParaRPr>
          </a:p>
        </p:txBody>
      </p:sp>
      <p:sp>
        <p:nvSpPr>
          <p:cNvPr id="111" name="object 111"/>
          <p:cNvSpPr txBox="1"/>
          <p:nvPr/>
        </p:nvSpPr>
        <p:spPr>
          <a:xfrm>
            <a:off x="7815077" y="6296025"/>
            <a:ext cx="1917064" cy="171842"/>
          </a:xfrm>
          <a:prstGeom prst="rect">
            <a:avLst/>
          </a:prstGeom>
          <a:solidFill>
            <a:srgbClr val="FFFFFF"/>
          </a:solidFill>
        </p:spPr>
        <p:txBody>
          <a:bodyPr vert="horz" wrap="square" lIns="0" tIns="17780" rIns="0" bIns="0" rtlCol="0">
            <a:spAutoFit/>
          </a:bodyPr>
          <a:lstStyle/>
          <a:p>
            <a:pPr marL="78105">
              <a:lnSpc>
                <a:spcPct val="100000"/>
              </a:lnSpc>
              <a:spcBef>
                <a:spcPts val="140"/>
              </a:spcBef>
            </a:pPr>
            <a:r>
              <a:rPr sz="1000" spc="-25" dirty="0">
                <a:solidFill>
                  <a:srgbClr val="595757"/>
                </a:solidFill>
                <a:latin typeface="Malgun Gothic"/>
                <a:cs typeface="Malgun Gothic"/>
              </a:rPr>
              <a:t>T</a:t>
            </a:r>
            <a:r>
              <a:rPr sz="1000" spc="25" dirty="0">
                <a:solidFill>
                  <a:srgbClr val="595757"/>
                </a:solidFill>
                <a:latin typeface="Malgun Gothic"/>
                <a:cs typeface="Malgun Gothic"/>
              </a:rPr>
              <a:t>el:</a:t>
            </a:r>
            <a:r>
              <a:rPr sz="1000" spc="-105" dirty="0">
                <a:solidFill>
                  <a:srgbClr val="595757"/>
                </a:solidFill>
                <a:latin typeface="Malgun Gothic"/>
                <a:cs typeface="Malgun Gothic"/>
              </a:rPr>
              <a:t> </a:t>
            </a:r>
            <a:r>
              <a:rPr lang="en-US" sz="1000" spc="40" dirty="0">
                <a:solidFill>
                  <a:srgbClr val="595757"/>
                </a:solidFill>
                <a:latin typeface="Malgun Gothic"/>
                <a:cs typeface="Malgun Gothic"/>
              </a:rPr>
              <a:t>+39 351-518-6691</a:t>
            </a:r>
            <a:endParaRPr sz="1000" dirty="0">
              <a:latin typeface="Malgun Gothic"/>
              <a:cs typeface="Malgun Gothic"/>
            </a:endParaRPr>
          </a:p>
        </p:txBody>
      </p:sp>
      <p:sp>
        <p:nvSpPr>
          <p:cNvPr id="112" name="object 52">
            <a:extLst>
              <a:ext uri="{FF2B5EF4-FFF2-40B4-BE49-F238E27FC236}">
                <a16:creationId xmlns:a16="http://schemas.microsoft.com/office/drawing/2014/main" id="{25AC70A8-E450-4BC9-B5C6-CE0C59C45DA3}"/>
              </a:ext>
            </a:extLst>
          </p:cNvPr>
          <p:cNvSpPr txBox="1">
            <a:spLocks/>
          </p:cNvSpPr>
          <p:nvPr/>
        </p:nvSpPr>
        <p:spPr>
          <a:xfrm>
            <a:off x="1197251" y="1289890"/>
            <a:ext cx="2351187" cy="551433"/>
          </a:xfrm>
          <a:prstGeom prst="rect">
            <a:avLst/>
          </a:prstGeom>
        </p:spPr>
        <p:txBody>
          <a:bodyPr vert="horz" wrap="square" lIns="0" tIns="12700" rIns="0" bIns="0" rtlCol="0">
            <a:spAutoFit/>
          </a:bodyPr>
          <a:lstStyle>
            <a:lvl1pPr>
              <a:defRPr sz="1800" b="1" i="0">
                <a:solidFill>
                  <a:srgbClr val="595757"/>
                </a:solidFill>
                <a:latin typeface="Malgun Gothic"/>
                <a:ea typeface="+mj-ea"/>
                <a:cs typeface="Malgun Gothic"/>
              </a:defRPr>
            </a:lvl1pPr>
          </a:lstStyle>
          <a:p>
            <a:pPr marL="12700" latinLnBrk="0">
              <a:spcBef>
                <a:spcPts val="100"/>
              </a:spcBef>
            </a:pPr>
            <a:r>
              <a:rPr lang="en-US" altLang="ko-KR" sz="3500" kern="0" spc="-240" dirty="0">
                <a:solidFill>
                  <a:srgbClr val="F18900"/>
                </a:solidFill>
                <a:latin typeface="Verdana"/>
                <a:cs typeface="Verdana"/>
              </a:rPr>
              <a:t>  </a:t>
            </a:r>
            <a:r>
              <a:rPr lang="en-US" altLang="ko-KR" sz="1600" kern="0" spc="-240" dirty="0">
                <a:solidFill>
                  <a:schemeClr val="tx2">
                    <a:lumMod val="40000"/>
                    <a:lumOff val="60000"/>
                  </a:schemeClr>
                </a:solidFill>
                <a:latin typeface="Verdana"/>
                <a:cs typeface="Verdana"/>
              </a:rPr>
              <a:t>T &amp; M TOUR GLOBAL</a:t>
            </a:r>
            <a:endParaRPr lang="ko-KR" altLang="en-US" sz="3500" kern="0" dirty="0">
              <a:solidFill>
                <a:schemeClr val="tx2">
                  <a:lumMod val="40000"/>
                  <a:lumOff val="60000"/>
                </a:schemeClr>
              </a:solidFill>
              <a:latin typeface="Verdana"/>
              <a:cs typeface="Verdana"/>
            </a:endParaRPr>
          </a:p>
        </p:txBody>
      </p:sp>
      <p:sp>
        <p:nvSpPr>
          <p:cNvPr id="113" name="object 106">
            <a:extLst>
              <a:ext uri="{FF2B5EF4-FFF2-40B4-BE49-F238E27FC236}">
                <a16:creationId xmlns:a16="http://schemas.microsoft.com/office/drawing/2014/main" id="{C76804F1-3D9B-413E-96DA-357D98056612}"/>
              </a:ext>
            </a:extLst>
          </p:cNvPr>
          <p:cNvSpPr txBox="1"/>
          <p:nvPr/>
        </p:nvSpPr>
        <p:spPr>
          <a:xfrm>
            <a:off x="7826136" y="5866903"/>
            <a:ext cx="1917064" cy="353943"/>
          </a:xfrm>
          <a:prstGeom prst="rect">
            <a:avLst/>
          </a:prstGeom>
          <a:solidFill>
            <a:srgbClr val="FFFFFF"/>
          </a:solidFill>
        </p:spPr>
        <p:txBody>
          <a:bodyPr vert="horz" wrap="square" lIns="0" tIns="20320" rIns="0" bIns="0" rtlCol="0">
            <a:spAutoFit/>
          </a:bodyPr>
          <a:lstStyle/>
          <a:p>
            <a:pPr marL="78105">
              <a:lnSpc>
                <a:spcPct val="100000"/>
              </a:lnSpc>
              <a:spcBef>
                <a:spcPts val="160"/>
              </a:spcBef>
            </a:pPr>
            <a:r>
              <a:rPr sz="1000" spc="-25" dirty="0">
                <a:solidFill>
                  <a:srgbClr val="595757"/>
                </a:solidFill>
                <a:latin typeface="Malgun Gothic"/>
                <a:cs typeface="Malgun Gothic"/>
              </a:rPr>
              <a:t>T</a:t>
            </a:r>
            <a:r>
              <a:rPr sz="1000" spc="25" dirty="0">
                <a:solidFill>
                  <a:srgbClr val="595757"/>
                </a:solidFill>
                <a:latin typeface="Malgun Gothic"/>
                <a:cs typeface="Malgun Gothic"/>
              </a:rPr>
              <a:t>el:</a:t>
            </a:r>
            <a:r>
              <a:rPr sz="1000" spc="-105" dirty="0">
                <a:solidFill>
                  <a:srgbClr val="595757"/>
                </a:solidFill>
                <a:latin typeface="Malgun Gothic"/>
                <a:cs typeface="Malgun Gothic"/>
              </a:rPr>
              <a:t> </a:t>
            </a:r>
            <a:r>
              <a:rPr sz="1000" spc="-30" dirty="0">
                <a:solidFill>
                  <a:srgbClr val="595757"/>
                </a:solidFill>
                <a:latin typeface="Malgun Gothic"/>
                <a:cs typeface="Malgun Gothic"/>
              </a:rPr>
              <a:t>+</a:t>
            </a:r>
            <a:r>
              <a:rPr lang="en-US" altLang="ko-KR" sz="1000" spc="-30" dirty="0">
                <a:solidFill>
                  <a:srgbClr val="595757"/>
                </a:solidFill>
                <a:latin typeface="Malgun Gothic"/>
                <a:cs typeface="Malgun Gothic"/>
              </a:rPr>
              <a:t>976-8066-3260</a:t>
            </a:r>
          </a:p>
          <a:p>
            <a:pPr marL="78105">
              <a:lnSpc>
                <a:spcPct val="100000"/>
              </a:lnSpc>
              <a:spcBef>
                <a:spcPts val="160"/>
              </a:spcBef>
            </a:pPr>
            <a:endParaRPr sz="1000" dirty="0">
              <a:latin typeface="Malgun Gothic"/>
              <a:cs typeface="Malgun Gothic"/>
            </a:endParaRPr>
          </a:p>
        </p:txBody>
      </p:sp>
      <p:sp>
        <p:nvSpPr>
          <p:cNvPr id="114" name="object 86">
            <a:extLst>
              <a:ext uri="{FF2B5EF4-FFF2-40B4-BE49-F238E27FC236}">
                <a16:creationId xmlns:a16="http://schemas.microsoft.com/office/drawing/2014/main" id="{3DDD24D5-2C6A-4CE4-8BF5-53F715B46D3F}"/>
              </a:ext>
            </a:extLst>
          </p:cNvPr>
          <p:cNvSpPr txBox="1"/>
          <p:nvPr/>
        </p:nvSpPr>
        <p:spPr>
          <a:xfrm>
            <a:off x="7803766" y="3395593"/>
            <a:ext cx="1917064" cy="176972"/>
          </a:xfrm>
          <a:prstGeom prst="rect">
            <a:avLst/>
          </a:prstGeom>
          <a:solidFill>
            <a:srgbClr val="FFFFFF"/>
          </a:solidFill>
        </p:spPr>
        <p:txBody>
          <a:bodyPr vert="horz" wrap="square" lIns="0" tIns="22860" rIns="0" bIns="0" rtlCol="0">
            <a:spAutoFit/>
          </a:bodyPr>
          <a:lstStyle/>
          <a:p>
            <a:pPr marL="78105" algn="ctr">
              <a:lnSpc>
                <a:spcPct val="100000"/>
              </a:lnSpc>
              <a:spcBef>
                <a:spcPts val="180"/>
              </a:spcBef>
            </a:pPr>
            <a:r>
              <a:rPr lang="en-US" altLang="ko-KR" sz="1000" spc="10" dirty="0">
                <a:solidFill>
                  <a:srgbClr val="595757"/>
                </a:solidFill>
                <a:latin typeface="Malgun Gothic"/>
                <a:cs typeface="Malgun Gothic"/>
              </a:rPr>
              <a:t>-</a:t>
            </a:r>
            <a:endParaRPr sz="1000" dirty="0">
              <a:latin typeface="Malgun Gothic"/>
              <a:cs typeface="Malgun Gothic"/>
            </a:endParaRPr>
          </a:p>
        </p:txBody>
      </p:sp>
      <p:sp>
        <p:nvSpPr>
          <p:cNvPr id="115" name="object 86">
            <a:extLst>
              <a:ext uri="{FF2B5EF4-FFF2-40B4-BE49-F238E27FC236}">
                <a16:creationId xmlns:a16="http://schemas.microsoft.com/office/drawing/2014/main" id="{E41D7466-1925-4855-936F-F9FC13595835}"/>
              </a:ext>
            </a:extLst>
          </p:cNvPr>
          <p:cNvSpPr txBox="1"/>
          <p:nvPr/>
        </p:nvSpPr>
        <p:spPr>
          <a:xfrm>
            <a:off x="7767002" y="4442653"/>
            <a:ext cx="1917064" cy="176972"/>
          </a:xfrm>
          <a:prstGeom prst="rect">
            <a:avLst/>
          </a:prstGeom>
          <a:solidFill>
            <a:srgbClr val="FFFFFF"/>
          </a:solidFill>
        </p:spPr>
        <p:txBody>
          <a:bodyPr vert="horz" wrap="square" lIns="0" tIns="22860" rIns="0" bIns="0" rtlCol="0">
            <a:spAutoFit/>
          </a:bodyPr>
          <a:lstStyle/>
          <a:p>
            <a:pPr marL="78105">
              <a:lnSpc>
                <a:spcPct val="100000"/>
              </a:lnSpc>
              <a:spcBef>
                <a:spcPts val="180"/>
              </a:spcBef>
            </a:pPr>
            <a:r>
              <a:rPr sz="1000" spc="10" dirty="0">
                <a:solidFill>
                  <a:srgbClr val="595757"/>
                </a:solidFill>
                <a:latin typeface="Malgun Gothic"/>
                <a:cs typeface="Malgun Gothic"/>
              </a:rPr>
              <a:t>Tel:</a:t>
            </a:r>
            <a:r>
              <a:rPr lang="en-US" altLang="ko-KR" sz="1000" spc="10" dirty="0">
                <a:solidFill>
                  <a:srgbClr val="595757"/>
                </a:solidFill>
                <a:latin typeface="Malgun Gothic"/>
                <a:cs typeface="Malgun Gothic"/>
              </a:rPr>
              <a:t> 66-87-102-1900</a:t>
            </a:r>
            <a:endParaRPr sz="1000" dirty="0">
              <a:latin typeface="Malgun Gothic"/>
              <a:cs typeface="Malgun Gothic"/>
            </a:endParaRPr>
          </a:p>
        </p:txBody>
      </p:sp>
      <p:sp>
        <p:nvSpPr>
          <p:cNvPr id="121" name="object 52">
            <a:extLst>
              <a:ext uri="{FF2B5EF4-FFF2-40B4-BE49-F238E27FC236}">
                <a16:creationId xmlns:a16="http://schemas.microsoft.com/office/drawing/2014/main" id="{25BECC63-CC13-491C-91F4-97EB45B124D6}"/>
              </a:ext>
            </a:extLst>
          </p:cNvPr>
          <p:cNvSpPr txBox="1">
            <a:spLocks/>
          </p:cNvSpPr>
          <p:nvPr/>
        </p:nvSpPr>
        <p:spPr>
          <a:xfrm>
            <a:off x="818553" y="580725"/>
            <a:ext cx="6136148" cy="551433"/>
          </a:xfrm>
          <a:prstGeom prst="rect">
            <a:avLst/>
          </a:prstGeom>
        </p:spPr>
        <p:txBody>
          <a:bodyPr vert="horz" wrap="square" lIns="0" tIns="12700" rIns="0" bIns="0" rtlCol="0">
            <a:spAutoFit/>
          </a:bodyPr>
          <a:lstStyle>
            <a:lvl1pPr>
              <a:defRPr sz="1800" b="1" i="0">
                <a:solidFill>
                  <a:srgbClr val="595757"/>
                </a:solidFill>
                <a:latin typeface="Malgun Gothic"/>
                <a:ea typeface="+mj-ea"/>
                <a:cs typeface="Malgun Gothic"/>
              </a:defRPr>
            </a:lvl1pPr>
          </a:lstStyle>
          <a:p>
            <a:pPr marL="12700" latinLnBrk="0">
              <a:spcBef>
                <a:spcPts val="100"/>
              </a:spcBef>
            </a:pPr>
            <a:r>
              <a:rPr lang="ko-KR" altLang="en-US" sz="3500" kern="0" spc="-240" dirty="0">
                <a:solidFill>
                  <a:srgbClr val="F18900"/>
                </a:solidFill>
                <a:latin typeface="Verdana"/>
                <a:cs typeface="Verdana"/>
              </a:rPr>
              <a:t>  </a:t>
            </a:r>
            <a:r>
              <a:rPr lang="en-US" altLang="ko-KR" sz="2800" kern="0" spc="-240" dirty="0">
                <a:solidFill>
                  <a:srgbClr val="F18900"/>
                </a:solidFill>
                <a:latin typeface="Verdana"/>
                <a:cs typeface="Verdana"/>
              </a:rPr>
              <a:t>03. </a:t>
            </a:r>
            <a:r>
              <a:rPr lang="en-US" altLang="ko-KR" sz="2800" spc="-315" dirty="0">
                <a:solidFill>
                  <a:srgbClr val="2C4198"/>
                </a:solidFill>
                <a:latin typeface="Verdana"/>
                <a:cs typeface="Verdana"/>
              </a:rPr>
              <a:t>OVERSEAS OFFICES</a:t>
            </a:r>
            <a:endParaRPr lang="ko-KR" altLang="en-US" sz="3500" kern="0" dirty="0">
              <a:latin typeface="Verdana"/>
              <a:cs typeface="Verdana"/>
            </a:endParaRPr>
          </a:p>
        </p:txBody>
      </p:sp>
      <p:sp>
        <p:nvSpPr>
          <p:cNvPr id="120" name="object 75">
            <a:extLst>
              <a:ext uri="{FF2B5EF4-FFF2-40B4-BE49-F238E27FC236}">
                <a16:creationId xmlns:a16="http://schemas.microsoft.com/office/drawing/2014/main" id="{723B89AD-BEFD-593B-7367-3FD2882DEEF0}"/>
              </a:ext>
            </a:extLst>
          </p:cNvPr>
          <p:cNvSpPr/>
          <p:nvPr/>
        </p:nvSpPr>
        <p:spPr>
          <a:xfrm>
            <a:off x="1539197" y="6483649"/>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899"/>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899"/>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a:p>
        </p:txBody>
      </p:sp>
      <p:pic>
        <p:nvPicPr>
          <p:cNvPr id="122" name="object 27">
            <a:extLst>
              <a:ext uri="{FF2B5EF4-FFF2-40B4-BE49-F238E27FC236}">
                <a16:creationId xmlns:a16="http://schemas.microsoft.com/office/drawing/2014/main" id="{15F9E744-AFB7-AC79-29D3-A2994649F824}"/>
              </a:ext>
            </a:extLst>
          </p:cNvPr>
          <p:cNvPicPr/>
          <p:nvPr/>
        </p:nvPicPr>
        <p:blipFill>
          <a:blip r:embed="rId14" cstate="print">
            <a:extLst>
              <a:ext uri="{28A0092B-C50C-407E-A947-70E740481C1C}">
                <a14:useLocalDpi xmlns:a14="http://schemas.microsoft.com/office/drawing/2010/main" val="0"/>
              </a:ext>
            </a:extLst>
          </a:blip>
          <a:srcRect/>
          <a:stretch/>
        </p:blipFill>
        <p:spPr>
          <a:xfrm>
            <a:off x="1167122" y="6481371"/>
            <a:ext cx="202974" cy="202974"/>
          </a:xfrm>
          <a:prstGeom prst="rect">
            <a:avLst/>
          </a:prstGeom>
        </p:spPr>
      </p:pic>
      <p:sp>
        <p:nvSpPr>
          <p:cNvPr id="126" name="object 109">
            <a:extLst>
              <a:ext uri="{FF2B5EF4-FFF2-40B4-BE49-F238E27FC236}">
                <a16:creationId xmlns:a16="http://schemas.microsoft.com/office/drawing/2014/main" id="{73E4EF08-2B44-BAE3-D8A0-1CE76DC9EE26}"/>
              </a:ext>
            </a:extLst>
          </p:cNvPr>
          <p:cNvSpPr txBox="1"/>
          <p:nvPr/>
        </p:nvSpPr>
        <p:spPr>
          <a:xfrm>
            <a:off x="1637857" y="6504643"/>
            <a:ext cx="1054619" cy="166712"/>
          </a:xfrm>
          <a:prstGeom prst="rect">
            <a:avLst/>
          </a:prstGeom>
        </p:spPr>
        <p:txBody>
          <a:bodyPr vert="horz" wrap="square" lIns="0" tIns="12700" rIns="0" bIns="0" rtlCol="0">
            <a:spAutoFit/>
          </a:bodyPr>
          <a:lstStyle/>
          <a:p>
            <a:pPr marL="12700" algn="ctr">
              <a:lnSpc>
                <a:spcPct val="100000"/>
              </a:lnSpc>
              <a:spcBef>
                <a:spcPts val="100"/>
              </a:spcBef>
            </a:pPr>
            <a:r>
              <a:rPr lang="en-US" sz="1000" b="1" dirty="0">
                <a:solidFill>
                  <a:schemeClr val="bg1"/>
                </a:solidFill>
                <a:latin typeface="Malgun Gothic"/>
                <a:cs typeface="Malgun Gothic"/>
              </a:rPr>
              <a:t>PARIS</a:t>
            </a:r>
            <a:endParaRPr sz="1000" b="1" dirty="0">
              <a:solidFill>
                <a:schemeClr val="bg1"/>
              </a:solidFill>
              <a:latin typeface="Malgun Gothic"/>
              <a:cs typeface="Malgun Gothic"/>
            </a:endParaRPr>
          </a:p>
        </p:txBody>
      </p:sp>
      <p:cxnSp>
        <p:nvCxnSpPr>
          <p:cNvPr id="128" name="직선 연결선 127">
            <a:extLst>
              <a:ext uri="{FF2B5EF4-FFF2-40B4-BE49-F238E27FC236}">
                <a16:creationId xmlns:a16="http://schemas.microsoft.com/office/drawing/2014/main" id="{03F55687-9826-BB99-A554-FFB280DCA957}"/>
              </a:ext>
            </a:extLst>
          </p:cNvPr>
          <p:cNvCxnSpPr>
            <a:cxnSpLocks/>
            <a:stCxn id="122" idx="3"/>
          </p:cNvCxnSpPr>
          <p:nvPr/>
        </p:nvCxnSpPr>
        <p:spPr>
          <a:xfrm>
            <a:off x="1370096" y="6582858"/>
            <a:ext cx="158169" cy="0"/>
          </a:xfrm>
          <a:prstGeom prst="line">
            <a:avLst/>
          </a:prstGeom>
        </p:spPr>
        <p:style>
          <a:lnRef idx="1">
            <a:schemeClr val="dk1"/>
          </a:lnRef>
          <a:fillRef idx="0">
            <a:schemeClr val="dk1"/>
          </a:fillRef>
          <a:effectRef idx="0">
            <a:schemeClr val="dk1"/>
          </a:effectRef>
          <a:fontRef idx="minor">
            <a:schemeClr val="tx1"/>
          </a:fontRef>
        </p:style>
      </p:cxnSp>
      <p:sp>
        <p:nvSpPr>
          <p:cNvPr id="133" name="object 75">
            <a:extLst>
              <a:ext uri="{FF2B5EF4-FFF2-40B4-BE49-F238E27FC236}">
                <a16:creationId xmlns:a16="http://schemas.microsoft.com/office/drawing/2014/main" id="{05709ADF-D2F8-71AC-15A9-49B6E7B5898D}"/>
              </a:ext>
            </a:extLst>
          </p:cNvPr>
          <p:cNvSpPr/>
          <p:nvPr/>
        </p:nvSpPr>
        <p:spPr>
          <a:xfrm>
            <a:off x="1530936" y="6732377"/>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899"/>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899"/>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dirty="0"/>
          </a:p>
        </p:txBody>
      </p:sp>
      <p:pic>
        <p:nvPicPr>
          <p:cNvPr id="135" name="object 27">
            <a:extLst>
              <a:ext uri="{FF2B5EF4-FFF2-40B4-BE49-F238E27FC236}">
                <a16:creationId xmlns:a16="http://schemas.microsoft.com/office/drawing/2014/main" id="{1C396928-81D4-C016-9402-817E81DC347C}"/>
              </a:ext>
            </a:extLst>
          </p:cNvPr>
          <p:cNvPicPr/>
          <p:nvPr/>
        </p:nvPicPr>
        <p:blipFill>
          <a:blip r:embed="rId15" cstate="print">
            <a:extLst>
              <a:ext uri="{28A0092B-C50C-407E-A947-70E740481C1C}">
                <a14:useLocalDpi xmlns:a14="http://schemas.microsoft.com/office/drawing/2010/main" val="0"/>
              </a:ext>
            </a:extLst>
          </a:blip>
          <a:srcRect/>
          <a:stretch/>
        </p:blipFill>
        <p:spPr>
          <a:xfrm>
            <a:off x="1160262" y="6740785"/>
            <a:ext cx="202974" cy="202974"/>
          </a:xfrm>
          <a:prstGeom prst="rect">
            <a:avLst/>
          </a:prstGeom>
        </p:spPr>
      </p:pic>
      <p:cxnSp>
        <p:nvCxnSpPr>
          <p:cNvPr id="136" name="직선 연결선 135">
            <a:extLst>
              <a:ext uri="{FF2B5EF4-FFF2-40B4-BE49-F238E27FC236}">
                <a16:creationId xmlns:a16="http://schemas.microsoft.com/office/drawing/2014/main" id="{F604BDD2-1A62-ED90-9184-BEEBCBE91A6E}"/>
              </a:ext>
            </a:extLst>
          </p:cNvPr>
          <p:cNvCxnSpPr>
            <a:cxnSpLocks/>
            <a:stCxn id="135" idx="3"/>
          </p:cNvCxnSpPr>
          <p:nvPr/>
        </p:nvCxnSpPr>
        <p:spPr>
          <a:xfrm flipV="1">
            <a:off x="1363236" y="6829425"/>
            <a:ext cx="167700" cy="12847"/>
          </a:xfrm>
          <a:prstGeom prst="line">
            <a:avLst/>
          </a:prstGeom>
        </p:spPr>
        <p:style>
          <a:lnRef idx="1">
            <a:schemeClr val="dk1"/>
          </a:lnRef>
          <a:fillRef idx="0">
            <a:schemeClr val="dk1"/>
          </a:fillRef>
          <a:effectRef idx="0">
            <a:schemeClr val="dk1"/>
          </a:effectRef>
          <a:fontRef idx="minor">
            <a:schemeClr val="tx1"/>
          </a:fontRef>
        </p:style>
      </p:cxnSp>
      <p:sp>
        <p:nvSpPr>
          <p:cNvPr id="127" name="object 86">
            <a:extLst>
              <a:ext uri="{FF2B5EF4-FFF2-40B4-BE49-F238E27FC236}">
                <a16:creationId xmlns:a16="http://schemas.microsoft.com/office/drawing/2014/main" id="{3416C69C-09CF-325C-5284-DACF2FE10823}"/>
              </a:ext>
            </a:extLst>
          </p:cNvPr>
          <p:cNvSpPr txBox="1"/>
          <p:nvPr/>
        </p:nvSpPr>
        <p:spPr>
          <a:xfrm>
            <a:off x="7801580" y="3705225"/>
            <a:ext cx="1917064" cy="176972"/>
          </a:xfrm>
          <a:prstGeom prst="rect">
            <a:avLst/>
          </a:prstGeom>
          <a:solidFill>
            <a:srgbClr val="FFFFFF"/>
          </a:solidFill>
        </p:spPr>
        <p:txBody>
          <a:bodyPr vert="horz" wrap="square" lIns="0" tIns="22860" rIns="0" bIns="0" rtlCol="0">
            <a:spAutoFit/>
          </a:bodyPr>
          <a:lstStyle/>
          <a:p>
            <a:pPr marL="78105">
              <a:lnSpc>
                <a:spcPct val="100000"/>
              </a:lnSpc>
              <a:spcBef>
                <a:spcPts val="180"/>
              </a:spcBef>
            </a:pPr>
            <a:r>
              <a:rPr lang="en-US" sz="1000" spc="10" dirty="0">
                <a:solidFill>
                  <a:srgbClr val="595757"/>
                </a:solidFill>
                <a:latin typeface="Malgun Gothic"/>
                <a:cs typeface="Malgun Gothic"/>
              </a:rPr>
              <a:t>Tel: 84-904-364-100</a:t>
            </a:r>
            <a:endParaRPr sz="1000" dirty="0">
              <a:latin typeface="Malgun Gothic"/>
              <a:cs typeface="Malgun Gothic"/>
            </a:endParaRPr>
          </a:p>
        </p:txBody>
      </p:sp>
      <p:sp>
        <p:nvSpPr>
          <p:cNvPr id="63" name="object 110">
            <a:extLst>
              <a:ext uri="{FF2B5EF4-FFF2-40B4-BE49-F238E27FC236}">
                <a16:creationId xmlns:a16="http://schemas.microsoft.com/office/drawing/2014/main" id="{4D657B64-D6CE-41A8-BC02-B4AF7A4CC8FF}"/>
              </a:ext>
            </a:extLst>
          </p:cNvPr>
          <p:cNvSpPr txBox="1"/>
          <p:nvPr/>
        </p:nvSpPr>
        <p:spPr>
          <a:xfrm>
            <a:off x="2858937" y="6543133"/>
            <a:ext cx="4896485" cy="171842"/>
          </a:xfrm>
          <a:prstGeom prst="rect">
            <a:avLst/>
          </a:prstGeom>
          <a:solidFill>
            <a:srgbClr val="FFFFFF"/>
          </a:solidFill>
        </p:spPr>
        <p:txBody>
          <a:bodyPr vert="horz" wrap="square" lIns="0" tIns="17780" rIns="0" bIns="0" rtlCol="0">
            <a:spAutoFit/>
          </a:bodyPr>
          <a:lstStyle/>
          <a:p>
            <a:pPr marL="104139">
              <a:lnSpc>
                <a:spcPct val="100000"/>
              </a:lnSpc>
              <a:spcBef>
                <a:spcPts val="140"/>
              </a:spcBef>
            </a:pPr>
            <a:r>
              <a:rPr lang="fr-FR" altLang="ko-KR" sz="1000" spc="-10" dirty="0">
                <a:solidFill>
                  <a:srgbClr val="595757"/>
                </a:solidFill>
                <a:latin typeface="Malgun Gothic"/>
                <a:cs typeface="Malgun Gothic"/>
              </a:rPr>
              <a:t>90 rue de la Victoire 75009 Paris</a:t>
            </a:r>
            <a:endParaRPr lang="fr-FR" altLang="ko-KR" sz="1000" dirty="0">
              <a:latin typeface="Malgun Gothic"/>
              <a:cs typeface="Malgun Gothic"/>
            </a:endParaRPr>
          </a:p>
        </p:txBody>
      </p:sp>
      <p:sp>
        <p:nvSpPr>
          <p:cNvPr id="67" name="object 111">
            <a:extLst>
              <a:ext uri="{FF2B5EF4-FFF2-40B4-BE49-F238E27FC236}">
                <a16:creationId xmlns:a16="http://schemas.microsoft.com/office/drawing/2014/main" id="{1DE684B5-34EE-9FF4-08E9-2CEBB7C2860D}"/>
              </a:ext>
            </a:extLst>
          </p:cNvPr>
          <p:cNvSpPr txBox="1"/>
          <p:nvPr/>
        </p:nvSpPr>
        <p:spPr>
          <a:xfrm>
            <a:off x="7802802" y="6539459"/>
            <a:ext cx="1917064" cy="171842"/>
          </a:xfrm>
          <a:prstGeom prst="rect">
            <a:avLst/>
          </a:prstGeom>
          <a:solidFill>
            <a:srgbClr val="FFFFFF"/>
          </a:solidFill>
        </p:spPr>
        <p:txBody>
          <a:bodyPr vert="horz" wrap="square" lIns="0" tIns="17780" rIns="0" bIns="0" rtlCol="0">
            <a:spAutoFit/>
          </a:bodyPr>
          <a:lstStyle/>
          <a:p>
            <a:pPr marL="78105" algn="ctr">
              <a:lnSpc>
                <a:spcPct val="100000"/>
              </a:lnSpc>
              <a:spcBef>
                <a:spcPts val="140"/>
              </a:spcBef>
            </a:pPr>
            <a:r>
              <a:rPr lang="en-US" altLang="ko-KR" sz="1000" spc="-25" dirty="0">
                <a:solidFill>
                  <a:srgbClr val="595757"/>
                </a:solidFill>
                <a:latin typeface="Malgun Gothic"/>
                <a:cs typeface="Malgun Gothic"/>
              </a:rPr>
              <a:t>-</a:t>
            </a:r>
            <a:endParaRPr lang="en-US" altLang="ko-KR" sz="1000" dirty="0">
              <a:latin typeface="Malgun Gothic"/>
              <a:cs typeface="Malgun Gothic"/>
            </a:endParaRPr>
          </a:p>
        </p:txBody>
      </p:sp>
      <p:sp>
        <p:nvSpPr>
          <p:cNvPr id="68" name="object 110">
            <a:extLst>
              <a:ext uri="{FF2B5EF4-FFF2-40B4-BE49-F238E27FC236}">
                <a16:creationId xmlns:a16="http://schemas.microsoft.com/office/drawing/2014/main" id="{63FD9C93-A679-E81E-06BF-74EE5FFAC7DE}"/>
              </a:ext>
            </a:extLst>
          </p:cNvPr>
          <p:cNvSpPr txBox="1"/>
          <p:nvPr/>
        </p:nvSpPr>
        <p:spPr>
          <a:xfrm>
            <a:off x="2851774" y="6790583"/>
            <a:ext cx="4896485" cy="171842"/>
          </a:xfrm>
          <a:prstGeom prst="rect">
            <a:avLst/>
          </a:prstGeom>
          <a:solidFill>
            <a:srgbClr val="FFFFFF"/>
          </a:solidFill>
        </p:spPr>
        <p:txBody>
          <a:bodyPr vert="horz" wrap="square" lIns="0" tIns="17780" rIns="0" bIns="0" rtlCol="0">
            <a:spAutoFit/>
          </a:bodyPr>
          <a:lstStyle/>
          <a:p>
            <a:pPr marL="104139">
              <a:lnSpc>
                <a:spcPct val="100000"/>
              </a:lnSpc>
              <a:spcBef>
                <a:spcPts val="140"/>
              </a:spcBef>
            </a:pPr>
            <a:r>
              <a:rPr lang="en-US" sz="1000" spc="-10" dirty="0">
                <a:solidFill>
                  <a:srgbClr val="595757"/>
                </a:solidFill>
                <a:latin typeface="Malgun Gothic"/>
                <a:cs typeface="Malgun Gothic"/>
              </a:rPr>
              <a:t>Merab Kostava St. 47 Tbilisi, Georgia #31</a:t>
            </a:r>
            <a:endParaRPr sz="1000" dirty="0">
              <a:latin typeface="Malgun Gothic"/>
              <a:cs typeface="Malgun Gothic"/>
            </a:endParaRPr>
          </a:p>
        </p:txBody>
      </p:sp>
      <p:sp>
        <p:nvSpPr>
          <p:cNvPr id="70" name="object 111">
            <a:extLst>
              <a:ext uri="{FF2B5EF4-FFF2-40B4-BE49-F238E27FC236}">
                <a16:creationId xmlns:a16="http://schemas.microsoft.com/office/drawing/2014/main" id="{1588D573-FEC5-FEA3-7E53-10FEFA9B7B1C}"/>
              </a:ext>
            </a:extLst>
          </p:cNvPr>
          <p:cNvSpPr txBox="1"/>
          <p:nvPr/>
        </p:nvSpPr>
        <p:spPr>
          <a:xfrm>
            <a:off x="7801580" y="6755879"/>
            <a:ext cx="1917064" cy="171842"/>
          </a:xfrm>
          <a:prstGeom prst="rect">
            <a:avLst/>
          </a:prstGeom>
          <a:solidFill>
            <a:srgbClr val="FFFFFF"/>
          </a:solidFill>
        </p:spPr>
        <p:txBody>
          <a:bodyPr vert="horz" wrap="square" lIns="0" tIns="17780" rIns="0" bIns="0" rtlCol="0">
            <a:spAutoFit/>
          </a:bodyPr>
          <a:lstStyle/>
          <a:p>
            <a:pPr marL="78105">
              <a:lnSpc>
                <a:spcPct val="100000"/>
              </a:lnSpc>
              <a:spcBef>
                <a:spcPts val="140"/>
              </a:spcBef>
            </a:pPr>
            <a:r>
              <a:rPr lang="en-US" altLang="ko-KR" sz="1000" spc="-25" dirty="0">
                <a:solidFill>
                  <a:srgbClr val="595757"/>
                </a:solidFill>
                <a:latin typeface="Malgun Gothic"/>
                <a:cs typeface="Malgun Gothic"/>
              </a:rPr>
              <a:t>T</a:t>
            </a:r>
            <a:r>
              <a:rPr lang="en-US" altLang="ko-KR" sz="1000" spc="25" dirty="0">
                <a:solidFill>
                  <a:srgbClr val="595757"/>
                </a:solidFill>
                <a:latin typeface="Malgun Gothic"/>
                <a:cs typeface="Malgun Gothic"/>
              </a:rPr>
              <a:t>el:</a:t>
            </a:r>
            <a:r>
              <a:rPr lang="en-US" altLang="ko-KR" sz="1000" spc="-105" dirty="0">
                <a:solidFill>
                  <a:srgbClr val="595757"/>
                </a:solidFill>
                <a:latin typeface="Malgun Gothic"/>
                <a:cs typeface="Malgun Gothic"/>
              </a:rPr>
              <a:t> </a:t>
            </a:r>
            <a:r>
              <a:rPr lang="en-US" altLang="ko-KR" sz="1000" spc="40" dirty="0">
                <a:solidFill>
                  <a:srgbClr val="595757"/>
                </a:solidFill>
                <a:latin typeface="Malgun Gothic"/>
                <a:cs typeface="Malgun Gothic"/>
              </a:rPr>
              <a:t>+995 598-086-455</a:t>
            </a:r>
            <a:endParaRPr lang="en-US" altLang="ko-KR" sz="1000" dirty="0">
              <a:latin typeface="Malgun Gothic"/>
              <a:cs typeface="Malgun Gothic"/>
            </a:endParaRPr>
          </a:p>
        </p:txBody>
      </p:sp>
      <p:sp>
        <p:nvSpPr>
          <p:cNvPr id="74" name="object 109">
            <a:extLst>
              <a:ext uri="{FF2B5EF4-FFF2-40B4-BE49-F238E27FC236}">
                <a16:creationId xmlns:a16="http://schemas.microsoft.com/office/drawing/2014/main" id="{57C2A62B-7E04-A766-487B-9AD75CD88460}"/>
              </a:ext>
            </a:extLst>
          </p:cNvPr>
          <p:cNvSpPr txBox="1"/>
          <p:nvPr/>
        </p:nvSpPr>
        <p:spPr>
          <a:xfrm>
            <a:off x="1737877" y="6744268"/>
            <a:ext cx="873636" cy="166712"/>
          </a:xfrm>
          <a:prstGeom prst="rect">
            <a:avLst/>
          </a:prstGeom>
        </p:spPr>
        <p:txBody>
          <a:bodyPr vert="horz" wrap="square" lIns="0" tIns="12700" rIns="0" bIns="0" rtlCol="0">
            <a:spAutoFit/>
          </a:bodyPr>
          <a:lstStyle/>
          <a:p>
            <a:pPr marL="12700" algn="ctr">
              <a:lnSpc>
                <a:spcPct val="100000"/>
              </a:lnSpc>
              <a:spcBef>
                <a:spcPts val="100"/>
              </a:spcBef>
            </a:pPr>
            <a:r>
              <a:rPr lang="en-US" altLang="ko-KR" sz="1000" b="1" dirty="0">
                <a:solidFill>
                  <a:schemeClr val="bg1"/>
                </a:solidFill>
                <a:latin typeface="Malgun Gothic"/>
                <a:cs typeface="Malgun Gothic"/>
              </a:rPr>
              <a:t>GEORGIA</a:t>
            </a:r>
            <a:endParaRPr sz="1000" b="1" dirty="0">
              <a:solidFill>
                <a:schemeClr val="bg1"/>
              </a:solidFill>
              <a:latin typeface="Malgun Gothic"/>
              <a:cs typeface="Malgun Gothic"/>
            </a:endParaRPr>
          </a:p>
        </p:txBody>
      </p:sp>
      <p:pic>
        <p:nvPicPr>
          <p:cNvPr id="75" name="object 27">
            <a:extLst>
              <a:ext uri="{FF2B5EF4-FFF2-40B4-BE49-F238E27FC236}">
                <a16:creationId xmlns:a16="http://schemas.microsoft.com/office/drawing/2014/main" id="{3B263B4A-4DF4-6BE4-EAAB-CBF2E904A3F7}"/>
              </a:ext>
            </a:extLst>
          </p:cNvPr>
          <p:cNvPicPr/>
          <p:nvPr/>
        </p:nvPicPr>
        <p:blipFill>
          <a:blip r:embed="rId16" cstate="print">
            <a:extLst>
              <a:ext uri="{28A0092B-C50C-407E-A947-70E740481C1C}">
                <a14:useLocalDpi xmlns:a14="http://schemas.microsoft.com/office/drawing/2010/main" val="0"/>
              </a:ext>
            </a:extLst>
          </a:blip>
          <a:srcRect/>
          <a:stretch/>
        </p:blipFill>
        <p:spPr>
          <a:xfrm>
            <a:off x="1150553" y="6981461"/>
            <a:ext cx="202974" cy="202974"/>
          </a:xfrm>
          <a:prstGeom prst="rect">
            <a:avLst/>
          </a:prstGeom>
        </p:spPr>
      </p:pic>
      <p:cxnSp>
        <p:nvCxnSpPr>
          <p:cNvPr id="88" name="직선 연결선 87">
            <a:extLst>
              <a:ext uri="{FF2B5EF4-FFF2-40B4-BE49-F238E27FC236}">
                <a16:creationId xmlns:a16="http://schemas.microsoft.com/office/drawing/2014/main" id="{DEEAA327-E436-2B01-9794-3210125F141D}"/>
              </a:ext>
            </a:extLst>
          </p:cNvPr>
          <p:cNvCxnSpPr>
            <a:cxnSpLocks/>
          </p:cNvCxnSpPr>
          <p:nvPr/>
        </p:nvCxnSpPr>
        <p:spPr>
          <a:xfrm>
            <a:off x="1352740" y="7082948"/>
            <a:ext cx="167273" cy="0"/>
          </a:xfrm>
          <a:prstGeom prst="line">
            <a:avLst/>
          </a:prstGeom>
        </p:spPr>
        <p:style>
          <a:lnRef idx="1">
            <a:schemeClr val="dk1"/>
          </a:lnRef>
          <a:fillRef idx="0">
            <a:schemeClr val="dk1"/>
          </a:fillRef>
          <a:effectRef idx="0">
            <a:schemeClr val="dk1"/>
          </a:effectRef>
          <a:fontRef idx="minor">
            <a:schemeClr val="tx1"/>
          </a:fontRef>
        </p:style>
      </p:cxnSp>
      <p:sp>
        <p:nvSpPr>
          <p:cNvPr id="129" name="object 75">
            <a:extLst>
              <a:ext uri="{FF2B5EF4-FFF2-40B4-BE49-F238E27FC236}">
                <a16:creationId xmlns:a16="http://schemas.microsoft.com/office/drawing/2014/main" id="{A0450966-ABBD-4EB2-8485-305361931175}"/>
              </a:ext>
            </a:extLst>
          </p:cNvPr>
          <p:cNvSpPr/>
          <p:nvPr/>
        </p:nvSpPr>
        <p:spPr>
          <a:xfrm>
            <a:off x="1534953" y="6995796"/>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899"/>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899"/>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dirty="0"/>
          </a:p>
        </p:txBody>
      </p:sp>
      <p:sp>
        <p:nvSpPr>
          <p:cNvPr id="131" name="object 109">
            <a:extLst>
              <a:ext uri="{FF2B5EF4-FFF2-40B4-BE49-F238E27FC236}">
                <a16:creationId xmlns:a16="http://schemas.microsoft.com/office/drawing/2014/main" id="{23481F44-5DDC-16FD-B26B-565C7235AA11}"/>
              </a:ext>
            </a:extLst>
          </p:cNvPr>
          <p:cNvSpPr txBox="1"/>
          <p:nvPr/>
        </p:nvSpPr>
        <p:spPr>
          <a:xfrm>
            <a:off x="1737877" y="7027719"/>
            <a:ext cx="873636" cy="166712"/>
          </a:xfrm>
          <a:prstGeom prst="rect">
            <a:avLst/>
          </a:prstGeom>
        </p:spPr>
        <p:txBody>
          <a:bodyPr vert="horz" wrap="square" lIns="0" tIns="12700" rIns="0" bIns="0" rtlCol="0">
            <a:spAutoFit/>
          </a:bodyPr>
          <a:lstStyle/>
          <a:p>
            <a:pPr marL="12700" algn="ctr">
              <a:lnSpc>
                <a:spcPct val="100000"/>
              </a:lnSpc>
              <a:spcBef>
                <a:spcPts val="100"/>
              </a:spcBef>
            </a:pPr>
            <a:r>
              <a:rPr lang="en-US" sz="1000" b="1" dirty="0">
                <a:solidFill>
                  <a:schemeClr val="bg1"/>
                </a:solidFill>
                <a:latin typeface="Malgun Gothic"/>
                <a:cs typeface="Malgun Gothic"/>
              </a:rPr>
              <a:t>AZERBAIJAN</a:t>
            </a:r>
            <a:endParaRPr sz="1000" b="1" dirty="0">
              <a:solidFill>
                <a:schemeClr val="bg1"/>
              </a:solidFill>
              <a:latin typeface="Malgun Gothic"/>
              <a:cs typeface="Malgun Gothic"/>
            </a:endParaRPr>
          </a:p>
        </p:txBody>
      </p:sp>
      <p:sp>
        <p:nvSpPr>
          <p:cNvPr id="142" name="object 111">
            <a:extLst>
              <a:ext uri="{FF2B5EF4-FFF2-40B4-BE49-F238E27FC236}">
                <a16:creationId xmlns:a16="http://schemas.microsoft.com/office/drawing/2014/main" id="{90855737-CD55-BFAE-0EB0-702E1FA18F87}"/>
              </a:ext>
            </a:extLst>
          </p:cNvPr>
          <p:cNvSpPr txBox="1"/>
          <p:nvPr/>
        </p:nvSpPr>
        <p:spPr>
          <a:xfrm>
            <a:off x="7801435" y="7005692"/>
            <a:ext cx="1917064" cy="171842"/>
          </a:xfrm>
          <a:prstGeom prst="rect">
            <a:avLst/>
          </a:prstGeom>
          <a:solidFill>
            <a:srgbClr val="FFFFFF"/>
          </a:solidFill>
        </p:spPr>
        <p:txBody>
          <a:bodyPr vert="horz" wrap="square" lIns="0" tIns="17780" rIns="0" bIns="0" rtlCol="0">
            <a:spAutoFit/>
          </a:bodyPr>
          <a:lstStyle/>
          <a:p>
            <a:pPr marL="78105">
              <a:spcBef>
                <a:spcPts val="140"/>
              </a:spcBef>
            </a:pPr>
            <a:r>
              <a:rPr lang="en-US" altLang="ko-KR" sz="1000" spc="-25" dirty="0">
                <a:solidFill>
                  <a:srgbClr val="595757"/>
                </a:solidFill>
                <a:latin typeface="Malgun Gothic"/>
                <a:cs typeface="Malgun Gothic"/>
              </a:rPr>
              <a:t>T</a:t>
            </a:r>
            <a:r>
              <a:rPr lang="en-US" altLang="ko-KR" sz="1000" spc="25" dirty="0">
                <a:solidFill>
                  <a:srgbClr val="595757"/>
                </a:solidFill>
                <a:latin typeface="Malgun Gothic"/>
                <a:cs typeface="Malgun Gothic"/>
              </a:rPr>
              <a:t>el:</a:t>
            </a:r>
            <a:r>
              <a:rPr lang="en-US" altLang="ko-KR" sz="1000" spc="-105" dirty="0">
                <a:solidFill>
                  <a:srgbClr val="595757"/>
                </a:solidFill>
                <a:latin typeface="Malgun Gothic"/>
                <a:cs typeface="Malgun Gothic"/>
              </a:rPr>
              <a:t> </a:t>
            </a:r>
            <a:r>
              <a:rPr lang="en-US" altLang="ko-KR" sz="1000" spc="40" dirty="0">
                <a:solidFill>
                  <a:srgbClr val="595757"/>
                </a:solidFill>
                <a:latin typeface="Malgun Gothic"/>
                <a:cs typeface="Malgun Gothic"/>
              </a:rPr>
              <a:t>+99888130475</a:t>
            </a:r>
            <a:endParaRPr lang="en-US" altLang="ko-KR" sz="1000" dirty="0">
              <a:latin typeface="Malgun Gothic"/>
              <a:cs typeface="Malgun Gothic"/>
            </a:endParaRPr>
          </a:p>
        </p:txBody>
      </p:sp>
      <p:sp>
        <p:nvSpPr>
          <p:cNvPr id="15" name="object 83">
            <a:extLst>
              <a:ext uri="{FF2B5EF4-FFF2-40B4-BE49-F238E27FC236}">
                <a16:creationId xmlns:a16="http://schemas.microsoft.com/office/drawing/2014/main" id="{564EFE45-1071-79DC-CCFF-71497029BCF6}"/>
              </a:ext>
            </a:extLst>
          </p:cNvPr>
          <p:cNvSpPr txBox="1"/>
          <p:nvPr/>
        </p:nvSpPr>
        <p:spPr>
          <a:xfrm>
            <a:off x="2883316" y="3733422"/>
            <a:ext cx="4896485" cy="171201"/>
          </a:xfrm>
          <a:prstGeom prst="rect">
            <a:avLst/>
          </a:prstGeom>
          <a:solidFill>
            <a:srgbClr val="FFFFFF"/>
          </a:solidFill>
        </p:spPr>
        <p:txBody>
          <a:bodyPr vert="horz" wrap="square" lIns="0" tIns="17145" rIns="0" bIns="0" rtlCol="0">
            <a:spAutoFit/>
          </a:bodyPr>
          <a:lstStyle/>
          <a:p>
            <a:pPr marL="104139">
              <a:lnSpc>
                <a:spcPct val="100000"/>
              </a:lnSpc>
              <a:spcBef>
                <a:spcPts val="135"/>
              </a:spcBef>
            </a:pPr>
            <a:r>
              <a:rPr lang="en-US" sz="1000" spc="35" dirty="0">
                <a:solidFill>
                  <a:srgbClr val="595757"/>
                </a:solidFill>
                <a:latin typeface="Malgun Gothic"/>
                <a:cs typeface="Malgun Gothic"/>
              </a:rPr>
              <a:t>Tang 7- Toa Nha VCN Phuoc Hai, So 2 To Huu, Nha Trang, Khanh Hoa</a:t>
            </a:r>
            <a:endParaRPr sz="1000" dirty="0">
              <a:latin typeface="Malgun Gothic"/>
              <a:cs typeface="Malgun Gothic"/>
            </a:endParaRPr>
          </a:p>
        </p:txBody>
      </p:sp>
      <p:sp>
        <p:nvSpPr>
          <p:cNvPr id="25" name="object 83">
            <a:extLst>
              <a:ext uri="{FF2B5EF4-FFF2-40B4-BE49-F238E27FC236}">
                <a16:creationId xmlns:a16="http://schemas.microsoft.com/office/drawing/2014/main" id="{463ECD08-BFC2-45F6-A89B-9D01E1C08101}"/>
              </a:ext>
            </a:extLst>
          </p:cNvPr>
          <p:cNvSpPr txBox="1"/>
          <p:nvPr/>
        </p:nvSpPr>
        <p:spPr>
          <a:xfrm>
            <a:off x="2883316" y="3393595"/>
            <a:ext cx="4896485" cy="171201"/>
          </a:xfrm>
          <a:prstGeom prst="rect">
            <a:avLst/>
          </a:prstGeom>
          <a:solidFill>
            <a:srgbClr val="FFFFFF"/>
          </a:solidFill>
        </p:spPr>
        <p:txBody>
          <a:bodyPr vert="horz" wrap="square" lIns="0" tIns="17145" rIns="0" bIns="0" rtlCol="0">
            <a:spAutoFit/>
          </a:bodyPr>
          <a:lstStyle/>
          <a:p>
            <a:pPr marL="104139">
              <a:lnSpc>
                <a:spcPct val="100000"/>
              </a:lnSpc>
              <a:spcBef>
                <a:spcPts val="135"/>
              </a:spcBef>
            </a:pPr>
            <a:r>
              <a:rPr lang="vi-VN" sz="1000" spc="35" dirty="0">
                <a:solidFill>
                  <a:srgbClr val="595757"/>
                </a:solidFill>
                <a:latin typeface="Malgun Gothic"/>
                <a:cs typeface="Malgun Gothic"/>
              </a:rPr>
              <a:t>4XMM+R7M, Đường Bào, Phú Quốc, Kiên Giang (Phoenix villa)</a:t>
            </a:r>
            <a:endParaRPr sz="1000" dirty="0">
              <a:latin typeface="Malgun Gothic"/>
              <a:cs typeface="Malgun Gothic"/>
            </a:endParaRPr>
          </a:p>
        </p:txBody>
      </p:sp>
      <p:sp>
        <p:nvSpPr>
          <p:cNvPr id="26" name="object 110">
            <a:extLst>
              <a:ext uri="{FF2B5EF4-FFF2-40B4-BE49-F238E27FC236}">
                <a16:creationId xmlns:a16="http://schemas.microsoft.com/office/drawing/2014/main" id="{DFD1F1E2-4AA0-1F58-5C69-6B6022EFC5C9}"/>
              </a:ext>
            </a:extLst>
          </p:cNvPr>
          <p:cNvSpPr txBox="1"/>
          <p:nvPr/>
        </p:nvSpPr>
        <p:spPr>
          <a:xfrm>
            <a:off x="2865287" y="7008941"/>
            <a:ext cx="4896485" cy="171842"/>
          </a:xfrm>
          <a:prstGeom prst="rect">
            <a:avLst/>
          </a:prstGeom>
          <a:solidFill>
            <a:srgbClr val="FFFFFF"/>
          </a:solidFill>
        </p:spPr>
        <p:txBody>
          <a:bodyPr vert="horz" wrap="square" lIns="0" tIns="17780" rIns="0" bIns="0" rtlCol="0">
            <a:spAutoFit/>
          </a:bodyPr>
          <a:lstStyle/>
          <a:p>
            <a:pPr marL="104139">
              <a:lnSpc>
                <a:spcPct val="100000"/>
              </a:lnSpc>
              <a:spcBef>
                <a:spcPts val="140"/>
              </a:spcBef>
            </a:pPr>
            <a:r>
              <a:rPr lang="en-US" sz="1000" spc="-10" dirty="0">
                <a:solidFill>
                  <a:srgbClr val="595757"/>
                </a:solidFill>
                <a:latin typeface="Malgun Gothic"/>
                <a:cs typeface="Malgun Gothic"/>
              </a:rPr>
              <a:t>55 Rashid Behbudov St, Baku 1022 #9 #24</a:t>
            </a:r>
            <a:endParaRPr lang="en-US" sz="1000" dirty="0">
              <a:latin typeface="Malgun Gothic"/>
              <a:cs typeface="Malgun Gothic"/>
            </a:endParaRPr>
          </a:p>
        </p:txBody>
      </p:sp>
      <p:cxnSp>
        <p:nvCxnSpPr>
          <p:cNvPr id="109" name="직선 연결선 108">
            <a:extLst>
              <a:ext uri="{FF2B5EF4-FFF2-40B4-BE49-F238E27FC236}">
                <a16:creationId xmlns:a16="http://schemas.microsoft.com/office/drawing/2014/main" id="{4C28A9AD-7804-4790-26E9-7D01EE5DB388}"/>
              </a:ext>
            </a:extLst>
          </p:cNvPr>
          <p:cNvCxnSpPr>
            <a:cxnSpLocks/>
          </p:cNvCxnSpPr>
          <p:nvPr/>
        </p:nvCxnSpPr>
        <p:spPr>
          <a:xfrm>
            <a:off x="1384300" y="3484079"/>
            <a:ext cx="150653" cy="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object 53">
            <a:extLst>
              <a:ext uri="{FF2B5EF4-FFF2-40B4-BE49-F238E27FC236}">
                <a16:creationId xmlns:a16="http://schemas.microsoft.com/office/drawing/2014/main" id="{B20728AF-7BAD-DB1F-0F22-AE6FFE268284}"/>
              </a:ext>
            </a:extLst>
          </p:cNvPr>
          <p:cNvSpPr/>
          <p:nvPr/>
        </p:nvSpPr>
        <p:spPr>
          <a:xfrm>
            <a:off x="1542032" y="2346853"/>
            <a:ext cx="1292860" cy="214629"/>
          </a:xfrm>
          <a:custGeom>
            <a:avLst/>
            <a:gdLst/>
            <a:ahLst/>
            <a:cxnLst/>
            <a:rect l="l" t="t" r="r" b="b"/>
            <a:pathLst>
              <a:path w="1292860" h="214630">
                <a:moveTo>
                  <a:pt x="1203502" y="0"/>
                </a:moveTo>
                <a:lnTo>
                  <a:pt x="88900" y="0"/>
                </a:lnTo>
                <a:lnTo>
                  <a:pt x="37504" y="1389"/>
                </a:lnTo>
                <a:lnTo>
                  <a:pt x="11112" y="11112"/>
                </a:lnTo>
                <a:lnTo>
                  <a:pt x="1389" y="37504"/>
                </a:lnTo>
                <a:lnTo>
                  <a:pt x="0" y="88900"/>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900"/>
                </a:lnTo>
                <a:lnTo>
                  <a:pt x="1291013" y="37504"/>
                </a:lnTo>
                <a:lnTo>
                  <a:pt x="1281290" y="11112"/>
                </a:lnTo>
                <a:lnTo>
                  <a:pt x="1254898" y="1389"/>
                </a:lnTo>
                <a:lnTo>
                  <a:pt x="1203502" y="0"/>
                </a:lnTo>
                <a:close/>
              </a:path>
            </a:pathLst>
          </a:custGeom>
          <a:solidFill>
            <a:schemeClr val="tx2">
              <a:lumMod val="40000"/>
              <a:lumOff val="60000"/>
            </a:schemeClr>
          </a:solidFill>
        </p:spPr>
        <p:txBody>
          <a:bodyPr wrap="square" lIns="0" tIns="0" rIns="0" bIns="0" rtlCol="0"/>
          <a:lstStyle/>
          <a:p>
            <a:endParaRPr/>
          </a:p>
        </p:txBody>
      </p:sp>
      <p:sp>
        <p:nvSpPr>
          <p:cNvPr id="119" name="object 76">
            <a:extLst>
              <a:ext uri="{FF2B5EF4-FFF2-40B4-BE49-F238E27FC236}">
                <a16:creationId xmlns:a16="http://schemas.microsoft.com/office/drawing/2014/main" id="{169C25D0-592E-4406-C89F-2C9AECE31F6B}"/>
              </a:ext>
            </a:extLst>
          </p:cNvPr>
          <p:cNvSpPr txBox="1"/>
          <p:nvPr/>
        </p:nvSpPr>
        <p:spPr>
          <a:xfrm>
            <a:off x="1965175" y="2369006"/>
            <a:ext cx="519430" cy="166712"/>
          </a:xfrm>
          <a:prstGeom prst="rect">
            <a:avLst/>
          </a:prstGeom>
        </p:spPr>
        <p:txBody>
          <a:bodyPr vert="horz" wrap="square" lIns="0" tIns="12700" rIns="0" bIns="0" rtlCol="0">
            <a:spAutoFit/>
          </a:bodyPr>
          <a:lstStyle/>
          <a:p>
            <a:pPr marL="12700">
              <a:lnSpc>
                <a:spcPct val="100000"/>
              </a:lnSpc>
              <a:spcBef>
                <a:spcPts val="100"/>
              </a:spcBef>
            </a:pPr>
            <a:r>
              <a:rPr lang="en-US" altLang="ko-KR" sz="1000" b="1" spc="-90" dirty="0">
                <a:solidFill>
                  <a:srgbClr val="FFFFFF"/>
                </a:solidFill>
                <a:latin typeface="Malgun Gothic"/>
                <a:cs typeface="Malgun Gothic"/>
              </a:rPr>
              <a:t>DAEGU</a:t>
            </a:r>
            <a:endParaRPr sz="1000" dirty="0">
              <a:latin typeface="Malgun Gothic"/>
              <a:cs typeface="Malgun Gothic"/>
            </a:endParaRPr>
          </a:p>
        </p:txBody>
      </p:sp>
      <p:sp>
        <p:nvSpPr>
          <p:cNvPr id="134" name="object 77">
            <a:extLst>
              <a:ext uri="{FF2B5EF4-FFF2-40B4-BE49-F238E27FC236}">
                <a16:creationId xmlns:a16="http://schemas.microsoft.com/office/drawing/2014/main" id="{DB65F4CD-9717-C5F2-A27B-DE1B1C60E893}"/>
              </a:ext>
            </a:extLst>
          </p:cNvPr>
          <p:cNvSpPr txBox="1"/>
          <p:nvPr/>
        </p:nvSpPr>
        <p:spPr>
          <a:xfrm>
            <a:off x="2875561" y="2360002"/>
            <a:ext cx="4896485" cy="171842"/>
          </a:xfrm>
          <a:prstGeom prst="rect">
            <a:avLst/>
          </a:prstGeom>
          <a:solidFill>
            <a:srgbClr val="FFFFFF"/>
          </a:solidFill>
        </p:spPr>
        <p:txBody>
          <a:bodyPr vert="horz" wrap="square" lIns="0" tIns="17780" rIns="0" bIns="0" rtlCol="0">
            <a:spAutoFit/>
          </a:bodyPr>
          <a:lstStyle/>
          <a:p>
            <a:pPr marL="104139">
              <a:lnSpc>
                <a:spcPct val="100000"/>
              </a:lnSpc>
              <a:spcBef>
                <a:spcPts val="140"/>
              </a:spcBef>
            </a:pPr>
            <a:r>
              <a:rPr lang="en-US" altLang="ko-KR" sz="1000" spc="-90" dirty="0">
                <a:solidFill>
                  <a:srgbClr val="595757"/>
                </a:solidFill>
                <a:latin typeface="Malgun Gothic"/>
                <a:cs typeface="Malgun Gothic"/>
              </a:rPr>
              <a:t>#B – 2F (JONGGAK BD), 673, KOOKCHAE-BOSANG-RO, JUNG-GU, DAEGU, KOREA (SOUTH)</a:t>
            </a:r>
            <a:r>
              <a:rPr lang="ko-KR" altLang="en-US" sz="1000" spc="-90" dirty="0">
                <a:solidFill>
                  <a:srgbClr val="595757"/>
                </a:solidFill>
                <a:latin typeface="Malgun Gothic"/>
                <a:cs typeface="Malgun Gothic"/>
              </a:rPr>
              <a:t> </a:t>
            </a:r>
            <a:endParaRPr sz="1000" dirty="0">
              <a:latin typeface="Malgun Gothic"/>
              <a:cs typeface="Malgun Gothic"/>
            </a:endParaRPr>
          </a:p>
        </p:txBody>
      </p:sp>
      <p:sp>
        <p:nvSpPr>
          <p:cNvPr id="137" name="object 78">
            <a:extLst>
              <a:ext uri="{FF2B5EF4-FFF2-40B4-BE49-F238E27FC236}">
                <a16:creationId xmlns:a16="http://schemas.microsoft.com/office/drawing/2014/main" id="{2E9B0328-E095-810C-2659-38DFD4B9243F}"/>
              </a:ext>
            </a:extLst>
          </p:cNvPr>
          <p:cNvSpPr txBox="1"/>
          <p:nvPr/>
        </p:nvSpPr>
        <p:spPr>
          <a:xfrm>
            <a:off x="7826136" y="2340132"/>
            <a:ext cx="1917064" cy="171842"/>
          </a:xfrm>
          <a:prstGeom prst="rect">
            <a:avLst/>
          </a:prstGeom>
          <a:solidFill>
            <a:srgbClr val="FFFFFF"/>
          </a:solidFill>
        </p:spPr>
        <p:txBody>
          <a:bodyPr vert="horz" wrap="square" lIns="0" tIns="17780" rIns="0" bIns="0" rtlCol="0">
            <a:spAutoFit/>
          </a:bodyPr>
          <a:lstStyle/>
          <a:p>
            <a:pPr marL="78105">
              <a:lnSpc>
                <a:spcPct val="100000"/>
              </a:lnSpc>
              <a:spcBef>
                <a:spcPts val="140"/>
              </a:spcBef>
            </a:pPr>
            <a:r>
              <a:rPr sz="1000" spc="-25" dirty="0">
                <a:solidFill>
                  <a:srgbClr val="595757"/>
                </a:solidFill>
                <a:latin typeface="Malgun Gothic"/>
                <a:cs typeface="Malgun Gothic"/>
              </a:rPr>
              <a:t>T</a:t>
            </a:r>
            <a:r>
              <a:rPr sz="1000" spc="25" dirty="0">
                <a:solidFill>
                  <a:srgbClr val="595757"/>
                </a:solidFill>
                <a:latin typeface="Malgun Gothic"/>
                <a:cs typeface="Malgun Gothic"/>
              </a:rPr>
              <a:t>el:</a:t>
            </a:r>
            <a:r>
              <a:rPr sz="1000" spc="-105" dirty="0">
                <a:solidFill>
                  <a:srgbClr val="595757"/>
                </a:solidFill>
                <a:latin typeface="Malgun Gothic"/>
                <a:cs typeface="Malgun Gothic"/>
              </a:rPr>
              <a:t> </a:t>
            </a:r>
            <a:r>
              <a:rPr lang="en-US" sz="1000" spc="40" dirty="0">
                <a:solidFill>
                  <a:srgbClr val="595757"/>
                </a:solidFill>
                <a:latin typeface="Malgun Gothic"/>
                <a:cs typeface="Malgun Gothic"/>
              </a:rPr>
              <a:t>053-255-5595</a:t>
            </a:r>
            <a:endParaRPr sz="1000" dirty="0">
              <a:latin typeface="Malgun Gothic"/>
              <a:cs typeface="Malgun Gothic"/>
            </a:endParaRPr>
          </a:p>
        </p:txBody>
      </p:sp>
      <p:sp>
        <p:nvSpPr>
          <p:cNvPr id="139" name="object 4">
            <a:extLst>
              <a:ext uri="{FF2B5EF4-FFF2-40B4-BE49-F238E27FC236}">
                <a16:creationId xmlns:a16="http://schemas.microsoft.com/office/drawing/2014/main" id="{68CFC3FA-5A55-B975-CD4B-2D1C2FFC601E}"/>
              </a:ext>
            </a:extLst>
          </p:cNvPr>
          <p:cNvSpPr/>
          <p:nvPr/>
        </p:nvSpPr>
        <p:spPr>
          <a:xfrm flipV="1">
            <a:off x="1334076" y="2400202"/>
            <a:ext cx="214864" cy="52107"/>
          </a:xfrm>
          <a:custGeom>
            <a:avLst/>
            <a:gdLst/>
            <a:ahLst/>
            <a:cxnLst/>
            <a:rect l="l" t="t" r="r" b="b"/>
            <a:pathLst>
              <a:path w="279400">
                <a:moveTo>
                  <a:pt x="0" y="0"/>
                </a:moveTo>
                <a:lnTo>
                  <a:pt x="279006" y="0"/>
                </a:lnTo>
              </a:path>
            </a:pathLst>
          </a:custGeom>
          <a:ln w="6350">
            <a:solidFill>
              <a:srgbClr val="595757"/>
            </a:solidFill>
          </a:ln>
        </p:spPr>
        <p:txBody>
          <a:bodyPr wrap="square" lIns="0" tIns="0" rIns="0" bIns="0" rtlCol="0"/>
          <a:lstStyle/>
          <a:p>
            <a:endParaRPr/>
          </a:p>
        </p:txBody>
      </p:sp>
      <p:pic>
        <p:nvPicPr>
          <p:cNvPr id="146" name="object 27">
            <a:extLst>
              <a:ext uri="{FF2B5EF4-FFF2-40B4-BE49-F238E27FC236}">
                <a16:creationId xmlns:a16="http://schemas.microsoft.com/office/drawing/2014/main" id="{0D9E0483-848A-C9D4-7440-44874525F802}"/>
              </a:ext>
            </a:extLst>
          </p:cNvPr>
          <p:cNvPicPr/>
          <p:nvPr/>
        </p:nvPicPr>
        <p:blipFill>
          <a:blip r:embed="rId17" cstate="print">
            <a:extLst>
              <a:ext uri="{28A0092B-C50C-407E-A947-70E740481C1C}">
                <a14:useLocalDpi xmlns:a14="http://schemas.microsoft.com/office/drawing/2010/main" val="0"/>
              </a:ext>
            </a:extLst>
          </a:blip>
          <a:srcRect/>
          <a:stretch/>
        </p:blipFill>
        <p:spPr>
          <a:xfrm>
            <a:off x="1162496" y="7236381"/>
            <a:ext cx="202974" cy="202974"/>
          </a:xfrm>
          <a:prstGeom prst="rect">
            <a:avLst/>
          </a:prstGeom>
        </p:spPr>
      </p:pic>
      <p:sp>
        <p:nvSpPr>
          <p:cNvPr id="148" name="object 75">
            <a:extLst>
              <a:ext uri="{FF2B5EF4-FFF2-40B4-BE49-F238E27FC236}">
                <a16:creationId xmlns:a16="http://schemas.microsoft.com/office/drawing/2014/main" id="{0151AD33-DFCB-840B-D4F0-B78CB9CCFF38}"/>
              </a:ext>
            </a:extLst>
          </p:cNvPr>
          <p:cNvSpPr/>
          <p:nvPr/>
        </p:nvSpPr>
        <p:spPr>
          <a:xfrm>
            <a:off x="1534953" y="7272654"/>
            <a:ext cx="1292860" cy="214629"/>
          </a:xfrm>
          <a:custGeom>
            <a:avLst/>
            <a:gdLst/>
            <a:ahLst/>
            <a:cxnLst/>
            <a:rect l="l" t="t" r="r" b="b"/>
            <a:pathLst>
              <a:path w="1292860" h="214629">
                <a:moveTo>
                  <a:pt x="1203502" y="0"/>
                </a:moveTo>
                <a:lnTo>
                  <a:pt x="88900" y="0"/>
                </a:lnTo>
                <a:lnTo>
                  <a:pt x="37504" y="1389"/>
                </a:lnTo>
                <a:lnTo>
                  <a:pt x="11112" y="11112"/>
                </a:lnTo>
                <a:lnTo>
                  <a:pt x="1389" y="37504"/>
                </a:lnTo>
                <a:lnTo>
                  <a:pt x="0" y="88899"/>
                </a:lnTo>
                <a:lnTo>
                  <a:pt x="0" y="125298"/>
                </a:lnTo>
                <a:lnTo>
                  <a:pt x="1389" y="176693"/>
                </a:lnTo>
                <a:lnTo>
                  <a:pt x="11112" y="203085"/>
                </a:lnTo>
                <a:lnTo>
                  <a:pt x="37504" y="212809"/>
                </a:lnTo>
                <a:lnTo>
                  <a:pt x="88900" y="214198"/>
                </a:lnTo>
                <a:lnTo>
                  <a:pt x="1203502" y="214198"/>
                </a:lnTo>
                <a:lnTo>
                  <a:pt x="1254898" y="212809"/>
                </a:lnTo>
                <a:lnTo>
                  <a:pt x="1281290" y="203085"/>
                </a:lnTo>
                <a:lnTo>
                  <a:pt x="1291013" y="176693"/>
                </a:lnTo>
                <a:lnTo>
                  <a:pt x="1292402" y="125298"/>
                </a:lnTo>
                <a:lnTo>
                  <a:pt x="1292402" y="88899"/>
                </a:lnTo>
                <a:lnTo>
                  <a:pt x="1291013" y="37504"/>
                </a:lnTo>
                <a:lnTo>
                  <a:pt x="1281290" y="11112"/>
                </a:lnTo>
                <a:lnTo>
                  <a:pt x="1254898" y="1389"/>
                </a:lnTo>
                <a:lnTo>
                  <a:pt x="1203502" y="0"/>
                </a:lnTo>
                <a:close/>
              </a:path>
            </a:pathLst>
          </a:custGeom>
          <a:solidFill>
            <a:srgbClr val="898989"/>
          </a:solidFill>
        </p:spPr>
        <p:txBody>
          <a:bodyPr wrap="square" lIns="0" tIns="0" rIns="0" bIns="0" rtlCol="0"/>
          <a:lstStyle/>
          <a:p>
            <a:endParaRPr dirty="0"/>
          </a:p>
        </p:txBody>
      </p:sp>
      <p:sp>
        <p:nvSpPr>
          <p:cNvPr id="149" name="object 109">
            <a:extLst>
              <a:ext uri="{FF2B5EF4-FFF2-40B4-BE49-F238E27FC236}">
                <a16:creationId xmlns:a16="http://schemas.microsoft.com/office/drawing/2014/main" id="{8850CF99-4C59-7F4F-597B-75447315952B}"/>
              </a:ext>
            </a:extLst>
          </p:cNvPr>
          <p:cNvSpPr txBox="1"/>
          <p:nvPr/>
        </p:nvSpPr>
        <p:spPr>
          <a:xfrm>
            <a:off x="1737877" y="7296612"/>
            <a:ext cx="873636" cy="166712"/>
          </a:xfrm>
          <a:prstGeom prst="rect">
            <a:avLst/>
          </a:prstGeom>
        </p:spPr>
        <p:txBody>
          <a:bodyPr vert="horz" wrap="square" lIns="0" tIns="12700" rIns="0" bIns="0" rtlCol="0">
            <a:spAutoFit/>
          </a:bodyPr>
          <a:lstStyle/>
          <a:p>
            <a:pPr marL="12700" algn="ctr">
              <a:lnSpc>
                <a:spcPct val="100000"/>
              </a:lnSpc>
              <a:spcBef>
                <a:spcPts val="100"/>
              </a:spcBef>
            </a:pPr>
            <a:r>
              <a:rPr lang="en-US" altLang="ko-KR" sz="1000" b="1" dirty="0">
                <a:solidFill>
                  <a:schemeClr val="bg1"/>
                </a:solidFill>
                <a:latin typeface="Malgun Gothic"/>
                <a:cs typeface="Malgun Gothic"/>
              </a:rPr>
              <a:t>TASHKENT</a:t>
            </a:r>
            <a:endParaRPr sz="1000" b="1" dirty="0">
              <a:solidFill>
                <a:schemeClr val="bg1"/>
              </a:solidFill>
              <a:latin typeface="Malgun Gothic"/>
              <a:cs typeface="Malgun Gothic"/>
            </a:endParaRPr>
          </a:p>
        </p:txBody>
      </p:sp>
      <p:sp>
        <p:nvSpPr>
          <p:cNvPr id="150" name="object 110">
            <a:extLst>
              <a:ext uri="{FF2B5EF4-FFF2-40B4-BE49-F238E27FC236}">
                <a16:creationId xmlns:a16="http://schemas.microsoft.com/office/drawing/2014/main" id="{FF8F9786-9806-0D25-D957-6B66AE8AD46B}"/>
              </a:ext>
            </a:extLst>
          </p:cNvPr>
          <p:cNvSpPr txBox="1"/>
          <p:nvPr/>
        </p:nvSpPr>
        <p:spPr>
          <a:xfrm>
            <a:off x="2858936" y="7274962"/>
            <a:ext cx="4896485" cy="171842"/>
          </a:xfrm>
          <a:prstGeom prst="rect">
            <a:avLst/>
          </a:prstGeom>
          <a:solidFill>
            <a:srgbClr val="FFFFFF"/>
          </a:solidFill>
        </p:spPr>
        <p:txBody>
          <a:bodyPr vert="horz" wrap="square" lIns="0" tIns="17780" rIns="0" bIns="0" rtlCol="0">
            <a:spAutoFit/>
          </a:bodyPr>
          <a:lstStyle/>
          <a:p>
            <a:pPr marL="104139">
              <a:lnSpc>
                <a:spcPct val="100000"/>
              </a:lnSpc>
              <a:spcBef>
                <a:spcPts val="140"/>
              </a:spcBef>
            </a:pPr>
            <a:r>
              <a:rPr lang="fr-FR" sz="1000" spc="-10" dirty="0">
                <a:solidFill>
                  <a:srgbClr val="595757"/>
                </a:solidFill>
                <a:latin typeface="Malgun Gothic"/>
                <a:cs typeface="Malgun Gothic"/>
              </a:rPr>
              <a:t>Tashkent, Yashnabad Mumtoz 100a</a:t>
            </a:r>
            <a:endParaRPr sz="1000" dirty="0">
              <a:latin typeface="Malgun Gothic"/>
              <a:cs typeface="Malgun Gothic"/>
            </a:endParaRPr>
          </a:p>
        </p:txBody>
      </p:sp>
      <p:cxnSp>
        <p:nvCxnSpPr>
          <p:cNvPr id="5" name="직선 연결선 4">
            <a:extLst>
              <a:ext uri="{FF2B5EF4-FFF2-40B4-BE49-F238E27FC236}">
                <a16:creationId xmlns:a16="http://schemas.microsoft.com/office/drawing/2014/main" id="{472CF2D1-4A09-55FA-B7F3-425F66585FD8}"/>
              </a:ext>
            </a:extLst>
          </p:cNvPr>
          <p:cNvCxnSpPr>
            <a:cxnSpLocks/>
          </p:cNvCxnSpPr>
          <p:nvPr/>
        </p:nvCxnSpPr>
        <p:spPr>
          <a:xfrm flipV="1">
            <a:off x="1334076" y="7359776"/>
            <a:ext cx="214864" cy="3049"/>
          </a:xfrm>
          <a:prstGeom prst="line">
            <a:avLst/>
          </a:prstGeom>
        </p:spPr>
        <p:style>
          <a:lnRef idx="1">
            <a:schemeClr val="dk1"/>
          </a:lnRef>
          <a:fillRef idx="0">
            <a:schemeClr val="dk1"/>
          </a:fillRef>
          <a:effectRef idx="0">
            <a:schemeClr val="dk1"/>
          </a:effectRef>
          <a:fontRef idx="minor">
            <a:schemeClr val="tx1"/>
          </a:fontRef>
        </p:style>
      </p:cxnSp>
      <p:pic>
        <p:nvPicPr>
          <p:cNvPr id="17" name="object 6">
            <a:extLst>
              <a:ext uri="{FF2B5EF4-FFF2-40B4-BE49-F238E27FC236}">
                <a16:creationId xmlns:a16="http://schemas.microsoft.com/office/drawing/2014/main" id="{099CBF64-3AE2-887F-D9A6-AF85B10E1382}"/>
              </a:ext>
            </a:extLst>
          </p:cNvPr>
          <p:cNvPicPr/>
          <p:nvPr/>
        </p:nvPicPr>
        <p:blipFill>
          <a:blip r:embed="rId2" cstate="print">
            <a:extLst>
              <a:ext uri="{28A0092B-C50C-407E-A947-70E740481C1C}">
                <a14:useLocalDpi xmlns:a14="http://schemas.microsoft.com/office/drawing/2010/main" val="0"/>
              </a:ext>
            </a:extLst>
          </a:blip>
          <a:srcRect/>
          <a:stretch/>
        </p:blipFill>
        <p:spPr>
          <a:xfrm>
            <a:off x="1136258" y="2375555"/>
            <a:ext cx="226978" cy="210007"/>
          </a:xfrm>
          <a:prstGeom prst="rect">
            <a:avLst/>
          </a:prstGeom>
        </p:spPr>
      </p:pic>
    </p:spTree>
    <p:extLst>
      <p:ext uri="{BB962C8B-B14F-4D97-AF65-F5344CB8AC3E}">
        <p14:creationId xmlns:p14="http://schemas.microsoft.com/office/powerpoint/2010/main" val="321305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
            <a:ext cx="10692130" cy="144145"/>
            <a:chOff x="0" y="8"/>
            <a:chExt cx="10692130" cy="144145"/>
          </a:xfrm>
        </p:grpSpPr>
        <p:sp>
          <p:nvSpPr>
            <p:cNvPr id="3" name="object 3"/>
            <p:cNvSpPr/>
            <p:nvPr/>
          </p:nvSpPr>
          <p:spPr>
            <a:xfrm>
              <a:off x="0" y="8"/>
              <a:ext cx="3591560" cy="144145"/>
            </a:xfrm>
            <a:custGeom>
              <a:avLst/>
              <a:gdLst/>
              <a:ahLst/>
              <a:cxnLst/>
              <a:rect l="l" t="t" r="r" b="b"/>
              <a:pathLst>
                <a:path w="3591560" h="144145">
                  <a:moveTo>
                    <a:pt x="3591001" y="0"/>
                  </a:moveTo>
                  <a:lnTo>
                    <a:pt x="0" y="0"/>
                  </a:lnTo>
                  <a:lnTo>
                    <a:pt x="0" y="143992"/>
                  </a:lnTo>
                  <a:lnTo>
                    <a:pt x="3420008" y="143992"/>
                  </a:lnTo>
                  <a:lnTo>
                    <a:pt x="3591001" y="0"/>
                  </a:lnTo>
                  <a:close/>
                </a:path>
              </a:pathLst>
            </a:custGeom>
            <a:solidFill>
              <a:srgbClr val="38A1DB"/>
            </a:solidFill>
          </p:spPr>
          <p:txBody>
            <a:bodyPr wrap="square" lIns="0" tIns="0" rIns="0" bIns="0" rtlCol="0"/>
            <a:lstStyle/>
            <a:p>
              <a:endParaRPr/>
            </a:p>
          </p:txBody>
        </p:sp>
        <p:sp>
          <p:nvSpPr>
            <p:cNvPr id="4" name="object 4"/>
            <p:cNvSpPr/>
            <p:nvPr/>
          </p:nvSpPr>
          <p:spPr>
            <a:xfrm>
              <a:off x="3420004" y="8"/>
              <a:ext cx="7272020" cy="144145"/>
            </a:xfrm>
            <a:custGeom>
              <a:avLst/>
              <a:gdLst/>
              <a:ahLst/>
              <a:cxnLst/>
              <a:rect l="l" t="t" r="r" b="b"/>
              <a:pathLst>
                <a:path w="7272020" h="144145">
                  <a:moveTo>
                    <a:pt x="7271994" y="0"/>
                  </a:moveTo>
                  <a:lnTo>
                    <a:pt x="170992" y="0"/>
                  </a:lnTo>
                  <a:lnTo>
                    <a:pt x="0" y="143992"/>
                  </a:lnTo>
                  <a:lnTo>
                    <a:pt x="7271994" y="143992"/>
                  </a:lnTo>
                  <a:lnTo>
                    <a:pt x="7271994" y="0"/>
                  </a:lnTo>
                  <a:close/>
                </a:path>
              </a:pathLst>
            </a:custGeom>
            <a:solidFill>
              <a:srgbClr val="F18900"/>
            </a:solidFill>
          </p:spPr>
          <p:txBody>
            <a:bodyPr wrap="square" lIns="0" tIns="0" rIns="0" bIns="0" rtlCol="0"/>
            <a:lstStyle/>
            <a:p>
              <a:endParaRPr/>
            </a:p>
          </p:txBody>
        </p:sp>
      </p:grpSp>
      <p:grpSp>
        <p:nvGrpSpPr>
          <p:cNvPr id="5" name="object 5"/>
          <p:cNvGrpSpPr/>
          <p:nvPr/>
        </p:nvGrpSpPr>
        <p:grpSpPr>
          <a:xfrm>
            <a:off x="9288000" y="396005"/>
            <a:ext cx="1026160" cy="356870"/>
            <a:chOff x="9288000" y="396005"/>
            <a:chExt cx="1026160" cy="356870"/>
          </a:xfrm>
        </p:grpSpPr>
        <p:sp>
          <p:nvSpPr>
            <p:cNvPr id="6" name="object 6"/>
            <p:cNvSpPr/>
            <p:nvPr/>
          </p:nvSpPr>
          <p:spPr>
            <a:xfrm>
              <a:off x="9288000" y="545919"/>
              <a:ext cx="187960" cy="45720"/>
            </a:xfrm>
            <a:custGeom>
              <a:avLst/>
              <a:gdLst/>
              <a:ahLst/>
              <a:cxnLst/>
              <a:rect l="l" t="t" r="r" b="b"/>
              <a:pathLst>
                <a:path w="187959" h="45720">
                  <a:moveTo>
                    <a:pt x="187845" y="0"/>
                  </a:moveTo>
                  <a:lnTo>
                    <a:pt x="27787" y="0"/>
                  </a:lnTo>
                  <a:lnTo>
                    <a:pt x="0" y="45402"/>
                  </a:lnTo>
                  <a:lnTo>
                    <a:pt x="175933" y="45402"/>
                  </a:lnTo>
                  <a:lnTo>
                    <a:pt x="187845" y="0"/>
                  </a:lnTo>
                  <a:close/>
                </a:path>
              </a:pathLst>
            </a:custGeom>
            <a:solidFill>
              <a:srgbClr val="38A1DB"/>
            </a:solidFill>
          </p:spPr>
          <p:txBody>
            <a:bodyPr wrap="square" lIns="0" tIns="0" rIns="0" bIns="0" rtlCol="0"/>
            <a:lstStyle/>
            <a:p>
              <a:endParaRPr/>
            </a:p>
          </p:txBody>
        </p:sp>
        <p:sp>
          <p:nvSpPr>
            <p:cNvPr id="7" name="object 7"/>
            <p:cNvSpPr/>
            <p:nvPr/>
          </p:nvSpPr>
          <p:spPr>
            <a:xfrm>
              <a:off x="9315414" y="609815"/>
              <a:ext cx="93345" cy="125730"/>
            </a:xfrm>
            <a:custGeom>
              <a:avLst/>
              <a:gdLst/>
              <a:ahLst/>
              <a:cxnLst/>
              <a:rect l="l" t="t" r="r" b="b"/>
              <a:pathLst>
                <a:path w="93345" h="125729">
                  <a:moveTo>
                    <a:pt x="92735" y="0"/>
                  </a:moveTo>
                  <a:lnTo>
                    <a:pt x="32219" y="0"/>
                  </a:lnTo>
                  <a:lnTo>
                    <a:pt x="0" y="125450"/>
                  </a:lnTo>
                  <a:lnTo>
                    <a:pt x="60464" y="125450"/>
                  </a:lnTo>
                  <a:lnTo>
                    <a:pt x="92735" y="0"/>
                  </a:lnTo>
                  <a:close/>
                </a:path>
              </a:pathLst>
            </a:custGeom>
            <a:solidFill>
              <a:srgbClr val="004190"/>
            </a:solidFill>
          </p:spPr>
          <p:txBody>
            <a:bodyPr wrap="square" lIns="0" tIns="0" rIns="0" bIns="0" rtlCol="0"/>
            <a:lstStyle/>
            <a:p>
              <a:endParaRPr/>
            </a:p>
          </p:txBody>
        </p:sp>
        <p:sp>
          <p:nvSpPr>
            <p:cNvPr id="8" name="object 8"/>
            <p:cNvSpPr/>
            <p:nvPr/>
          </p:nvSpPr>
          <p:spPr>
            <a:xfrm>
              <a:off x="9437322" y="401379"/>
              <a:ext cx="152400" cy="199390"/>
            </a:xfrm>
            <a:custGeom>
              <a:avLst/>
              <a:gdLst/>
              <a:ahLst/>
              <a:cxnLst/>
              <a:rect l="l" t="t" r="r" b="b"/>
              <a:pathLst>
                <a:path w="152400" h="199390">
                  <a:moveTo>
                    <a:pt x="63576" y="0"/>
                  </a:moveTo>
                  <a:lnTo>
                    <a:pt x="0" y="84594"/>
                  </a:lnTo>
                  <a:lnTo>
                    <a:pt x="46122" y="83145"/>
                  </a:lnTo>
                  <a:lnTo>
                    <a:pt x="77371" y="94575"/>
                  </a:lnTo>
                  <a:lnTo>
                    <a:pt x="108034" y="129605"/>
                  </a:lnTo>
                  <a:lnTo>
                    <a:pt x="152399" y="198958"/>
                  </a:lnTo>
                  <a:lnTo>
                    <a:pt x="63576" y="0"/>
                  </a:lnTo>
                  <a:close/>
                </a:path>
              </a:pathLst>
            </a:custGeom>
            <a:solidFill>
              <a:srgbClr val="F18900"/>
            </a:solidFill>
          </p:spPr>
          <p:txBody>
            <a:bodyPr wrap="square" lIns="0" tIns="0" rIns="0" bIns="0" rtlCol="0"/>
            <a:lstStyle/>
            <a:p>
              <a:endParaRPr/>
            </a:p>
          </p:txBody>
        </p:sp>
        <p:sp>
          <p:nvSpPr>
            <p:cNvPr id="9" name="object 9"/>
            <p:cNvSpPr/>
            <p:nvPr/>
          </p:nvSpPr>
          <p:spPr>
            <a:xfrm>
              <a:off x="9526561" y="396005"/>
              <a:ext cx="107950" cy="203200"/>
            </a:xfrm>
            <a:custGeom>
              <a:avLst/>
              <a:gdLst/>
              <a:ahLst/>
              <a:cxnLst/>
              <a:rect l="l" t="t" r="r" b="b"/>
              <a:pathLst>
                <a:path w="107950" h="203200">
                  <a:moveTo>
                    <a:pt x="0" y="0"/>
                  </a:moveTo>
                  <a:lnTo>
                    <a:pt x="70726" y="202717"/>
                  </a:lnTo>
                  <a:lnTo>
                    <a:pt x="55853" y="125120"/>
                  </a:lnTo>
                  <a:lnTo>
                    <a:pt x="54759" y="80716"/>
                  </a:lnTo>
                  <a:lnTo>
                    <a:pt x="70919" y="52821"/>
                  </a:lnTo>
                  <a:lnTo>
                    <a:pt x="107810" y="24752"/>
                  </a:lnTo>
                  <a:lnTo>
                    <a:pt x="0" y="0"/>
                  </a:lnTo>
                  <a:close/>
                </a:path>
              </a:pathLst>
            </a:custGeom>
            <a:solidFill>
              <a:srgbClr val="FABE00"/>
            </a:solidFill>
          </p:spPr>
          <p:txBody>
            <a:bodyPr wrap="square" lIns="0" tIns="0" rIns="0" bIns="0" rtlCol="0"/>
            <a:lstStyle/>
            <a:p>
              <a:endParaRPr/>
            </a:p>
          </p:txBody>
        </p:sp>
        <p:sp>
          <p:nvSpPr>
            <p:cNvPr id="10" name="object 10"/>
            <p:cNvSpPr/>
            <p:nvPr/>
          </p:nvSpPr>
          <p:spPr>
            <a:xfrm>
              <a:off x="9634760" y="545411"/>
              <a:ext cx="223520" cy="45085"/>
            </a:xfrm>
            <a:custGeom>
              <a:avLst/>
              <a:gdLst/>
              <a:ahLst/>
              <a:cxnLst/>
              <a:rect l="l" t="t" r="r" b="b"/>
              <a:pathLst>
                <a:path w="223520" h="45084">
                  <a:moveTo>
                    <a:pt x="223138" y="0"/>
                  </a:moveTo>
                  <a:lnTo>
                    <a:pt x="157048" y="0"/>
                  </a:lnTo>
                  <a:lnTo>
                    <a:pt x="111772" y="37185"/>
                  </a:lnTo>
                  <a:lnTo>
                    <a:pt x="74701" y="0"/>
                  </a:lnTo>
                  <a:lnTo>
                    <a:pt x="11976" y="0"/>
                  </a:lnTo>
                  <a:lnTo>
                    <a:pt x="0" y="45021"/>
                  </a:lnTo>
                  <a:lnTo>
                    <a:pt x="211200" y="45021"/>
                  </a:lnTo>
                  <a:lnTo>
                    <a:pt x="223138" y="0"/>
                  </a:lnTo>
                  <a:close/>
                </a:path>
              </a:pathLst>
            </a:custGeom>
            <a:solidFill>
              <a:srgbClr val="38A1DB"/>
            </a:solidFill>
          </p:spPr>
          <p:txBody>
            <a:bodyPr wrap="square" lIns="0" tIns="0" rIns="0" bIns="0" rtlCol="0"/>
            <a:lstStyle/>
            <a:p>
              <a:endParaRPr/>
            </a:p>
          </p:txBody>
        </p:sp>
        <p:sp>
          <p:nvSpPr>
            <p:cNvPr id="11" name="object 11"/>
            <p:cNvSpPr/>
            <p:nvPr/>
          </p:nvSpPr>
          <p:spPr>
            <a:xfrm>
              <a:off x="9596089" y="609426"/>
              <a:ext cx="245110" cy="126364"/>
            </a:xfrm>
            <a:custGeom>
              <a:avLst/>
              <a:gdLst/>
              <a:ahLst/>
              <a:cxnLst/>
              <a:rect l="l" t="t" r="r" b="b"/>
              <a:pathLst>
                <a:path w="245109" h="126365">
                  <a:moveTo>
                    <a:pt x="245021" y="0"/>
                  </a:moveTo>
                  <a:lnTo>
                    <a:pt x="33820" y="0"/>
                  </a:lnTo>
                  <a:lnTo>
                    <a:pt x="0" y="126339"/>
                  </a:lnTo>
                  <a:lnTo>
                    <a:pt x="60807" y="126339"/>
                  </a:lnTo>
                  <a:lnTo>
                    <a:pt x="92189" y="11976"/>
                  </a:lnTo>
                  <a:lnTo>
                    <a:pt x="129730" y="50330"/>
                  </a:lnTo>
                  <a:lnTo>
                    <a:pt x="175272" y="13614"/>
                  </a:lnTo>
                  <a:lnTo>
                    <a:pt x="144729" y="126339"/>
                  </a:lnTo>
                  <a:lnTo>
                    <a:pt x="211289" y="126339"/>
                  </a:lnTo>
                  <a:lnTo>
                    <a:pt x="245021" y="0"/>
                  </a:lnTo>
                  <a:close/>
                </a:path>
              </a:pathLst>
            </a:custGeom>
            <a:solidFill>
              <a:srgbClr val="004190"/>
            </a:solidFill>
          </p:spPr>
          <p:txBody>
            <a:bodyPr wrap="square" lIns="0" tIns="0" rIns="0" bIns="0" rtlCol="0"/>
            <a:lstStyle/>
            <a:p>
              <a:endParaRPr/>
            </a:p>
          </p:txBody>
        </p:sp>
        <p:sp>
          <p:nvSpPr>
            <p:cNvPr id="12" name="object 12"/>
            <p:cNvSpPr/>
            <p:nvPr/>
          </p:nvSpPr>
          <p:spPr>
            <a:xfrm>
              <a:off x="9872409" y="607199"/>
              <a:ext cx="441959" cy="130810"/>
            </a:xfrm>
            <a:custGeom>
              <a:avLst/>
              <a:gdLst/>
              <a:ahLst/>
              <a:cxnLst/>
              <a:rect l="l" t="t" r="r" b="b"/>
              <a:pathLst>
                <a:path w="441959" h="130809">
                  <a:moveTo>
                    <a:pt x="105333" y="2235"/>
                  </a:moveTo>
                  <a:lnTo>
                    <a:pt x="3759" y="2235"/>
                  </a:lnTo>
                  <a:lnTo>
                    <a:pt x="292" y="14846"/>
                  </a:lnTo>
                  <a:lnTo>
                    <a:pt x="31584" y="14846"/>
                  </a:lnTo>
                  <a:lnTo>
                    <a:pt x="0" y="128206"/>
                  </a:lnTo>
                  <a:lnTo>
                    <a:pt x="39052" y="128206"/>
                  </a:lnTo>
                  <a:lnTo>
                    <a:pt x="70612" y="14846"/>
                  </a:lnTo>
                  <a:lnTo>
                    <a:pt x="101854" y="14846"/>
                  </a:lnTo>
                  <a:lnTo>
                    <a:pt x="105333" y="2235"/>
                  </a:lnTo>
                  <a:close/>
                </a:path>
                <a:path w="441959" h="130809">
                  <a:moveTo>
                    <a:pt x="207225" y="36639"/>
                  </a:moveTo>
                  <a:lnTo>
                    <a:pt x="202514" y="16281"/>
                  </a:lnTo>
                  <a:lnTo>
                    <a:pt x="195414" y="10045"/>
                  </a:lnTo>
                  <a:lnTo>
                    <a:pt x="188595" y="4064"/>
                  </a:lnTo>
                  <a:lnTo>
                    <a:pt x="172567" y="1257"/>
                  </a:lnTo>
                  <a:lnTo>
                    <a:pt x="172567" y="21501"/>
                  </a:lnTo>
                  <a:lnTo>
                    <a:pt x="172199" y="28524"/>
                  </a:lnTo>
                  <a:lnTo>
                    <a:pt x="159689" y="80022"/>
                  </a:lnTo>
                  <a:lnTo>
                    <a:pt x="143598" y="116522"/>
                  </a:lnTo>
                  <a:lnTo>
                    <a:pt x="137922" y="120307"/>
                  </a:lnTo>
                  <a:lnTo>
                    <a:pt x="123977" y="120307"/>
                  </a:lnTo>
                  <a:lnTo>
                    <a:pt x="120370" y="116522"/>
                  </a:lnTo>
                  <a:lnTo>
                    <a:pt x="120078" y="108915"/>
                  </a:lnTo>
                  <a:lnTo>
                    <a:pt x="120383" y="101917"/>
                  </a:lnTo>
                  <a:lnTo>
                    <a:pt x="132892" y="50304"/>
                  </a:lnTo>
                  <a:lnTo>
                    <a:pt x="149009" y="13804"/>
                  </a:lnTo>
                  <a:lnTo>
                    <a:pt x="154711" y="10045"/>
                  </a:lnTo>
                  <a:lnTo>
                    <a:pt x="168605" y="10045"/>
                  </a:lnTo>
                  <a:lnTo>
                    <a:pt x="172224" y="13843"/>
                  </a:lnTo>
                  <a:lnTo>
                    <a:pt x="172567" y="21501"/>
                  </a:lnTo>
                  <a:lnTo>
                    <a:pt x="172567" y="1257"/>
                  </a:lnTo>
                  <a:lnTo>
                    <a:pt x="117983" y="15913"/>
                  </a:lnTo>
                  <a:lnTo>
                    <a:pt x="90322" y="63690"/>
                  </a:lnTo>
                  <a:lnTo>
                    <a:pt x="85674" y="92849"/>
                  </a:lnTo>
                  <a:lnTo>
                    <a:pt x="90424" y="113690"/>
                  </a:lnTo>
                  <a:lnTo>
                    <a:pt x="104584" y="126187"/>
                  </a:lnTo>
                  <a:lnTo>
                    <a:pt x="128117" y="130352"/>
                  </a:lnTo>
                  <a:lnTo>
                    <a:pt x="153987" y="126276"/>
                  </a:lnTo>
                  <a:lnTo>
                    <a:pt x="164249" y="120307"/>
                  </a:lnTo>
                  <a:lnTo>
                    <a:pt x="175044" y="114033"/>
                  </a:lnTo>
                  <a:lnTo>
                    <a:pt x="191300" y="93649"/>
                  </a:lnTo>
                  <a:lnTo>
                    <a:pt x="202742" y="65151"/>
                  </a:lnTo>
                  <a:lnTo>
                    <a:pt x="207225" y="36639"/>
                  </a:lnTo>
                  <a:close/>
                </a:path>
                <a:path w="441959" h="130809">
                  <a:moveTo>
                    <a:pt x="330034" y="2235"/>
                  </a:moveTo>
                  <a:lnTo>
                    <a:pt x="317728" y="2235"/>
                  </a:lnTo>
                  <a:lnTo>
                    <a:pt x="294093" y="86766"/>
                  </a:lnTo>
                  <a:lnTo>
                    <a:pt x="288899" y="99847"/>
                  </a:lnTo>
                  <a:lnTo>
                    <a:pt x="281609" y="109181"/>
                  </a:lnTo>
                  <a:lnTo>
                    <a:pt x="272237" y="114795"/>
                  </a:lnTo>
                  <a:lnTo>
                    <a:pt x="260756" y="116662"/>
                  </a:lnTo>
                  <a:lnTo>
                    <a:pt x="252145" y="116662"/>
                  </a:lnTo>
                  <a:lnTo>
                    <a:pt x="246837" y="114668"/>
                  </a:lnTo>
                  <a:lnTo>
                    <a:pt x="242722" y="106553"/>
                  </a:lnTo>
                  <a:lnTo>
                    <a:pt x="243205" y="98933"/>
                  </a:lnTo>
                  <a:lnTo>
                    <a:pt x="270154" y="2235"/>
                  </a:lnTo>
                  <a:lnTo>
                    <a:pt x="233387" y="2235"/>
                  </a:lnTo>
                  <a:lnTo>
                    <a:pt x="209765" y="86766"/>
                  </a:lnTo>
                  <a:lnTo>
                    <a:pt x="207505" y="105791"/>
                  </a:lnTo>
                  <a:lnTo>
                    <a:pt x="212775" y="119380"/>
                  </a:lnTo>
                  <a:lnTo>
                    <a:pt x="225590" y="127546"/>
                  </a:lnTo>
                  <a:lnTo>
                    <a:pt x="245960" y="130263"/>
                  </a:lnTo>
                  <a:lnTo>
                    <a:pt x="267893" y="127546"/>
                  </a:lnTo>
                  <a:lnTo>
                    <a:pt x="285292" y="119380"/>
                  </a:lnTo>
                  <a:lnTo>
                    <a:pt x="298157" y="105791"/>
                  </a:lnTo>
                  <a:lnTo>
                    <a:pt x="306514" y="86766"/>
                  </a:lnTo>
                  <a:lnTo>
                    <a:pt x="330034" y="2235"/>
                  </a:lnTo>
                  <a:close/>
                </a:path>
                <a:path w="441959" h="130809">
                  <a:moveTo>
                    <a:pt x="441553" y="27863"/>
                  </a:moveTo>
                  <a:lnTo>
                    <a:pt x="440956" y="21526"/>
                  </a:lnTo>
                  <a:lnTo>
                    <a:pt x="438556" y="15938"/>
                  </a:lnTo>
                  <a:lnTo>
                    <a:pt x="436689" y="13804"/>
                  </a:lnTo>
                  <a:lnTo>
                    <a:pt x="434340" y="11112"/>
                  </a:lnTo>
                  <a:lnTo>
                    <a:pt x="428485" y="7213"/>
                  </a:lnTo>
                  <a:lnTo>
                    <a:pt x="421271" y="4445"/>
                  </a:lnTo>
                  <a:lnTo>
                    <a:pt x="412686" y="2794"/>
                  </a:lnTo>
                  <a:lnTo>
                    <a:pt x="405434" y="2387"/>
                  </a:lnTo>
                  <a:lnTo>
                    <a:pt x="405434" y="26022"/>
                  </a:lnTo>
                  <a:lnTo>
                    <a:pt x="404101" y="35521"/>
                  </a:lnTo>
                  <a:lnTo>
                    <a:pt x="400100" y="44996"/>
                  </a:lnTo>
                  <a:lnTo>
                    <a:pt x="394284" y="51777"/>
                  </a:lnTo>
                  <a:lnTo>
                    <a:pt x="386600" y="55841"/>
                  </a:lnTo>
                  <a:lnTo>
                    <a:pt x="377050" y="57200"/>
                  </a:lnTo>
                  <a:lnTo>
                    <a:pt x="369646" y="57200"/>
                  </a:lnTo>
                  <a:lnTo>
                    <a:pt x="381800" y="13804"/>
                  </a:lnTo>
                  <a:lnTo>
                    <a:pt x="389166" y="13804"/>
                  </a:lnTo>
                  <a:lnTo>
                    <a:pt x="397954" y="15163"/>
                  </a:lnTo>
                  <a:lnTo>
                    <a:pt x="403377" y="19240"/>
                  </a:lnTo>
                  <a:lnTo>
                    <a:pt x="405434" y="26022"/>
                  </a:lnTo>
                  <a:lnTo>
                    <a:pt x="405434" y="2387"/>
                  </a:lnTo>
                  <a:lnTo>
                    <a:pt x="402780" y="2235"/>
                  </a:lnTo>
                  <a:lnTo>
                    <a:pt x="348094" y="2235"/>
                  </a:lnTo>
                  <a:lnTo>
                    <a:pt x="313004" y="128206"/>
                  </a:lnTo>
                  <a:lnTo>
                    <a:pt x="349846" y="128206"/>
                  </a:lnTo>
                  <a:lnTo>
                    <a:pt x="366763" y="67678"/>
                  </a:lnTo>
                  <a:lnTo>
                    <a:pt x="373075" y="67678"/>
                  </a:lnTo>
                  <a:lnTo>
                    <a:pt x="380415" y="69049"/>
                  </a:lnTo>
                  <a:lnTo>
                    <a:pt x="384797" y="73139"/>
                  </a:lnTo>
                  <a:lnTo>
                    <a:pt x="386207" y="79933"/>
                  </a:lnTo>
                  <a:lnTo>
                    <a:pt x="384683" y="89408"/>
                  </a:lnTo>
                  <a:lnTo>
                    <a:pt x="380314" y="106349"/>
                  </a:lnTo>
                  <a:lnTo>
                    <a:pt x="377926" y="115112"/>
                  </a:lnTo>
                  <a:lnTo>
                    <a:pt x="377151" y="122351"/>
                  </a:lnTo>
                  <a:lnTo>
                    <a:pt x="378028" y="128206"/>
                  </a:lnTo>
                  <a:lnTo>
                    <a:pt x="418045" y="128206"/>
                  </a:lnTo>
                  <a:lnTo>
                    <a:pt x="416763" y="123926"/>
                  </a:lnTo>
                  <a:lnTo>
                    <a:pt x="416433" y="117805"/>
                  </a:lnTo>
                  <a:lnTo>
                    <a:pt x="417080" y="109867"/>
                  </a:lnTo>
                  <a:lnTo>
                    <a:pt x="418706" y="100152"/>
                  </a:lnTo>
                  <a:lnTo>
                    <a:pt x="421017" y="88315"/>
                  </a:lnTo>
                  <a:lnTo>
                    <a:pt x="421373" y="80251"/>
                  </a:lnTo>
                  <a:lnTo>
                    <a:pt x="419798" y="76174"/>
                  </a:lnTo>
                  <a:lnTo>
                    <a:pt x="418096" y="71983"/>
                  </a:lnTo>
                  <a:lnTo>
                    <a:pt x="413118" y="68224"/>
                  </a:lnTo>
                  <a:lnTo>
                    <a:pt x="411784" y="67678"/>
                  </a:lnTo>
                  <a:lnTo>
                    <a:pt x="404736" y="64782"/>
                  </a:lnTo>
                  <a:lnTo>
                    <a:pt x="417931" y="60350"/>
                  </a:lnTo>
                  <a:lnTo>
                    <a:pt x="422973" y="57200"/>
                  </a:lnTo>
                  <a:lnTo>
                    <a:pt x="428269" y="53898"/>
                  </a:lnTo>
                  <a:lnTo>
                    <a:pt x="435737" y="45440"/>
                  </a:lnTo>
                  <a:lnTo>
                    <a:pt x="440359" y="34975"/>
                  </a:lnTo>
                  <a:lnTo>
                    <a:pt x="441553" y="27863"/>
                  </a:lnTo>
                  <a:close/>
                </a:path>
              </a:pathLst>
            </a:custGeom>
            <a:solidFill>
              <a:srgbClr val="38A1DB"/>
            </a:solidFill>
          </p:spPr>
          <p:txBody>
            <a:bodyPr wrap="square" lIns="0" tIns="0" rIns="0" bIns="0" rtlCol="0"/>
            <a:lstStyle/>
            <a:p>
              <a:endParaRPr/>
            </a:p>
          </p:txBody>
        </p:sp>
        <p:sp>
          <p:nvSpPr>
            <p:cNvPr id="13" name="object 13"/>
            <p:cNvSpPr/>
            <p:nvPr/>
          </p:nvSpPr>
          <p:spPr>
            <a:xfrm>
              <a:off x="9440307" y="569824"/>
              <a:ext cx="141605" cy="182880"/>
            </a:xfrm>
            <a:custGeom>
              <a:avLst/>
              <a:gdLst/>
              <a:ahLst/>
              <a:cxnLst/>
              <a:rect l="l" t="t" r="r" b="b"/>
              <a:pathLst>
                <a:path w="141604" h="182879">
                  <a:moveTo>
                    <a:pt x="76991" y="0"/>
                  </a:moveTo>
                  <a:lnTo>
                    <a:pt x="41599" y="2796"/>
                  </a:lnTo>
                  <a:lnTo>
                    <a:pt x="25979" y="10085"/>
                  </a:lnTo>
                  <a:lnTo>
                    <a:pt x="26689" y="27587"/>
                  </a:lnTo>
                  <a:lnTo>
                    <a:pt x="40288" y="61023"/>
                  </a:lnTo>
                  <a:lnTo>
                    <a:pt x="46461" y="70980"/>
                  </a:lnTo>
                  <a:lnTo>
                    <a:pt x="15049" y="84405"/>
                  </a:lnTo>
                  <a:lnTo>
                    <a:pt x="720" y="96321"/>
                  </a:lnTo>
                  <a:lnTo>
                    <a:pt x="0" y="113426"/>
                  </a:lnTo>
                  <a:lnTo>
                    <a:pt x="9415" y="142417"/>
                  </a:lnTo>
                  <a:lnTo>
                    <a:pt x="22454" y="171626"/>
                  </a:lnTo>
                  <a:lnTo>
                    <a:pt x="35958" y="182826"/>
                  </a:lnTo>
                  <a:lnTo>
                    <a:pt x="58167" y="177332"/>
                  </a:lnTo>
                  <a:lnTo>
                    <a:pt x="97324" y="156463"/>
                  </a:lnTo>
                  <a:lnTo>
                    <a:pt x="130152" y="156463"/>
                  </a:lnTo>
                  <a:lnTo>
                    <a:pt x="124777" y="147650"/>
                  </a:lnTo>
                  <a:lnTo>
                    <a:pt x="53766" y="147650"/>
                  </a:lnTo>
                  <a:lnTo>
                    <a:pt x="46445" y="143008"/>
                  </a:lnTo>
                  <a:lnTo>
                    <a:pt x="38561" y="130378"/>
                  </a:lnTo>
                  <a:lnTo>
                    <a:pt x="31913" y="117253"/>
                  </a:lnTo>
                  <a:lnTo>
                    <a:pt x="31853" y="108977"/>
                  </a:lnTo>
                  <a:lnTo>
                    <a:pt x="40158" y="102172"/>
                  </a:lnTo>
                  <a:lnTo>
                    <a:pt x="58856" y="93256"/>
                  </a:lnTo>
                  <a:lnTo>
                    <a:pt x="92158" y="93256"/>
                  </a:lnTo>
                  <a:lnTo>
                    <a:pt x="84472" y="80403"/>
                  </a:lnTo>
                  <a:lnTo>
                    <a:pt x="103378" y="75576"/>
                  </a:lnTo>
                  <a:lnTo>
                    <a:pt x="113086" y="69500"/>
                  </a:lnTo>
                  <a:lnTo>
                    <a:pt x="116533" y="58572"/>
                  </a:lnTo>
                  <a:lnTo>
                    <a:pt x="72115" y="58572"/>
                  </a:lnTo>
                  <a:lnTo>
                    <a:pt x="60149" y="42262"/>
                  </a:lnTo>
                  <a:lnTo>
                    <a:pt x="56063" y="33296"/>
                  </a:lnTo>
                  <a:lnTo>
                    <a:pt x="59772" y="28497"/>
                  </a:lnTo>
                  <a:lnTo>
                    <a:pt x="71188" y="24688"/>
                  </a:lnTo>
                  <a:lnTo>
                    <a:pt x="83187" y="22164"/>
                  </a:lnTo>
                  <a:lnTo>
                    <a:pt x="115870" y="22164"/>
                  </a:lnTo>
                  <a:lnTo>
                    <a:pt x="115332" y="15832"/>
                  </a:lnTo>
                  <a:lnTo>
                    <a:pt x="110532" y="4691"/>
                  </a:lnTo>
                  <a:lnTo>
                    <a:pt x="99008" y="586"/>
                  </a:lnTo>
                  <a:lnTo>
                    <a:pt x="76991" y="0"/>
                  </a:lnTo>
                  <a:close/>
                </a:path>
                <a:path w="141604" h="182879">
                  <a:moveTo>
                    <a:pt x="130152" y="156463"/>
                  </a:moveTo>
                  <a:lnTo>
                    <a:pt x="97324" y="156463"/>
                  </a:lnTo>
                  <a:lnTo>
                    <a:pt x="102112" y="166357"/>
                  </a:lnTo>
                  <a:lnTo>
                    <a:pt x="136186" y="166357"/>
                  </a:lnTo>
                  <a:lnTo>
                    <a:pt x="130152" y="156463"/>
                  </a:lnTo>
                  <a:close/>
                </a:path>
                <a:path w="141604" h="182879">
                  <a:moveTo>
                    <a:pt x="92158" y="93256"/>
                  </a:moveTo>
                  <a:lnTo>
                    <a:pt x="58856" y="93256"/>
                  </a:lnTo>
                  <a:lnTo>
                    <a:pt x="83621" y="134518"/>
                  </a:lnTo>
                  <a:lnTo>
                    <a:pt x="64750" y="144690"/>
                  </a:lnTo>
                  <a:lnTo>
                    <a:pt x="53766" y="147650"/>
                  </a:lnTo>
                  <a:lnTo>
                    <a:pt x="124777" y="147650"/>
                  </a:lnTo>
                  <a:lnTo>
                    <a:pt x="117543" y="135788"/>
                  </a:lnTo>
                  <a:lnTo>
                    <a:pt x="125410" y="129141"/>
                  </a:lnTo>
                  <a:lnTo>
                    <a:pt x="130478" y="122043"/>
                  </a:lnTo>
                  <a:lnTo>
                    <a:pt x="134448" y="111429"/>
                  </a:lnTo>
                  <a:lnTo>
                    <a:pt x="103026" y="111429"/>
                  </a:lnTo>
                  <a:lnTo>
                    <a:pt x="92158" y="93256"/>
                  </a:lnTo>
                  <a:close/>
                </a:path>
                <a:path w="141604" h="182879">
                  <a:moveTo>
                    <a:pt x="141012" y="88925"/>
                  </a:moveTo>
                  <a:lnTo>
                    <a:pt x="115396" y="88925"/>
                  </a:lnTo>
                  <a:lnTo>
                    <a:pt x="110217" y="99835"/>
                  </a:lnTo>
                  <a:lnTo>
                    <a:pt x="107202" y="105816"/>
                  </a:lnTo>
                  <a:lnTo>
                    <a:pt x="105161" y="109012"/>
                  </a:lnTo>
                  <a:lnTo>
                    <a:pt x="103026" y="111429"/>
                  </a:lnTo>
                  <a:lnTo>
                    <a:pt x="134448" y="111429"/>
                  </a:lnTo>
                  <a:lnTo>
                    <a:pt x="134945" y="110103"/>
                  </a:lnTo>
                  <a:lnTo>
                    <a:pt x="141012" y="88925"/>
                  </a:lnTo>
                  <a:close/>
                </a:path>
                <a:path w="141604" h="182879">
                  <a:moveTo>
                    <a:pt x="115870" y="22164"/>
                  </a:moveTo>
                  <a:lnTo>
                    <a:pt x="83187" y="22164"/>
                  </a:lnTo>
                  <a:lnTo>
                    <a:pt x="89034" y="22875"/>
                  </a:lnTo>
                  <a:lnTo>
                    <a:pt x="90229" y="27587"/>
                  </a:lnTo>
                  <a:lnTo>
                    <a:pt x="90354" y="28497"/>
                  </a:lnTo>
                  <a:lnTo>
                    <a:pt x="88917" y="39598"/>
                  </a:lnTo>
                  <a:lnTo>
                    <a:pt x="88897" y="44752"/>
                  </a:lnTo>
                  <a:lnTo>
                    <a:pt x="87140" y="48447"/>
                  </a:lnTo>
                  <a:lnTo>
                    <a:pt x="82071" y="52460"/>
                  </a:lnTo>
                  <a:lnTo>
                    <a:pt x="72115" y="58572"/>
                  </a:lnTo>
                  <a:lnTo>
                    <a:pt x="116533" y="58572"/>
                  </a:lnTo>
                  <a:lnTo>
                    <a:pt x="116663" y="58158"/>
                  </a:lnTo>
                  <a:lnTo>
                    <a:pt x="117174" y="37528"/>
                  </a:lnTo>
                  <a:lnTo>
                    <a:pt x="115870" y="22164"/>
                  </a:lnTo>
                  <a:close/>
                </a:path>
              </a:pathLst>
            </a:custGeom>
            <a:solidFill>
              <a:srgbClr val="F18900"/>
            </a:solidFill>
          </p:spPr>
          <p:txBody>
            <a:bodyPr wrap="square" lIns="0" tIns="0" rIns="0" bIns="0" rtlCol="0"/>
            <a:lstStyle/>
            <a:p>
              <a:endParaRPr/>
            </a:p>
          </p:txBody>
        </p:sp>
      </p:grpSp>
      <p:grpSp>
        <p:nvGrpSpPr>
          <p:cNvPr id="14" name="object 14"/>
          <p:cNvGrpSpPr/>
          <p:nvPr/>
        </p:nvGrpSpPr>
        <p:grpSpPr>
          <a:xfrm>
            <a:off x="9765347" y="794158"/>
            <a:ext cx="526415" cy="85725"/>
            <a:chOff x="9765347" y="794158"/>
            <a:chExt cx="526415" cy="85725"/>
          </a:xfrm>
        </p:grpSpPr>
        <p:sp>
          <p:nvSpPr>
            <p:cNvPr id="15" name="object 15"/>
            <p:cNvSpPr/>
            <p:nvPr/>
          </p:nvSpPr>
          <p:spPr>
            <a:xfrm>
              <a:off x="9765347" y="800263"/>
              <a:ext cx="86995" cy="39370"/>
            </a:xfrm>
            <a:custGeom>
              <a:avLst/>
              <a:gdLst/>
              <a:ahLst/>
              <a:cxnLst/>
              <a:rect l="l" t="t" r="r" b="b"/>
              <a:pathLst>
                <a:path w="86995" h="39369">
                  <a:moveTo>
                    <a:pt x="48031" y="0"/>
                  </a:moveTo>
                  <a:lnTo>
                    <a:pt x="0" y="0"/>
                  </a:lnTo>
                  <a:lnTo>
                    <a:pt x="0" y="38658"/>
                  </a:lnTo>
                  <a:lnTo>
                    <a:pt x="48031" y="38658"/>
                  </a:lnTo>
                  <a:lnTo>
                    <a:pt x="48031" y="29781"/>
                  </a:lnTo>
                  <a:lnTo>
                    <a:pt x="14909" y="29781"/>
                  </a:lnTo>
                  <a:lnTo>
                    <a:pt x="14909" y="23152"/>
                  </a:lnTo>
                  <a:lnTo>
                    <a:pt x="48031" y="23152"/>
                  </a:lnTo>
                  <a:lnTo>
                    <a:pt x="48031" y="14846"/>
                  </a:lnTo>
                  <a:lnTo>
                    <a:pt x="14909" y="14846"/>
                  </a:lnTo>
                  <a:lnTo>
                    <a:pt x="14909" y="9016"/>
                  </a:lnTo>
                  <a:lnTo>
                    <a:pt x="48031" y="9016"/>
                  </a:lnTo>
                  <a:lnTo>
                    <a:pt x="48031" y="0"/>
                  </a:lnTo>
                  <a:close/>
                </a:path>
                <a:path w="86995" h="39369">
                  <a:moveTo>
                    <a:pt x="86677" y="0"/>
                  </a:moveTo>
                  <a:lnTo>
                    <a:pt x="73101" y="0"/>
                  </a:lnTo>
                  <a:lnTo>
                    <a:pt x="73101" y="39357"/>
                  </a:lnTo>
                  <a:lnTo>
                    <a:pt x="86677" y="39357"/>
                  </a:lnTo>
                  <a:lnTo>
                    <a:pt x="86677" y="0"/>
                  </a:lnTo>
                  <a:close/>
                </a:path>
              </a:pathLst>
            </a:custGeom>
            <a:solidFill>
              <a:srgbClr val="004190"/>
            </a:solidFill>
          </p:spPr>
          <p:txBody>
            <a:bodyPr wrap="square" lIns="0" tIns="0" rIns="0" bIns="0" rtlCol="0"/>
            <a:lstStyle/>
            <a:p>
              <a:endParaRPr/>
            </a:p>
          </p:txBody>
        </p:sp>
        <p:pic>
          <p:nvPicPr>
            <p:cNvPr id="16" name="object 16"/>
            <p:cNvPicPr/>
            <p:nvPr/>
          </p:nvPicPr>
          <p:blipFill>
            <a:blip r:embed="rId2" cstate="print"/>
            <a:stretch>
              <a:fillRect/>
            </a:stretch>
          </p:blipFill>
          <p:spPr>
            <a:xfrm>
              <a:off x="9875332" y="794158"/>
              <a:ext cx="416388" cy="85483"/>
            </a:xfrm>
            <a:prstGeom prst="rect">
              <a:avLst/>
            </a:prstGeom>
          </p:spPr>
        </p:pic>
      </p:grpSp>
      <p:sp>
        <p:nvSpPr>
          <p:cNvPr id="29" name="object 29"/>
          <p:cNvSpPr txBox="1">
            <a:spLocks noGrp="1"/>
          </p:cNvSpPr>
          <p:nvPr>
            <p:ph type="title"/>
          </p:nvPr>
        </p:nvSpPr>
        <p:spPr>
          <a:xfrm>
            <a:off x="617300" y="811740"/>
            <a:ext cx="5948600" cy="551433"/>
          </a:xfrm>
          <a:prstGeom prst="rect">
            <a:avLst/>
          </a:prstGeom>
        </p:spPr>
        <p:txBody>
          <a:bodyPr vert="horz" wrap="square" lIns="0" tIns="12700" rIns="0" bIns="0" rtlCol="0">
            <a:spAutoFit/>
          </a:bodyPr>
          <a:lstStyle/>
          <a:p>
            <a:pPr marL="12700">
              <a:lnSpc>
                <a:spcPct val="100000"/>
              </a:lnSpc>
              <a:spcBef>
                <a:spcPts val="100"/>
              </a:spcBef>
            </a:pPr>
            <a:r>
              <a:rPr sz="3500" spc="-240" dirty="0">
                <a:solidFill>
                  <a:srgbClr val="F18900"/>
                </a:solidFill>
                <a:latin typeface="Verdana"/>
                <a:cs typeface="Verdana"/>
              </a:rPr>
              <a:t>04</a:t>
            </a:r>
            <a:r>
              <a:rPr sz="3500" spc="-50" dirty="0">
                <a:solidFill>
                  <a:srgbClr val="F18900"/>
                </a:solidFill>
                <a:latin typeface="Verdana"/>
                <a:cs typeface="Verdana"/>
              </a:rPr>
              <a:t>.</a:t>
            </a:r>
            <a:r>
              <a:rPr lang="ko-KR" altLang="en-US" sz="3500" spc="-280" dirty="0">
                <a:solidFill>
                  <a:srgbClr val="F18900"/>
                </a:solidFill>
                <a:latin typeface="Verdana"/>
                <a:cs typeface="Verdana"/>
              </a:rPr>
              <a:t> </a:t>
            </a:r>
            <a:r>
              <a:rPr lang="en-US" altLang="ko-KR" sz="3500" spc="-455" dirty="0">
                <a:solidFill>
                  <a:srgbClr val="2C4198"/>
                </a:solidFill>
                <a:latin typeface="Verdana"/>
                <a:cs typeface="Verdana"/>
              </a:rPr>
              <a:t>T&amp;M</a:t>
            </a:r>
            <a:r>
              <a:rPr lang="ko-KR" altLang="en-US" sz="3500" spc="-455" dirty="0">
                <a:solidFill>
                  <a:srgbClr val="2C4198"/>
                </a:solidFill>
                <a:latin typeface="Verdana"/>
                <a:cs typeface="Verdana"/>
              </a:rPr>
              <a:t> </a:t>
            </a:r>
            <a:r>
              <a:rPr lang="en-US" altLang="ko-KR" sz="3500" spc="-455" dirty="0">
                <a:solidFill>
                  <a:srgbClr val="2C4198"/>
                </a:solidFill>
                <a:latin typeface="Verdana"/>
                <a:cs typeface="Verdana"/>
              </a:rPr>
              <a:t>KEY COMPETENCES</a:t>
            </a:r>
            <a:endParaRPr sz="3500" dirty="0">
              <a:latin typeface="Verdana"/>
              <a:cs typeface="Verdana"/>
            </a:endParaRPr>
          </a:p>
        </p:txBody>
      </p:sp>
      <p:sp>
        <p:nvSpPr>
          <p:cNvPr id="38" name="object 29">
            <a:extLst>
              <a:ext uri="{FF2B5EF4-FFF2-40B4-BE49-F238E27FC236}">
                <a16:creationId xmlns:a16="http://schemas.microsoft.com/office/drawing/2014/main" id="{D5A3938D-1058-495D-B02C-80D9C4BA0C9F}"/>
              </a:ext>
            </a:extLst>
          </p:cNvPr>
          <p:cNvSpPr txBox="1">
            <a:spLocks/>
          </p:cNvSpPr>
          <p:nvPr/>
        </p:nvSpPr>
        <p:spPr>
          <a:xfrm>
            <a:off x="617300" y="820991"/>
            <a:ext cx="5948600" cy="551433"/>
          </a:xfrm>
          <a:prstGeom prst="rect">
            <a:avLst/>
          </a:prstGeom>
        </p:spPr>
        <p:txBody>
          <a:bodyPr vert="horz" wrap="square" lIns="0" tIns="12700" rIns="0" bIns="0" rtlCol="0">
            <a:spAutoFit/>
          </a:bodyPr>
          <a:lstStyle>
            <a:lvl1pPr>
              <a:defRPr sz="1800" b="1" i="0">
                <a:solidFill>
                  <a:srgbClr val="595757"/>
                </a:solidFill>
                <a:latin typeface="Malgun Gothic"/>
                <a:ea typeface="+mj-ea"/>
                <a:cs typeface="Malgun Gothic"/>
              </a:defRPr>
            </a:lvl1pPr>
          </a:lstStyle>
          <a:p>
            <a:pPr marL="12700" latinLnBrk="0">
              <a:spcBef>
                <a:spcPts val="100"/>
              </a:spcBef>
            </a:pPr>
            <a:r>
              <a:rPr lang="en-US" altLang="ko-KR" sz="3500" kern="0" spc="-240" dirty="0">
                <a:solidFill>
                  <a:srgbClr val="F18900"/>
                </a:solidFill>
                <a:latin typeface="Verdana"/>
                <a:cs typeface="Verdana"/>
              </a:rPr>
              <a:t>04</a:t>
            </a:r>
            <a:r>
              <a:rPr lang="en-US" altLang="ko-KR" sz="3500" kern="0" spc="-50" dirty="0">
                <a:solidFill>
                  <a:srgbClr val="F18900"/>
                </a:solidFill>
                <a:latin typeface="Verdana"/>
                <a:cs typeface="Verdana"/>
              </a:rPr>
              <a:t>.</a:t>
            </a:r>
            <a:r>
              <a:rPr lang="ko-KR" altLang="en-US" sz="3500" kern="0" spc="-280" dirty="0">
                <a:solidFill>
                  <a:srgbClr val="F18900"/>
                </a:solidFill>
                <a:latin typeface="Verdana"/>
                <a:cs typeface="Verdana"/>
              </a:rPr>
              <a:t> </a:t>
            </a:r>
            <a:endParaRPr lang="ko-KR" altLang="en-US" sz="3500" kern="0" dirty="0">
              <a:latin typeface="Verdana"/>
              <a:cs typeface="Verdana"/>
            </a:endParaRPr>
          </a:p>
        </p:txBody>
      </p:sp>
      <p:sp>
        <p:nvSpPr>
          <p:cNvPr id="22" name="TextBox 21">
            <a:extLst>
              <a:ext uri="{FF2B5EF4-FFF2-40B4-BE49-F238E27FC236}">
                <a16:creationId xmlns:a16="http://schemas.microsoft.com/office/drawing/2014/main" id="{A7686621-DAE1-433D-B983-CF9282445F6A}"/>
              </a:ext>
            </a:extLst>
          </p:cNvPr>
          <p:cNvSpPr txBox="1"/>
          <p:nvPr/>
        </p:nvSpPr>
        <p:spPr>
          <a:xfrm>
            <a:off x="883055" y="2257528"/>
            <a:ext cx="2514600" cy="830997"/>
          </a:xfrm>
          <a:prstGeom prst="rect">
            <a:avLst/>
          </a:prstGeom>
          <a:noFill/>
        </p:spPr>
        <p:txBody>
          <a:bodyPr wrap="square" rtlCol="0">
            <a:spAutoFit/>
          </a:bodyPr>
          <a:lstStyle/>
          <a:p>
            <a:pPr algn="ctr"/>
            <a:r>
              <a:rPr lang="en-US" altLang="ko-KR" sz="2400" dirty="0">
                <a:latin typeface="나눔고딕 ExtraBold" panose="020D0904000000000000" pitchFamily="50" charset="-127"/>
                <a:ea typeface="나눔고딕 ExtraBold" panose="020D0904000000000000" pitchFamily="50" charset="-127"/>
              </a:rPr>
              <a:t>COST COMPETENCE</a:t>
            </a:r>
            <a:endParaRPr lang="ko-KR" altLang="en-US" sz="2400" dirty="0">
              <a:latin typeface="나눔고딕 ExtraBold" panose="020D0904000000000000" pitchFamily="50" charset="-127"/>
              <a:ea typeface="나눔고딕 ExtraBold" panose="020D0904000000000000" pitchFamily="50" charset="-127"/>
            </a:endParaRPr>
          </a:p>
        </p:txBody>
      </p:sp>
      <p:sp>
        <p:nvSpPr>
          <p:cNvPr id="17" name="TextBox 16">
            <a:extLst>
              <a:ext uri="{FF2B5EF4-FFF2-40B4-BE49-F238E27FC236}">
                <a16:creationId xmlns:a16="http://schemas.microsoft.com/office/drawing/2014/main" id="{6F0A1911-212F-45B6-B1FD-ABBCD7A77463}"/>
              </a:ext>
            </a:extLst>
          </p:cNvPr>
          <p:cNvSpPr txBox="1"/>
          <p:nvPr/>
        </p:nvSpPr>
        <p:spPr>
          <a:xfrm>
            <a:off x="3865530" y="2442195"/>
            <a:ext cx="3079613" cy="461665"/>
          </a:xfrm>
          <a:prstGeom prst="rect">
            <a:avLst/>
          </a:prstGeom>
          <a:noFill/>
        </p:spPr>
        <p:txBody>
          <a:bodyPr wrap="square" rtlCol="0">
            <a:spAutoFit/>
          </a:bodyPr>
          <a:lstStyle/>
          <a:p>
            <a:r>
              <a:rPr lang="en-US" altLang="ko-KR" sz="2400" dirty="0">
                <a:latin typeface="나눔고딕 ExtraBold" panose="020D0904000000000000" pitchFamily="50" charset="-127"/>
                <a:ea typeface="나눔고딕 ExtraBold" panose="020D0904000000000000" pitchFamily="50" charset="-127"/>
              </a:rPr>
              <a:t>GLOBAL NETWORK</a:t>
            </a:r>
            <a:endParaRPr lang="ko-KR" altLang="en-US" sz="2400" dirty="0">
              <a:latin typeface="나눔고딕 ExtraBold" panose="020D0904000000000000" pitchFamily="50" charset="-127"/>
              <a:ea typeface="나눔고딕 ExtraBold" panose="020D0904000000000000" pitchFamily="50" charset="-127"/>
            </a:endParaRPr>
          </a:p>
        </p:txBody>
      </p:sp>
      <p:sp>
        <p:nvSpPr>
          <p:cNvPr id="19" name="TextBox 18">
            <a:extLst>
              <a:ext uri="{FF2B5EF4-FFF2-40B4-BE49-F238E27FC236}">
                <a16:creationId xmlns:a16="http://schemas.microsoft.com/office/drawing/2014/main" id="{D3B5217D-8318-447E-AB6B-F8437C3A69FB}"/>
              </a:ext>
            </a:extLst>
          </p:cNvPr>
          <p:cNvSpPr txBox="1"/>
          <p:nvPr/>
        </p:nvSpPr>
        <p:spPr>
          <a:xfrm>
            <a:off x="4737100" y="1876425"/>
            <a:ext cx="2514600" cy="369332"/>
          </a:xfrm>
          <a:prstGeom prst="rect">
            <a:avLst/>
          </a:prstGeom>
          <a:noFill/>
        </p:spPr>
        <p:txBody>
          <a:bodyPr wrap="square" rtlCol="0">
            <a:spAutoFit/>
          </a:bodyPr>
          <a:lstStyle/>
          <a:p>
            <a:endParaRPr lang="ko-KR" altLang="en-US" dirty="0"/>
          </a:p>
        </p:txBody>
      </p:sp>
      <p:sp>
        <p:nvSpPr>
          <p:cNvPr id="20" name="TextBox 19">
            <a:extLst>
              <a:ext uri="{FF2B5EF4-FFF2-40B4-BE49-F238E27FC236}">
                <a16:creationId xmlns:a16="http://schemas.microsoft.com/office/drawing/2014/main" id="{95BD6E09-C86A-4127-966D-50DD092E9188}"/>
              </a:ext>
            </a:extLst>
          </p:cNvPr>
          <p:cNvSpPr txBox="1"/>
          <p:nvPr/>
        </p:nvSpPr>
        <p:spPr>
          <a:xfrm>
            <a:off x="7413019" y="2196236"/>
            <a:ext cx="2299790" cy="830997"/>
          </a:xfrm>
          <a:prstGeom prst="rect">
            <a:avLst/>
          </a:prstGeom>
          <a:noFill/>
        </p:spPr>
        <p:txBody>
          <a:bodyPr wrap="square" rtlCol="0">
            <a:spAutoFit/>
          </a:bodyPr>
          <a:lstStyle/>
          <a:p>
            <a:pPr algn="ctr"/>
            <a:r>
              <a:rPr lang="en-US" altLang="ko-KR" sz="2400" dirty="0">
                <a:latin typeface="나눔고딕 ExtraBold" panose="020D0904000000000000" pitchFamily="50" charset="-127"/>
                <a:ea typeface="나눔고딕 ExtraBold" panose="020D0904000000000000" pitchFamily="50" charset="-127"/>
              </a:rPr>
              <a:t>INDUSTRY COMPETENCE</a:t>
            </a:r>
            <a:endParaRPr lang="ko-KR" altLang="en-US" sz="2400" dirty="0">
              <a:latin typeface="나눔고딕 ExtraBold" panose="020D0904000000000000" pitchFamily="50" charset="-127"/>
              <a:ea typeface="나눔고딕 ExtraBold" panose="020D0904000000000000" pitchFamily="50" charset="-127"/>
            </a:endParaRPr>
          </a:p>
        </p:txBody>
      </p:sp>
      <p:sp>
        <p:nvSpPr>
          <p:cNvPr id="23" name="사각형: 둥근 모서리 22">
            <a:extLst>
              <a:ext uri="{FF2B5EF4-FFF2-40B4-BE49-F238E27FC236}">
                <a16:creationId xmlns:a16="http://schemas.microsoft.com/office/drawing/2014/main" id="{F49BE9F9-A8DD-4C24-88C0-160CD810E960}"/>
              </a:ext>
            </a:extLst>
          </p:cNvPr>
          <p:cNvSpPr/>
          <p:nvPr/>
        </p:nvSpPr>
        <p:spPr>
          <a:xfrm>
            <a:off x="883055" y="3339106"/>
            <a:ext cx="2570190" cy="884638"/>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rPr>
              <a:t>Overwhelming market power and economic growth</a:t>
            </a:r>
            <a:endParaRPr lang="ko-KR" altLang="en-US" b="1" dirty="0">
              <a:solidFill>
                <a:schemeClr val="tx1"/>
              </a:solidFill>
            </a:endParaRPr>
          </a:p>
        </p:txBody>
      </p:sp>
      <p:sp>
        <p:nvSpPr>
          <p:cNvPr id="26" name="사각형: 둥근 모서리 25">
            <a:extLst>
              <a:ext uri="{FF2B5EF4-FFF2-40B4-BE49-F238E27FC236}">
                <a16:creationId xmlns:a16="http://schemas.microsoft.com/office/drawing/2014/main" id="{A4F7EADB-3AB9-429B-AA1A-149C1D277D2C}"/>
              </a:ext>
            </a:extLst>
          </p:cNvPr>
          <p:cNvSpPr/>
          <p:nvPr/>
        </p:nvSpPr>
        <p:spPr>
          <a:xfrm>
            <a:off x="4089400" y="3311152"/>
            <a:ext cx="2514600" cy="884638"/>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rPr>
              <a:t>The largest in the industry on building a Global Network</a:t>
            </a:r>
            <a:endParaRPr lang="ko-KR" altLang="en-US" b="1" dirty="0">
              <a:solidFill>
                <a:schemeClr val="tx1"/>
              </a:solidFill>
            </a:endParaRPr>
          </a:p>
        </p:txBody>
      </p:sp>
      <p:sp>
        <p:nvSpPr>
          <p:cNvPr id="27" name="사각형: 둥근 모서리 26">
            <a:extLst>
              <a:ext uri="{FF2B5EF4-FFF2-40B4-BE49-F238E27FC236}">
                <a16:creationId xmlns:a16="http://schemas.microsoft.com/office/drawing/2014/main" id="{9DF35806-9955-4D7E-9877-746CA1DF96CA}"/>
              </a:ext>
            </a:extLst>
          </p:cNvPr>
          <p:cNvSpPr/>
          <p:nvPr/>
        </p:nvSpPr>
        <p:spPr>
          <a:xfrm>
            <a:off x="7263178" y="3155156"/>
            <a:ext cx="2704672" cy="1414833"/>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rPr>
              <a:t>ACCURATE INFORMATION &amp;</a:t>
            </a:r>
          </a:p>
          <a:p>
            <a:pPr algn="ctr"/>
            <a:r>
              <a:rPr lang="en-US" altLang="ko-KR" b="1" dirty="0">
                <a:solidFill>
                  <a:schemeClr val="tx1"/>
                </a:solidFill>
              </a:rPr>
              <a:t>HAVE SPECIALTY ON REDUCING GROUND-FEE </a:t>
            </a:r>
            <a:endParaRPr lang="ko-KR" altLang="en-US" b="1" dirty="0">
              <a:solidFill>
                <a:schemeClr val="tx1"/>
              </a:solidFill>
            </a:endParaRPr>
          </a:p>
        </p:txBody>
      </p:sp>
      <p:graphicFrame>
        <p:nvGraphicFramePr>
          <p:cNvPr id="28" name="차트 27">
            <a:extLst>
              <a:ext uri="{FF2B5EF4-FFF2-40B4-BE49-F238E27FC236}">
                <a16:creationId xmlns:a16="http://schemas.microsoft.com/office/drawing/2014/main" id="{DC0CAA2E-BFB4-46D4-8F8E-804937F999E5}"/>
              </a:ext>
            </a:extLst>
          </p:cNvPr>
          <p:cNvGraphicFramePr/>
          <p:nvPr>
            <p:extLst>
              <p:ext uri="{D42A27DB-BD31-4B8C-83A1-F6EECF244321}">
                <p14:modId xmlns:p14="http://schemas.microsoft.com/office/powerpoint/2010/main" val="1884153053"/>
              </p:ext>
            </p:extLst>
          </p:nvPr>
        </p:nvGraphicFramePr>
        <p:xfrm>
          <a:off x="1444939" y="4695586"/>
          <a:ext cx="3488267" cy="2581729"/>
        </p:xfrm>
        <a:graphic>
          <a:graphicData uri="http://schemas.openxmlformats.org/drawingml/2006/chart">
            <c:chart xmlns:c="http://schemas.openxmlformats.org/drawingml/2006/chart" xmlns:r="http://schemas.openxmlformats.org/officeDocument/2006/relationships" r:id="rId3"/>
          </a:graphicData>
        </a:graphic>
      </p:graphicFrame>
      <p:pic>
        <p:nvPicPr>
          <p:cNvPr id="31" name="Picture 4" descr="South Korean economy boosted by strong exports | S&amp;P Global">
            <a:extLst>
              <a:ext uri="{FF2B5EF4-FFF2-40B4-BE49-F238E27FC236}">
                <a16:creationId xmlns:a16="http://schemas.microsoft.com/office/drawing/2014/main" id="{D362AD33-81A0-4B69-A621-7C56EB233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4821" y="4977281"/>
            <a:ext cx="3737327" cy="236041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15A6FEB-158B-4844-A4E5-D131211150DF}"/>
              </a:ext>
            </a:extLst>
          </p:cNvPr>
          <p:cNvSpPr txBox="1"/>
          <p:nvPr/>
        </p:nvSpPr>
        <p:spPr>
          <a:xfrm>
            <a:off x="5951452" y="4721394"/>
            <a:ext cx="3311688" cy="507831"/>
          </a:xfrm>
          <a:prstGeom prst="rect">
            <a:avLst/>
          </a:prstGeom>
          <a:noFill/>
        </p:spPr>
        <p:txBody>
          <a:bodyPr wrap="square" rtlCol="0">
            <a:spAutoFit/>
          </a:bodyPr>
          <a:lstStyle/>
          <a:p>
            <a:pPr algn="ctr"/>
            <a:r>
              <a:rPr lang="en-US" altLang="ko-KR" sz="1600" b="1" dirty="0">
                <a:solidFill>
                  <a:schemeClr val="bg1">
                    <a:lumMod val="50000"/>
                  </a:schemeClr>
                </a:solidFill>
                <a:latin typeface="+mn-ea"/>
              </a:rPr>
              <a:t>Changes in GDP of Korea</a:t>
            </a:r>
          </a:p>
          <a:p>
            <a:pPr algn="r"/>
            <a:r>
              <a:rPr lang="en-US" altLang="ko-KR" sz="1100" dirty="0">
                <a:solidFill>
                  <a:schemeClr val="bg1">
                    <a:lumMod val="50000"/>
                  </a:schemeClr>
                </a:solidFill>
                <a:latin typeface="+mn-ea"/>
              </a:rPr>
              <a:t> Credit : Government of Korea</a:t>
            </a:r>
            <a:endParaRPr lang="ko-KR" altLang="en-US" sz="1100" dirty="0">
              <a:solidFill>
                <a:schemeClr val="bg1">
                  <a:lumMod val="50000"/>
                </a:schemeClr>
              </a:solidFill>
              <a:latin typeface="+mn-ea"/>
            </a:endParaRPr>
          </a:p>
        </p:txBody>
      </p:sp>
    </p:spTree>
    <p:extLst>
      <p:ext uri="{BB962C8B-B14F-4D97-AF65-F5344CB8AC3E}">
        <p14:creationId xmlns:p14="http://schemas.microsoft.com/office/powerpoint/2010/main" val="4048391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9007</TotalTime>
  <Words>2829</Words>
  <Application>Microsoft Macintosh PowerPoint</Application>
  <PresentationFormat>사용자 지정</PresentationFormat>
  <Paragraphs>559</Paragraphs>
  <Slides>28</Slides>
  <Notes>0</Notes>
  <HiddenSlides>0</HiddenSlides>
  <MMClips>0</MMClips>
  <ScaleCrop>false</ScaleCrop>
  <HeadingPairs>
    <vt:vector size="6" baseType="variant">
      <vt:variant>
        <vt:lpstr>사용한 글꼴</vt:lpstr>
      </vt:variant>
      <vt:variant>
        <vt:i4>16</vt:i4>
      </vt:variant>
      <vt:variant>
        <vt:lpstr>테마</vt:lpstr>
      </vt:variant>
      <vt:variant>
        <vt:i4>1</vt:i4>
      </vt:variant>
      <vt:variant>
        <vt:lpstr>슬라이드 제목</vt:lpstr>
      </vt:variant>
      <vt:variant>
        <vt:i4>28</vt:i4>
      </vt:variant>
    </vt:vector>
  </HeadingPairs>
  <TitlesOfParts>
    <vt:vector size="45" baseType="lpstr">
      <vt:lpstr>나눔고딕 ExtraBold</vt:lpstr>
      <vt:lpstr>노랑풍선 OTF Light</vt:lpstr>
      <vt:lpstr>휴먼엑스포</vt:lpstr>
      <vt:lpstr>Malgun Gothic</vt:lpstr>
      <vt:lpstr>Arial</vt:lpstr>
      <vt:lpstr>Calibri</vt:lpstr>
      <vt:lpstr>Copperplate Gothic Bold</vt:lpstr>
      <vt:lpstr>Eras Demi ITC</vt:lpstr>
      <vt:lpstr>Eras Medium ITC</vt:lpstr>
      <vt:lpstr>Georgia</vt:lpstr>
      <vt:lpstr>Microsoft Sans Serif</vt:lpstr>
      <vt:lpstr>Segoe UI Semibold</vt:lpstr>
      <vt:lpstr>Tahoma</vt:lpstr>
      <vt:lpstr>Times New Roman</vt:lpstr>
      <vt:lpstr>Tw Cen MT Condensed Extra Bold</vt:lpstr>
      <vt:lpstr>Verdana</vt:lpstr>
      <vt:lpstr>Office Theme</vt:lpstr>
      <vt:lpstr>PowerPoint 프레젠테이션</vt:lpstr>
      <vt:lpstr>T &amp; M TOUR</vt:lpstr>
      <vt:lpstr>  OUR VISION</vt:lpstr>
      <vt:lpstr> 01.  Greetings</vt:lpstr>
      <vt:lpstr>  02. COMPANY HISTORY</vt:lpstr>
      <vt:lpstr>PowerPoint 프레젠테이션</vt:lpstr>
      <vt:lpstr>  03. OUTBOUND DIVISION</vt:lpstr>
      <vt:lpstr>PowerPoint 프레젠테이션</vt:lpstr>
      <vt:lpstr>04. T&amp;M KEY COMPETENCES</vt:lpstr>
      <vt:lpstr>04-I. COST COMPETITIVENESS</vt:lpstr>
      <vt:lpstr>04-II. COMPETITIVENESS</vt:lpstr>
      <vt:lpstr>04-III. COST-COMPETITIVENESS</vt:lpstr>
      <vt:lpstr>04-IV. REDUCING COMPLAINTS</vt:lpstr>
      <vt:lpstr>04-IIV. 2025 LOCAL VANS/BUSES</vt:lpstr>
      <vt:lpstr>05. SALES &amp; PASSENGERS DATA</vt:lpstr>
      <vt:lpstr>05. SALES &amp; PASSENGERS DATA</vt:lpstr>
      <vt:lpstr>PowerPoint 프레젠테이션</vt:lpstr>
      <vt:lpstr>PowerPoint 프레젠테이션</vt:lpstr>
      <vt:lpstr>01. KOREA TRAVEL MARKET</vt:lpstr>
      <vt:lpstr>02. NEW PACKAGE TRAVEL &amp; FIT</vt:lpstr>
      <vt:lpstr>03. INDUSTRY CHANGES IN POST-COVID</vt:lpstr>
      <vt:lpstr>04.  FOR  SAFETY TRAVEL</vt:lpstr>
      <vt:lpstr>05. T &amp; M  GROWTH STRATEGY</vt:lpstr>
      <vt:lpstr>PowerPoint 프레젠테이션</vt:lpstr>
      <vt:lpstr>PowerPoint 프레젠테이션</vt:lpstr>
      <vt:lpstr>   ENCLOSURE</vt:lpstr>
      <vt:lpstr>   CONTACT US</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owner</dc:creator>
  <cp:lastModifiedBy>Eon Kyun Kim</cp:lastModifiedBy>
  <cp:revision>369</cp:revision>
  <dcterms:created xsi:type="dcterms:W3CDTF">2023-07-04T01:50:29Z</dcterms:created>
  <dcterms:modified xsi:type="dcterms:W3CDTF">2025-01-12T14:32:13Z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2023-07-03T00:00:00Z</vt:filetime>
  </property>
  <property fmtid="{D5CDD505-2E9C-101B-9397-08002B2CF9AE}" pid="3" name="Creator">
    <vt:lpwstr>Adobe InDesign CS6 (Windows)</vt:lpwstr>
  </property>
  <property fmtid="{D5CDD505-2E9C-101B-9397-08002B2CF9AE}" pid="4" name="LastSaved">
    <vt:filetime>2023-07-04T00:00:00Z</vt:filetime>
  </property>
</Properties>
</file>